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54"/>
  </p:handoutMasterIdLst>
  <p:sldIdLst>
    <p:sldId id="256" r:id="rId3"/>
    <p:sldId id="265" r:id="rId4"/>
    <p:sldId id="269" r:id="rId5"/>
    <p:sldId id="270" r:id="rId6"/>
    <p:sldId id="271" r:id="rId7"/>
    <p:sldId id="272" r:id="rId8"/>
    <p:sldId id="273" r:id="rId10"/>
    <p:sldId id="277" r:id="rId11"/>
    <p:sldId id="278" r:id="rId12"/>
    <p:sldId id="279" r:id="rId13"/>
    <p:sldId id="280" r:id="rId14"/>
    <p:sldId id="281" r:id="rId15"/>
    <p:sldId id="283" r:id="rId16"/>
    <p:sldId id="284" r:id="rId17"/>
    <p:sldId id="285" r:id="rId18"/>
    <p:sldId id="286" r:id="rId19"/>
    <p:sldId id="287" r:id="rId20"/>
    <p:sldId id="288" r:id="rId21"/>
    <p:sldId id="275" r:id="rId22"/>
    <p:sldId id="290" r:id="rId23"/>
    <p:sldId id="291" r:id="rId24"/>
    <p:sldId id="292" r:id="rId25"/>
    <p:sldId id="293" r:id="rId26"/>
    <p:sldId id="294" r:id="rId27"/>
    <p:sldId id="295" r:id="rId28"/>
    <p:sldId id="296" r:id="rId29"/>
    <p:sldId id="259" r:id="rId30"/>
    <p:sldId id="297" r:id="rId31"/>
    <p:sldId id="274" r:id="rId32"/>
    <p:sldId id="298" r:id="rId33"/>
    <p:sldId id="299" r:id="rId34"/>
    <p:sldId id="300" r:id="rId35"/>
    <p:sldId id="301" r:id="rId36"/>
    <p:sldId id="302" r:id="rId37"/>
    <p:sldId id="303" r:id="rId38"/>
    <p:sldId id="304" r:id="rId39"/>
    <p:sldId id="314" r:id="rId40"/>
    <p:sldId id="306" r:id="rId41"/>
    <p:sldId id="309" r:id="rId42"/>
    <p:sldId id="315" r:id="rId43"/>
    <p:sldId id="307" r:id="rId44"/>
    <p:sldId id="308" r:id="rId45"/>
    <p:sldId id="316" r:id="rId46"/>
    <p:sldId id="317" r:id="rId47"/>
    <p:sldId id="318" r:id="rId48"/>
    <p:sldId id="320" r:id="rId49"/>
    <p:sldId id="321" r:id="rId50"/>
    <p:sldId id="322" r:id="rId51"/>
    <p:sldId id="323" r:id="rId52"/>
    <p:sldId id="262"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8A77CD5-E701-4851-AF6A-12CB26928E7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8A77CD5-E701-4851-AF6A-12CB26928E7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8A77CD5-E701-4851-AF6A-12CB26928E7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8A77CD5-E701-4851-AF6A-12CB26928E7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4.png"/><Relationship Id="rId4" Type="http://schemas.openxmlformats.org/officeDocument/2006/relationships/tags" Target="../tags/tag68.xml"/><Relationship Id="rId3" Type="http://schemas.openxmlformats.org/officeDocument/2006/relationships/image" Target="../media/image3.png"/><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image" Target="../media/image13.png"/><Relationship Id="rId6" Type="http://schemas.openxmlformats.org/officeDocument/2006/relationships/tags" Target="../tags/tag75.xml"/><Relationship Id="rId5" Type="http://schemas.openxmlformats.org/officeDocument/2006/relationships/image" Target="../media/image12.png"/><Relationship Id="rId4" Type="http://schemas.openxmlformats.org/officeDocument/2006/relationships/tags" Target="../tags/tag74.xml"/><Relationship Id="rId3" Type="http://schemas.openxmlformats.org/officeDocument/2006/relationships/image" Target="../media/image11.png"/><Relationship Id="rId2" Type="http://schemas.openxmlformats.org/officeDocument/2006/relationships/tags" Target="../tags/tag73.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image" Target="../media/image4.png"/><Relationship Id="rId4" Type="http://schemas.openxmlformats.org/officeDocument/2006/relationships/tags" Target="../tags/tag83.xml"/><Relationship Id="rId3" Type="http://schemas.openxmlformats.org/officeDocument/2006/relationships/image" Target="../media/image3.png"/><Relationship Id="rId2" Type="http://schemas.openxmlformats.org/officeDocument/2006/relationships/tags" Target="../tags/tag8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image" Target="../media/image3.png"/><Relationship Id="rId2" Type="http://schemas.openxmlformats.org/officeDocument/2006/relationships/tags" Target="../tags/tag8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image" Target="../media/image4.png"/><Relationship Id="rId4" Type="http://schemas.openxmlformats.org/officeDocument/2006/relationships/tags" Target="../tags/tag96.xml"/><Relationship Id="rId3" Type="http://schemas.openxmlformats.org/officeDocument/2006/relationships/image" Target="../media/image3.png"/><Relationship Id="rId2" Type="http://schemas.openxmlformats.org/officeDocument/2006/relationships/tags" Target="../tags/tag95.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image" Target="../media/image4.png"/><Relationship Id="rId4" Type="http://schemas.openxmlformats.org/officeDocument/2006/relationships/tags" Target="../tags/tag105.xml"/><Relationship Id="rId3" Type="http://schemas.openxmlformats.org/officeDocument/2006/relationships/image" Target="../media/image3.png"/><Relationship Id="rId2" Type="http://schemas.openxmlformats.org/officeDocument/2006/relationships/tags" Target="../tags/tag104.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image" Target="../media/image4.png"/><Relationship Id="rId4" Type="http://schemas.openxmlformats.org/officeDocument/2006/relationships/tags" Target="../tags/tag114.xml"/><Relationship Id="rId3" Type="http://schemas.openxmlformats.org/officeDocument/2006/relationships/image" Target="../media/image3.png"/><Relationship Id="rId2" Type="http://schemas.openxmlformats.org/officeDocument/2006/relationships/tags" Target="../tags/tag113.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image" Target="../media/image4.png"/><Relationship Id="rId4" Type="http://schemas.openxmlformats.org/officeDocument/2006/relationships/tags" Target="../tags/tag123.xml"/><Relationship Id="rId3" Type="http://schemas.openxmlformats.org/officeDocument/2006/relationships/image" Target="../media/image3.png"/><Relationship Id="rId2" Type="http://schemas.openxmlformats.org/officeDocument/2006/relationships/tags" Target="../tags/tag122.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image" Target="../media/image3.png"/><Relationship Id="rId2" Type="http://schemas.openxmlformats.org/officeDocument/2006/relationships/tags" Target="../tags/tag13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image" Target="../media/image4.png"/><Relationship Id="rId4" Type="http://schemas.openxmlformats.org/officeDocument/2006/relationships/tags" Target="../tags/tag10.xml"/><Relationship Id="rId3" Type="http://schemas.openxmlformats.org/officeDocument/2006/relationships/image" Target="../media/image3.png"/><Relationship Id="rId2" Type="http://schemas.openxmlformats.org/officeDocument/2006/relationships/tags" Target="../tags/tag9.xml"/><Relationship Id="rId10" Type="http://schemas.openxmlformats.org/officeDocument/2006/relationships/tags" Target="../tags/tag1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19.xml"/><Relationship Id="rId7" Type="http://schemas.openxmlformats.org/officeDocument/2006/relationships/image" Target="../media/image7.png"/><Relationship Id="rId6" Type="http://schemas.openxmlformats.org/officeDocument/2006/relationships/tags" Target="../tags/tag18.xml"/><Relationship Id="rId5" Type="http://schemas.openxmlformats.org/officeDocument/2006/relationships/image" Target="../media/image6.png"/><Relationship Id="rId4" Type="http://schemas.openxmlformats.org/officeDocument/2006/relationships/tags" Target="../tags/tag17.xml"/><Relationship Id="rId3" Type="http://schemas.openxmlformats.org/officeDocument/2006/relationships/image" Target="../media/image5.png"/><Relationship Id="rId2" Type="http://schemas.openxmlformats.org/officeDocument/2006/relationships/tags" Target="../tags/tag16.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4.png"/><Relationship Id="rId4" Type="http://schemas.openxmlformats.org/officeDocument/2006/relationships/tags" Target="../tags/tag26.xml"/><Relationship Id="rId3" Type="http://schemas.openxmlformats.org/officeDocument/2006/relationships/image" Target="../media/image3.png"/><Relationship Id="rId2" Type="http://schemas.openxmlformats.org/officeDocument/2006/relationships/tags" Target="../tags/tag25.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4.png"/><Relationship Id="rId4" Type="http://schemas.openxmlformats.org/officeDocument/2006/relationships/tags" Target="../tags/tag34.xml"/><Relationship Id="rId3" Type="http://schemas.openxmlformats.org/officeDocument/2006/relationships/image" Target="../media/image3.png"/><Relationship Id="rId2" Type="http://schemas.openxmlformats.org/officeDocument/2006/relationships/tags" Target="../tags/tag3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image" Target="../media/image10.png"/><Relationship Id="rId4" Type="http://schemas.openxmlformats.org/officeDocument/2006/relationships/tags" Target="../tags/tag44.xml"/><Relationship Id="rId3" Type="http://schemas.openxmlformats.org/officeDocument/2006/relationships/image" Target="../media/image9.png"/><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image" Target="../media/image4.png"/><Relationship Id="rId4" Type="http://schemas.openxmlformats.org/officeDocument/2006/relationships/tags" Target="../tags/tag53.xml"/><Relationship Id="rId3" Type="http://schemas.openxmlformats.org/officeDocument/2006/relationships/image" Target="../media/image3.png"/><Relationship Id="rId2" Type="http://schemas.openxmlformats.org/officeDocument/2006/relationships/tags" Target="../tags/tag52.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4.png"/><Relationship Id="rId4" Type="http://schemas.openxmlformats.org/officeDocument/2006/relationships/tags" Target="../tags/tag61.xml"/><Relationship Id="rId3" Type="http://schemas.openxmlformats.org/officeDocument/2006/relationships/image" Target="../media/image3.png"/><Relationship Id="rId2" Type="http://schemas.openxmlformats.org/officeDocument/2006/relationships/tags" Target="../tags/tag60.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封面页封底"/>
          <p:cNvPicPr>
            <a:picLocks noChangeAspect="1"/>
          </p:cNvPicPr>
          <p:nvPr>
            <p:custDataLst>
              <p:tags r:id="rId2"/>
            </p:custDataLst>
          </p:nvPr>
        </p:nvPicPr>
        <p:blipFill>
          <a:blip r:embed="rId3"/>
          <a:stretch>
            <a:fillRect/>
          </a:stretch>
        </p:blipFill>
        <p:spPr>
          <a:xfrm>
            <a:off x="0" y="-317"/>
            <a:ext cx="12192000" cy="6857683"/>
          </a:xfrm>
          <a:prstGeom prst="rect">
            <a:avLst/>
          </a:prstGeom>
        </p:spPr>
      </p:pic>
      <p:pic>
        <p:nvPicPr>
          <p:cNvPr id="5" name="图片 4" descr="封面页"/>
          <p:cNvPicPr>
            <a:picLocks noChangeAspect="1"/>
          </p:cNvPicPr>
          <p:nvPr>
            <p:custDataLst>
              <p:tags r:id="rId4"/>
            </p:custDataLst>
          </p:nvPr>
        </p:nvPicPr>
        <p:blipFill>
          <a:blip r:embed="rId5"/>
          <a:stretch>
            <a:fillRect/>
          </a:stretch>
        </p:blipFill>
        <p:spPr>
          <a:xfrm>
            <a:off x="0" y="0"/>
            <a:ext cx="12192000" cy="5486400"/>
          </a:xfrm>
          <a:prstGeom prst="rect">
            <a:avLst/>
          </a:prstGeom>
        </p:spPr>
      </p:pic>
      <p:sp>
        <p:nvSpPr>
          <p:cNvPr id="16" name="日期占位符 15"/>
          <p:cNvSpPr>
            <a:spLocks noGrp="1"/>
          </p:cNvSpPr>
          <p:nvPr>
            <p:ph type="dt" sz="half" idx="10"/>
            <p:custDataLst>
              <p:tags r:id="rId6"/>
            </p:custDataLst>
          </p:nvPr>
        </p:nvSpPr>
        <p:spPr/>
        <p:txBody>
          <a:bodyPr/>
          <a:lstStyle>
            <a:lvl1pPr>
              <a:defRPr>
                <a:solidFill>
                  <a:schemeClr val="lt1">
                    <a:tint val="75000"/>
                    <a:lumMod val="50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a:solidFill>
                  <a:schemeClr val="lt1">
                    <a:tint val="75000"/>
                    <a:lumMod val="50000"/>
                  </a:schemeClr>
                </a:solidFill>
                <a:latin typeface="Arial" panose="02080604020202020204" pitchFamily="34" charset="0"/>
                <a:ea typeface="汉仪金陵刻经 W" panose="00020600040101010101" charset="-122"/>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a:solidFill>
                  <a:schemeClr val="lt1">
                    <a:tint val="75000"/>
                    <a:lumMod val="50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2" name="标题 1"/>
          <p:cNvSpPr/>
          <p:nvPr>
            <p:ph type="ctrTitle" idx="1" hasCustomPrompt="1"/>
            <p:custDataLst>
              <p:tags r:id="rId9"/>
            </p:custDataLst>
          </p:nvPr>
        </p:nvSpPr>
        <p:spPr>
          <a:xfrm>
            <a:off x="1524733" y="750608"/>
            <a:ext cx="9142534" cy="1676400"/>
          </a:xfrm>
          <a:noFill/>
        </p:spPr>
        <p:txBody>
          <a:bodyPr vert="horz" wrap="square" lIns="101600" tIns="38100" rIns="7620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8800" b="0" i="0" u="none" strike="noStrike" kern="1200" cap="none" spc="600" normalizeH="0" baseline="0" noProof="1" dirty="0">
                <a:solidFill>
                  <a:schemeClr val="lt1"/>
                </a:solidFill>
                <a:uFillTx/>
                <a:latin typeface="Arial" panose="02080604020202020204" pitchFamily="34" charset="0"/>
                <a:ea typeface="汉仪金陵刻经 W" panose="00020600040101010101" charset="-122"/>
                <a:cs typeface="+mn-cs"/>
              </a:defRPr>
            </a:lvl1pPr>
          </a:lstStyle>
          <a:p>
            <a:pPr lvl="0"/>
            <a:r>
              <a:rPr>
                <a:sym typeface="+mn-ea"/>
              </a:rPr>
              <a:t>编辑标题</a:t>
            </a:r>
            <a:endParaRPr>
              <a:sym typeface="+mn-ea"/>
            </a:endParaRPr>
          </a:p>
        </p:txBody>
      </p:sp>
      <p:sp>
        <p:nvSpPr>
          <p:cNvPr id="4" name="副标题 2"/>
          <p:cNvSpPr/>
          <p:nvPr>
            <p:ph type="subTitle" idx="2" hasCustomPrompt="1"/>
            <p:custDataLst>
              <p:tags r:id="rId10"/>
            </p:custDataLst>
          </p:nvPr>
        </p:nvSpPr>
        <p:spPr>
          <a:xfrm>
            <a:off x="1524733" y="2895638"/>
            <a:ext cx="9142534" cy="757093"/>
          </a:xfrm>
          <a:noFill/>
        </p:spPr>
        <p:txBody>
          <a:bodyPr vert="horz" wrap="square" lIns="101600" tIns="0" rIns="82550" bIns="0" rtlCol="0" anchor="ctr">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800" b="1" i="0" u="none" strike="noStrike" kern="1200" cap="none" spc="800" normalizeH="0" baseline="0" noProof="1" dirty="0">
                <a:solidFill>
                  <a:schemeClr val="lt1"/>
                </a:solidFill>
                <a:uFillTx/>
                <a:latin typeface="Arial" panose="02080604020202020204" pitchFamily="34" charset="0"/>
                <a:ea typeface="汉仪金陵刻经 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文本占位符 3"/>
          <p:cNvSpPr/>
          <p:nvPr>
            <p:ph type="body" idx="3" hasCustomPrompt="1"/>
            <p:custDataLst>
              <p:tags r:id="rId11"/>
            </p:custDataLst>
          </p:nvPr>
        </p:nvSpPr>
        <p:spPr>
          <a:xfrm>
            <a:off x="2170528" y="4221691"/>
            <a:ext cx="7851579" cy="1158029"/>
          </a:xfrm>
        </p:spPr>
        <p:txBody>
          <a:bodyPr vert="horz" wrap="square" lIns="101600" tIns="0" rIns="82550" bIns="0" rtlCol="0">
            <a:normAutofit/>
          </a:bodyPr>
          <a:lstStyle>
            <a:lvl1pPr marL="0" marR="0" indent="-228600" algn="ctr" defTabSz="914400" rtl="0" eaLnBrk="1" fontAlgn="auto" latinLnBrk="0" hangingPunct="1">
              <a:lnSpc>
                <a:spcPct val="150000"/>
              </a:lnSpc>
              <a:spcBef>
                <a:spcPts val="0"/>
              </a:spcBef>
              <a:spcAft>
                <a:spcPts val="1000"/>
              </a:spcAft>
              <a:buClrTx/>
              <a:buSzTx/>
              <a:buFontTx/>
              <a:buNone/>
              <a:defRPr kumimoji="0" lang="zh-CN" altLang="en-US" sz="1400" b="0" i="0" u="none" strike="noStrike" kern="1200" cap="none" spc="0" normalizeH="0" baseline="0" noProof="1" dirty="0">
                <a:solidFill>
                  <a:schemeClr val="lt1"/>
                </a:solidFill>
                <a:uFillTx/>
                <a:latin typeface="Arial" panose="02080604020202020204" pitchFamily="34" charset="0"/>
                <a:ea typeface="汉仪金陵刻经 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正文页背景1"/>
          <p:cNvPicPr>
            <a:picLocks noChangeAspect="1"/>
          </p:cNvPicPr>
          <p:nvPr>
            <p:custDataLst>
              <p:tags r:id="rId2"/>
            </p:custDataLst>
          </p:nvPr>
        </p:nvPicPr>
        <p:blipFill>
          <a:blip r:embed="rId3"/>
          <a:stretch>
            <a:fillRect/>
          </a:stretch>
        </p:blipFill>
        <p:spPr>
          <a:xfrm>
            <a:off x="0" y="0"/>
            <a:ext cx="12223115" cy="6858000"/>
          </a:xfrm>
          <a:prstGeom prst="rect">
            <a:avLst/>
          </a:prstGeom>
        </p:spPr>
      </p:pic>
      <p:pic>
        <p:nvPicPr>
          <p:cNvPr id="2" name="图片 1"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3" name="日期占位符 2"/>
          <p:cNvSpPr>
            <a:spLocks noGrp="1"/>
          </p:cNvSpPr>
          <p:nvPr>
            <p:ph type="dt" sz="half" idx="10"/>
            <p:custDataLst>
              <p:tags r:id="rId6"/>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a:solidFill>
                  <a:schemeClr val="tx1"/>
                </a:solidFill>
                <a:latin typeface="Arial" panose="02080604020202020204" pitchFamily="34" charset="0"/>
                <a:ea typeface="汉仪金陵刻经 W" panose="00020600040101010101" charset="-122"/>
              </a:defRPr>
            </a:lvl1pPr>
            <a:lvl2pPr>
              <a:defRPr>
                <a:solidFill>
                  <a:schemeClr val="tx1"/>
                </a:solidFill>
                <a:latin typeface="Arial" panose="02080604020202020204" pitchFamily="34" charset="0"/>
                <a:ea typeface="汉仪金陵刻经 W" panose="00020600040101010101" charset="-122"/>
              </a:defRPr>
            </a:lvl2pPr>
            <a:lvl3pPr>
              <a:defRPr>
                <a:solidFill>
                  <a:schemeClr val="tx1"/>
                </a:solidFill>
                <a:latin typeface="Arial" panose="02080604020202020204" pitchFamily="34" charset="0"/>
                <a:ea typeface="汉仪金陵刻经 W" panose="00020600040101010101" charset="-122"/>
              </a:defRPr>
            </a:lvl3pPr>
            <a:lvl4pPr>
              <a:defRPr>
                <a:solidFill>
                  <a:schemeClr val="tx1"/>
                </a:solidFill>
                <a:latin typeface="Arial" panose="02080604020202020204" pitchFamily="34" charset="0"/>
                <a:ea typeface="汉仪金陵刻经 W" panose="00020600040101010101" charset="-122"/>
              </a:defRPr>
            </a:lvl4pPr>
            <a:lvl5pPr>
              <a:defRPr>
                <a:solidFill>
                  <a:schemeClr val="tx1"/>
                </a:solidFill>
                <a:latin typeface="Arial" panose="0208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结束页背景"/>
          <p:cNvPicPr>
            <a:picLocks noChangeAspect="1"/>
          </p:cNvPicPr>
          <p:nvPr>
            <p:custDataLst>
              <p:tags r:id="rId2"/>
            </p:custDataLst>
          </p:nvPr>
        </p:nvPicPr>
        <p:blipFill>
          <a:blip r:embed="rId3"/>
          <a:stretch>
            <a:fillRect/>
          </a:stretch>
        </p:blipFill>
        <p:spPr>
          <a:xfrm>
            <a:off x="635" y="-317"/>
            <a:ext cx="12192000" cy="6857683"/>
          </a:xfrm>
          <a:prstGeom prst="rect">
            <a:avLst/>
          </a:prstGeom>
        </p:spPr>
      </p:pic>
      <p:pic>
        <p:nvPicPr>
          <p:cNvPr id="6" name="图片 5" descr="结束页背景2"/>
          <p:cNvPicPr>
            <a:picLocks noChangeAspect="1"/>
          </p:cNvPicPr>
          <p:nvPr>
            <p:custDataLst>
              <p:tags r:id="rId4"/>
            </p:custDataLst>
          </p:nvPr>
        </p:nvPicPr>
        <p:blipFill>
          <a:blip r:embed="rId5"/>
          <a:stretch>
            <a:fillRect/>
          </a:stretch>
        </p:blipFill>
        <p:spPr>
          <a:xfrm>
            <a:off x="0" y="-15240"/>
            <a:ext cx="12191365" cy="3935525"/>
          </a:xfrm>
          <a:prstGeom prst="rect">
            <a:avLst/>
          </a:prstGeom>
        </p:spPr>
      </p:pic>
      <p:pic>
        <p:nvPicPr>
          <p:cNvPr id="7" name="图片 6" descr="结束页装饰"/>
          <p:cNvPicPr>
            <a:picLocks noChangeAspect="1"/>
          </p:cNvPicPr>
          <p:nvPr>
            <p:custDataLst>
              <p:tags r:id="rId6"/>
            </p:custDataLst>
          </p:nvPr>
        </p:nvPicPr>
        <p:blipFill>
          <a:blip r:embed="rId7"/>
          <a:stretch>
            <a:fillRect/>
          </a:stretch>
        </p:blipFill>
        <p:spPr>
          <a:xfrm>
            <a:off x="-3810" y="6552522"/>
            <a:ext cx="12193194" cy="304830"/>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lt1">
                    <a:tint val="75000"/>
                    <a:lumMod val="50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lt1">
                    <a:tint val="75000"/>
                    <a:lumMod val="50000"/>
                  </a:schemeClr>
                </a:solidFill>
                <a:latin typeface="Arial" panose="02080604020202020204" pitchFamily="34" charset="0"/>
                <a:ea typeface="汉仪金陵刻经 W"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lt1">
                    <a:tint val="75000"/>
                    <a:lumMod val="50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
        <p:nvSpPr>
          <p:cNvPr id="8" name="标题 1"/>
          <p:cNvSpPr/>
          <p:nvPr>
            <p:ph type="title" idx="1" hasCustomPrompt="1"/>
            <p:custDataLst>
              <p:tags r:id="rId11"/>
            </p:custDataLst>
          </p:nvPr>
        </p:nvSpPr>
        <p:spPr>
          <a:xfrm>
            <a:off x="2412267" y="4003040"/>
            <a:ext cx="7367465" cy="924560"/>
          </a:xfrm>
          <a:noFill/>
        </p:spPr>
        <p:txBody>
          <a:bodyPr vert="horz" wrap="square" lIns="101600" tIns="38100" rIns="76200" bIns="38100" rtlCol="0" anchor="t" anchorCtr="0">
            <a:normAutofit/>
          </a:bodyPr>
          <a:lstStyle>
            <a:lvl1pPr marL="0" marR="0" algn="ctr" defTabSz="914400" rtl="0" eaLnBrk="1" fontAlgn="auto" latinLnBrk="0" hangingPunct="1">
              <a:lnSpc>
                <a:spcPct val="100000"/>
              </a:lnSpc>
              <a:spcBef>
                <a:spcPct val="0"/>
              </a:spcBef>
              <a:buClrTx/>
              <a:buSzTx/>
              <a:buFontTx/>
              <a:buNone/>
              <a:defRPr kumimoji="0" lang="zh-CN" altLang="en-US" sz="4900" b="1" i="0" u="none" strike="noStrike" kern="1200" cap="none" spc="0" normalizeH="0" baseline="0" noProof="1" dirty="0">
                <a:solidFill>
                  <a:schemeClr val="dk1">
                    <a:lumMod val="85000"/>
                    <a:lumOff val="15000"/>
                  </a:schemeClr>
                </a:solidFill>
                <a:uFillTx/>
                <a:latin typeface="Arial" panose="02080604020202020204" pitchFamily="34" charset="0"/>
                <a:ea typeface="汉仪金陵刻经 W" panose="00020600040101010101" charset="-122"/>
                <a:cs typeface="方正黑体_GBK" panose="02000000000000000000" charset="-122"/>
              </a:defRPr>
            </a:lvl1pPr>
          </a:lstStyle>
          <a:p>
            <a:pPr lvl="0"/>
            <a:r>
              <a:rPr>
                <a:sym typeface="+mn-ea"/>
              </a:rPr>
              <a:t>编辑标题</a:t>
            </a:r>
            <a:endParaRPr>
              <a:sym typeface="+mn-ea"/>
            </a:endParaRPr>
          </a:p>
        </p:txBody>
      </p:sp>
      <p:sp>
        <p:nvSpPr>
          <p:cNvPr id="9" name="文本占位符 2"/>
          <p:cNvSpPr/>
          <p:nvPr>
            <p:ph type="body" idx="2" hasCustomPrompt="1"/>
            <p:custDataLst>
              <p:tags r:id="rId12"/>
            </p:custDataLst>
          </p:nvPr>
        </p:nvSpPr>
        <p:spPr>
          <a:xfrm>
            <a:off x="2836447" y="5008880"/>
            <a:ext cx="6459415" cy="1044436"/>
          </a:xfrm>
          <a:noFill/>
        </p:spPr>
        <p:txBody>
          <a:bodyPr vert="horz" wrap="square" lIns="43017" tIns="21508" rIns="43017" bIns="21508" rtlCol="0" anchor="ctr">
            <a:normAutofit/>
          </a:bodyPr>
          <a:lstStyle>
            <a:lvl1pPr marL="0" marR="0" indent="-228600" algn="ctr" defTabSz="914400" rtl="0" eaLnBrk="1" fontAlgn="auto" latinLnBrk="0" hangingPunct="1">
              <a:lnSpc>
                <a:spcPct val="150000"/>
              </a:lnSpc>
              <a:spcBef>
                <a:spcPts val="1000"/>
              </a:spcBef>
              <a:spcAft>
                <a:spcPts val="1000"/>
              </a:spcAft>
              <a:buClrTx/>
              <a:buSzTx/>
              <a:buFont typeface="Arial" panose="02080604020202020204" pitchFamily="34" charset="0"/>
              <a:buNone/>
              <a:defRPr kumimoji="0" lang="zh-CN" altLang="en-US" sz="1600" b="0" i="0" u="none" strike="noStrike" kern="1200" cap="all" spc="0" normalizeH="0" baseline="0" noProof="1" dirty="0">
                <a:solidFill>
                  <a:schemeClr val="dk1">
                    <a:lumMod val="85000"/>
                    <a:lumOff val="15000"/>
                  </a:schemeClr>
                </a:solidFill>
                <a:effectLst/>
                <a:uFillTx/>
                <a:latin typeface="Arial" panose="02080604020202020204" pitchFamily="34" charset="0"/>
                <a:ea typeface="汉仪金陵刻经 W" panose="00020600040101010101" charset="-122"/>
                <a:cs typeface="方正黑体_GBK" panose="02000000000000000000" charset="-122"/>
                <a:sym typeface="+mn-ea"/>
              </a:defRPr>
            </a:lvl1pPr>
            <a:lvl2pPr marL="685800" indent="-228600" algn="l" defTabSz="914400" rtl="0" eaLnBrk="1" fontAlgn="auto" latinLnBrk="0" hangingPunct="1">
              <a:lnSpc>
                <a:spcPct val="90000"/>
              </a:lnSpc>
              <a:spcBef>
                <a:spcPts val="500"/>
              </a:spcBef>
              <a:spcAft>
                <a:spcPts val="1000"/>
              </a:spcAft>
              <a:buFont typeface="Arial" panose="02080604020202020204" pitchFamily="34" charset="0"/>
              <a:buChar char="•"/>
              <a:defRPr sz="2400" u="none" strike="noStrike" kern="1200" cap="none" spc="150" normalizeH="0" baseline="0">
                <a:solidFill>
                  <a:sysClr val="windowText" lastClr="000000"/>
                </a:solidFill>
                <a:uFillTx/>
                <a:latin typeface="方正黑体_GBK" panose="02000000000000000000" charset="-122"/>
                <a:ea typeface="+mn-ea"/>
                <a:cs typeface="+mn-ea"/>
              </a:defRPr>
            </a:lvl2pPr>
            <a:lvl3pPr marL="1143000" indent="-228600" algn="l" defTabSz="914400" rtl="0" eaLnBrk="1" fontAlgn="auto" latinLnBrk="0" hangingPunct="1">
              <a:lnSpc>
                <a:spcPct val="90000"/>
              </a:lnSpc>
              <a:spcBef>
                <a:spcPts val="500"/>
              </a:spcBef>
              <a:spcAft>
                <a:spcPts val="1000"/>
              </a:spcAft>
              <a:buFont typeface="Arial" panose="02080604020202020204" pitchFamily="34" charset="0"/>
              <a:buChar char="•"/>
              <a:defRPr sz="2000" u="none" strike="noStrike" kern="1200" cap="none" spc="150" normalizeH="0" baseline="0">
                <a:solidFill>
                  <a:sysClr val="windowText" lastClr="000000"/>
                </a:solidFill>
                <a:uFillTx/>
                <a:latin typeface="方正黑体_GBK" panose="02000000000000000000" charset="-122"/>
                <a:ea typeface="+mn-ea"/>
                <a:cs typeface="+mn-ea"/>
              </a:defRPr>
            </a:lvl3pPr>
            <a:lvl4pPr marL="1600200" indent="-228600" algn="l" defTabSz="914400" rtl="0" eaLnBrk="1" fontAlgn="auto" latinLnBrk="0" hangingPunct="1">
              <a:lnSpc>
                <a:spcPct val="90000"/>
              </a:lnSpc>
              <a:spcBef>
                <a:spcPts val="500"/>
              </a:spcBef>
              <a:spcAft>
                <a:spcPts val="1000"/>
              </a:spcAft>
              <a:buFont typeface="Arial" panose="02080604020202020204" pitchFamily="34" charset="0"/>
              <a:buChar char="•"/>
              <a:defRPr sz="1800" u="none" strike="noStrike" kern="1200" cap="none" spc="150" normalizeH="0" baseline="0">
                <a:solidFill>
                  <a:sysClr val="windowText" lastClr="000000"/>
                </a:solidFill>
                <a:uFillTx/>
                <a:latin typeface="方正黑体_GBK" panose="02000000000000000000" charset="-122"/>
                <a:ea typeface="+mn-ea"/>
                <a:cs typeface="+mn-ea"/>
              </a:defRPr>
            </a:lvl4pPr>
            <a:lvl5pPr marL="2057400" indent="-228600" algn="l" defTabSz="914400" rtl="0" eaLnBrk="1" fontAlgn="auto" latinLnBrk="0" hangingPunct="1">
              <a:lnSpc>
                <a:spcPct val="90000"/>
              </a:lnSpc>
              <a:spcBef>
                <a:spcPts val="500"/>
              </a:spcBef>
              <a:spcAft>
                <a:spcPts val="1000"/>
              </a:spcAft>
              <a:buFont typeface="Arial" panose="02080604020202020204" pitchFamily="34" charset="0"/>
              <a:buChar char="•"/>
              <a:defRPr sz="1800" u="none" strike="noStrike" kern="1200" cap="none" spc="150" normalizeH="0" baseline="0">
                <a:solidFill>
                  <a:sysClr val="windowText" lastClr="000000"/>
                </a:solidFill>
                <a:uFillTx/>
                <a:latin typeface="方正黑体_GBK" panose="02000000000000000000" charset="-122"/>
                <a:ea typeface="+mn-ea"/>
                <a:cs typeface="+mn-ea"/>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ysClr val="windowText" lastClr="000000"/>
                </a:solidFill>
                <a:latin typeface="方正黑体_GBK" panose="02000000000000000000" charset="-122"/>
                <a:ea typeface="+mn-ea"/>
                <a:cs typeface="+mn-ea"/>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ysClr val="windowText" lastClr="000000"/>
                </a:solidFill>
                <a:latin typeface="方正黑体_GBK" panose="02000000000000000000" charset="-122"/>
                <a:ea typeface="+mn-ea"/>
                <a:cs typeface="+mn-ea"/>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ysClr val="windowText" lastClr="000000"/>
                </a:solidFill>
                <a:latin typeface="方正黑体_GBK" panose="02000000000000000000" charset="-122"/>
                <a:ea typeface="+mn-ea"/>
                <a:cs typeface="+mn-ea"/>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ysClr val="windowText" lastClr="000000"/>
                </a:solidFill>
                <a:latin typeface="方正黑体_GBK" panose="02000000000000000000" charset="-122"/>
                <a:ea typeface="+mn-ea"/>
                <a:cs typeface="+mn-ea"/>
              </a:defRPr>
            </a:lvl9pPr>
          </a:lstStyle>
          <a:p>
            <a:pPr lvl="0"/>
            <a:r>
              <a:rPr>
                <a:sym typeface="+mn-ea"/>
              </a:rPr>
              <a:t>单击此处添加文本</a:t>
            </a:r>
            <a:endParaRPr>
              <a:sym typeface="+mn-ea"/>
            </a:endParaRPr>
          </a:p>
        </p:txBody>
      </p:sp>
      <p:sp>
        <p:nvSpPr>
          <p:cNvPr id="10" name="文本占位符 3"/>
          <p:cNvSpPr/>
          <p:nvPr>
            <p:ph type="body" idx="3" hasCustomPrompt="1"/>
            <p:custDataLst>
              <p:tags r:id="rId13"/>
            </p:custDataLst>
          </p:nvPr>
        </p:nvSpPr>
        <p:spPr>
          <a:xfrm>
            <a:off x="4914802" y="6204446"/>
            <a:ext cx="2260795" cy="399554"/>
          </a:xfrm>
          <a:noFill/>
        </p:spPr>
        <p:txBody>
          <a:bodyPr vert="horz" wrap="square" lIns="101600" tIns="0" rIns="82550" bIns="0" rtlCol="0" anchor="t">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1800" b="1" i="0" u="none" strike="noStrike" kern="1200" cap="none" spc="100" normalizeH="0" baseline="0" noProof="1" dirty="0">
                <a:solidFill>
                  <a:schemeClr val="dk1">
                    <a:lumMod val="85000"/>
                    <a:lumOff val="15000"/>
                  </a:schemeClr>
                </a:solidFill>
                <a:uFillTx/>
                <a:latin typeface="Arial" panose="02080604020202020204" pitchFamily="34" charset="0"/>
                <a:ea typeface="汉仪金陵刻经 W" panose="00020600040101010101" charset="-122"/>
                <a:cs typeface="方正黑体_GBK" panose="02000000000000000000" charset="-122"/>
                <a:sym typeface="方正黑体_GBK" panose="02000000000000000000" charset="-122"/>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2"/>
            </p:custDataLst>
          </p:nvPr>
        </p:nvPicPr>
        <p:blipFill>
          <a:blip r:embed="rId3"/>
          <a:stretch>
            <a:fillRect/>
          </a:stretch>
        </p:blipFill>
        <p:spPr>
          <a:xfrm>
            <a:off x="0" y="0"/>
            <a:ext cx="12223115" cy="6858000"/>
          </a:xfrm>
          <a:prstGeom prst="rect">
            <a:avLst/>
          </a:prstGeom>
        </p:spPr>
      </p:pic>
      <p:pic>
        <p:nvPicPr>
          <p:cNvPr id="6" name="图片 5"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80604020202020204" pitchFamily="34" charset="0"/>
                <a:ea typeface="汉仪金陵刻经 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8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8" name="图片 7" descr="正文页背景1"/>
          <p:cNvPicPr>
            <a:picLocks noChangeAspect="1"/>
          </p:cNvPicPr>
          <p:nvPr>
            <p:custDataLst>
              <p:tags r:id="rId2"/>
            </p:custDataLst>
          </p:nvPr>
        </p:nvPicPr>
        <p:blipFill>
          <a:blip r:embed="rId3"/>
          <a:stretch>
            <a:fillRect/>
          </a:stretch>
        </p:blipFill>
        <p:spPr>
          <a:xfrm>
            <a:off x="-15240" y="0"/>
            <a:ext cx="12223115" cy="6858000"/>
          </a:xfrm>
          <a:prstGeom prst="rect">
            <a:avLst/>
          </a:prstGeom>
        </p:spPr>
      </p:pic>
      <p:sp>
        <p:nvSpPr>
          <p:cNvPr id="6" name="矩形1"/>
          <p:cNvSpPr/>
          <p:nvPr>
            <p:custDataLst>
              <p:tags r:id="rId4"/>
            </p:custDataLst>
          </p:nvPr>
        </p:nvSpPr>
        <p:spPr>
          <a:xfrm>
            <a:off x="293370" y="304165"/>
            <a:ext cx="11606400" cy="62496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zh-CN" altLang="en-US" dirty="0">
              <a:solidFill>
                <a:schemeClr val="accent1"/>
              </a:solidFill>
              <a:sym typeface="+mn-ea"/>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80604020202020204" pitchFamily="34" charset="0"/>
                <a:ea typeface="汉仪金陵刻经 W"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80604020202020204" pitchFamily="34" charset="0"/>
                <a:ea typeface="汉仪金陵刻经 W" panose="00020600040101010101" charset="-122"/>
              </a:defRPr>
            </a:lvl1pPr>
            <a:lvl2pPr>
              <a:defRPr baseline="0">
                <a:solidFill>
                  <a:schemeClr val="tx1"/>
                </a:solidFill>
                <a:latin typeface="Arial" panose="02080604020202020204" pitchFamily="34" charset="0"/>
                <a:ea typeface="汉仪金陵刻经 W" panose="00020600040101010101" charset="-122"/>
              </a:defRPr>
            </a:lvl2pPr>
            <a:lvl3pPr>
              <a:defRPr baseline="0">
                <a:solidFill>
                  <a:schemeClr val="tx1"/>
                </a:solidFill>
                <a:latin typeface="Arial" panose="02080604020202020204" pitchFamily="34" charset="0"/>
                <a:ea typeface="汉仪金陵刻经 W" panose="00020600040101010101" charset="-122"/>
              </a:defRPr>
            </a:lvl3pPr>
            <a:lvl4pPr>
              <a:defRPr baseline="0">
                <a:solidFill>
                  <a:schemeClr val="tx1"/>
                </a:solidFill>
                <a:latin typeface="Arial" panose="02080604020202020204" pitchFamily="34" charset="0"/>
                <a:ea typeface="汉仪金陵刻经 W" panose="00020600040101010101" charset="-122"/>
              </a:defRPr>
            </a:lvl4pPr>
            <a:lvl5pPr>
              <a:defRPr baseline="0">
                <a:solidFill>
                  <a:schemeClr val="tx1"/>
                </a:solidFill>
                <a:latin typeface="Arial" panose="0208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8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正文页背景1"/>
          <p:cNvPicPr>
            <a:picLocks noChangeAspect="1"/>
          </p:cNvPicPr>
          <p:nvPr>
            <p:custDataLst>
              <p:tags r:id="rId2"/>
            </p:custDataLst>
          </p:nvPr>
        </p:nvPicPr>
        <p:blipFill>
          <a:blip r:embed="rId3"/>
          <a:stretch>
            <a:fillRect/>
          </a:stretch>
        </p:blipFill>
        <p:spPr>
          <a:xfrm>
            <a:off x="635" y="0"/>
            <a:ext cx="12191365" cy="6858000"/>
          </a:xfrm>
          <a:prstGeom prst="rect">
            <a:avLst/>
          </a:prstGeom>
        </p:spPr>
      </p:pic>
      <p:pic>
        <p:nvPicPr>
          <p:cNvPr id="8" name="图片 7"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6" name="矩形1"/>
          <p:cNvSpPr/>
          <p:nvPr>
            <p:custDataLst>
              <p:tags r:id="rId6"/>
            </p:custDataLst>
          </p:nvPr>
        </p:nvSpPr>
        <p:spPr>
          <a:xfrm>
            <a:off x="635" y="0"/>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zh-CN" altLang="en-US" dirty="0">
              <a:solidFill>
                <a:schemeClr val="accent1"/>
              </a:solidFill>
              <a:sym typeface="+mn-ea"/>
            </a:endParaRPr>
          </a:p>
        </p:txBody>
      </p:sp>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80604020202020204" pitchFamily="34" charset="0"/>
                <a:ea typeface="汉仪金陵刻经 W"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8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80604020202020204" pitchFamily="34" charset="0"/>
                <a:ea typeface="汉仪金陵刻经 W" panose="00020600040101010101" charset="-122"/>
              </a:defRPr>
            </a:lvl1pPr>
            <a:lvl2pPr>
              <a:defRPr baseline="0">
                <a:solidFill>
                  <a:schemeClr val="tx1"/>
                </a:solidFill>
                <a:latin typeface="Arial" panose="02080604020202020204" pitchFamily="34" charset="0"/>
                <a:ea typeface="汉仪金陵刻经 W" panose="00020600040101010101" charset="-122"/>
              </a:defRPr>
            </a:lvl2pPr>
            <a:lvl3pPr>
              <a:defRPr baseline="0">
                <a:solidFill>
                  <a:schemeClr val="tx1"/>
                </a:solidFill>
                <a:latin typeface="Arial" panose="02080604020202020204" pitchFamily="34" charset="0"/>
                <a:ea typeface="汉仪金陵刻经 W" panose="00020600040101010101" charset="-122"/>
              </a:defRPr>
            </a:lvl3pPr>
            <a:lvl4pPr>
              <a:defRPr baseline="0">
                <a:solidFill>
                  <a:schemeClr val="tx1"/>
                </a:solidFill>
                <a:latin typeface="Arial" panose="02080604020202020204" pitchFamily="34" charset="0"/>
                <a:ea typeface="汉仪金陵刻经 W" panose="00020600040101010101" charset="-122"/>
              </a:defRPr>
            </a:lvl4pPr>
            <a:lvl5pPr>
              <a:defRPr baseline="0">
                <a:solidFill>
                  <a:schemeClr val="tx1"/>
                </a:solidFill>
                <a:latin typeface="Arial" panose="0208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80604020202020204" pitchFamily="34" charset="0"/>
                <a:ea typeface="汉仪金陵刻经 W" panose="00020600040101010101" charset="-122"/>
              </a:defRPr>
            </a:lvl1pPr>
            <a:lvl2pPr>
              <a:defRPr baseline="0">
                <a:solidFill>
                  <a:schemeClr val="tx1"/>
                </a:solidFill>
                <a:latin typeface="Arial" panose="02080604020202020204" pitchFamily="34" charset="0"/>
                <a:ea typeface="汉仪金陵刻经 W" panose="00020600040101010101" charset="-122"/>
              </a:defRPr>
            </a:lvl2pPr>
            <a:lvl3pPr>
              <a:defRPr baseline="0">
                <a:solidFill>
                  <a:schemeClr val="tx1"/>
                </a:solidFill>
                <a:latin typeface="Arial" panose="02080604020202020204" pitchFamily="34" charset="0"/>
                <a:ea typeface="汉仪金陵刻经 W" panose="00020600040101010101" charset="-122"/>
              </a:defRPr>
            </a:lvl3pPr>
            <a:lvl4pPr>
              <a:defRPr baseline="0">
                <a:solidFill>
                  <a:schemeClr val="tx1"/>
                </a:solidFill>
                <a:latin typeface="Arial" panose="02080604020202020204" pitchFamily="34" charset="0"/>
                <a:ea typeface="汉仪金陵刻经 W" panose="00020600040101010101" charset="-122"/>
              </a:defRPr>
            </a:lvl4pPr>
            <a:lvl5pPr>
              <a:defRPr baseline="0">
                <a:solidFill>
                  <a:schemeClr val="tx1"/>
                </a:solidFill>
                <a:latin typeface="Arial" panose="0208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正文页背景1"/>
          <p:cNvPicPr>
            <a:picLocks noChangeAspect="1"/>
          </p:cNvPicPr>
          <p:nvPr>
            <p:custDataLst>
              <p:tags r:id="rId2"/>
            </p:custDataLst>
          </p:nvPr>
        </p:nvPicPr>
        <p:blipFill>
          <a:blip r:embed="rId3"/>
          <a:stretch>
            <a:fillRect/>
          </a:stretch>
        </p:blipFill>
        <p:spPr>
          <a:xfrm>
            <a:off x="0" y="0"/>
            <a:ext cx="12191365" cy="6858000"/>
          </a:xfrm>
          <a:prstGeom prst="rect">
            <a:avLst/>
          </a:prstGeom>
        </p:spPr>
      </p:pic>
      <p:pic>
        <p:nvPicPr>
          <p:cNvPr id="8" name="图片 7"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6" name="矩形 5"/>
          <p:cNvSpPr/>
          <p:nvPr>
            <p:custDataLst>
              <p:tags r:id="rId6"/>
            </p:custDataLst>
          </p:nvPr>
        </p:nvSpPr>
        <p:spPr>
          <a:xfrm>
            <a:off x="0" y="0"/>
            <a:ext cx="12191365" cy="266382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80604020202020204" pitchFamily="34" charset="0"/>
                <a:ea typeface="汉仪金陵刻经 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8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80604020202020204" pitchFamily="34" charset="0"/>
                <a:ea typeface="汉仪金陵刻经 W"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80604020202020204" pitchFamily="34" charset="0"/>
                <a:ea typeface="汉仪金陵刻经 W" panose="00020600040101010101" charset="-122"/>
              </a:defRPr>
            </a:lvl1pPr>
            <a:lvl2pPr>
              <a:defRPr baseline="0">
                <a:solidFill>
                  <a:schemeClr val="tx1"/>
                </a:solidFill>
                <a:latin typeface="Arial" panose="02080604020202020204" pitchFamily="34" charset="0"/>
                <a:ea typeface="汉仪金陵刻经 W" panose="00020600040101010101" charset="-122"/>
              </a:defRPr>
            </a:lvl2pPr>
            <a:lvl3pPr>
              <a:defRPr baseline="0">
                <a:solidFill>
                  <a:schemeClr val="tx1"/>
                </a:solidFill>
                <a:latin typeface="Arial" panose="02080604020202020204" pitchFamily="34" charset="0"/>
                <a:ea typeface="汉仪金陵刻经 W" panose="00020600040101010101" charset="-122"/>
              </a:defRPr>
            </a:lvl3pPr>
            <a:lvl4pPr>
              <a:defRPr baseline="0">
                <a:solidFill>
                  <a:schemeClr val="tx1"/>
                </a:solidFill>
                <a:latin typeface="Arial" panose="02080604020202020204" pitchFamily="34" charset="0"/>
                <a:ea typeface="汉仪金陵刻经 W" panose="00020600040101010101" charset="-122"/>
              </a:defRPr>
            </a:lvl4pPr>
            <a:lvl5pPr>
              <a:defRPr baseline="0">
                <a:solidFill>
                  <a:schemeClr val="tx1"/>
                </a:solidFill>
                <a:latin typeface="Arial" panose="0208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正文页背景1"/>
          <p:cNvPicPr>
            <a:picLocks noChangeAspect="1"/>
          </p:cNvPicPr>
          <p:nvPr>
            <p:custDataLst>
              <p:tags r:id="rId2"/>
            </p:custDataLst>
          </p:nvPr>
        </p:nvPicPr>
        <p:blipFill>
          <a:blip r:embed="rId3"/>
          <a:stretch>
            <a:fillRect/>
          </a:stretch>
        </p:blipFill>
        <p:spPr>
          <a:xfrm>
            <a:off x="0" y="0"/>
            <a:ext cx="12191365" cy="6858000"/>
          </a:xfrm>
          <a:prstGeom prst="rect">
            <a:avLst/>
          </a:prstGeom>
        </p:spPr>
      </p:pic>
      <p:pic>
        <p:nvPicPr>
          <p:cNvPr id="8" name="图片 7"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6" name="矩形 5"/>
          <p:cNvSpPr/>
          <p:nvPr>
            <p:custDataLst>
              <p:tags r:id="rId6"/>
            </p:custDataLst>
          </p:nvPr>
        </p:nvSpPr>
        <p:spPr>
          <a:xfrm>
            <a:off x="0" y="5029200"/>
            <a:ext cx="12190730" cy="18288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80604020202020204" pitchFamily="34" charset="0"/>
                <a:ea typeface="汉仪金陵刻经 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8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80604020202020204" pitchFamily="34" charset="0"/>
                <a:ea typeface="汉仪金陵刻经 W" panose="00020600040101010101" charset="-122"/>
              </a:defRPr>
            </a:lvl1pPr>
            <a:lvl2pPr>
              <a:defRPr baseline="0">
                <a:solidFill>
                  <a:schemeClr val="tx1"/>
                </a:solidFill>
                <a:latin typeface="Arial" panose="02080604020202020204" pitchFamily="34" charset="0"/>
                <a:ea typeface="汉仪金陵刻经 W" panose="00020600040101010101" charset="-122"/>
              </a:defRPr>
            </a:lvl2pPr>
            <a:lvl3pPr>
              <a:defRPr baseline="0">
                <a:solidFill>
                  <a:schemeClr val="tx1"/>
                </a:solidFill>
                <a:latin typeface="Arial" panose="02080604020202020204" pitchFamily="34" charset="0"/>
                <a:ea typeface="汉仪金陵刻经 W" panose="00020600040101010101" charset="-122"/>
              </a:defRPr>
            </a:lvl3pPr>
            <a:lvl4pPr>
              <a:defRPr baseline="0">
                <a:solidFill>
                  <a:schemeClr val="tx1"/>
                </a:solidFill>
                <a:latin typeface="Arial" panose="02080604020202020204" pitchFamily="34" charset="0"/>
                <a:ea typeface="汉仪金陵刻经 W" panose="00020600040101010101" charset="-122"/>
              </a:defRPr>
            </a:lvl4pPr>
            <a:lvl5pPr>
              <a:defRPr baseline="0">
                <a:solidFill>
                  <a:schemeClr val="tx1"/>
                </a:solidFill>
                <a:latin typeface="Arial" panose="0208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80604020202020204" pitchFamily="34" charset="0"/>
                <a:ea typeface="汉仪金陵刻经 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正文页背景1"/>
          <p:cNvPicPr>
            <a:picLocks noChangeAspect="1"/>
          </p:cNvPicPr>
          <p:nvPr>
            <p:custDataLst>
              <p:tags r:id="rId2"/>
            </p:custDataLst>
          </p:nvPr>
        </p:nvPicPr>
        <p:blipFill>
          <a:blip r:embed="rId3"/>
          <a:stretch>
            <a:fillRect/>
          </a:stretch>
        </p:blipFill>
        <p:spPr>
          <a:xfrm>
            <a:off x="0" y="0"/>
            <a:ext cx="12191365" cy="6858000"/>
          </a:xfrm>
          <a:prstGeom prst="rect">
            <a:avLst/>
          </a:prstGeom>
        </p:spPr>
      </p:pic>
      <p:pic>
        <p:nvPicPr>
          <p:cNvPr id="8" name="图片 7"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6" name="矩形 5"/>
          <p:cNvSpPr/>
          <p:nvPr>
            <p:custDataLst>
              <p:tags r:id="rId6"/>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80604020202020204" pitchFamily="34" charset="0"/>
                <a:ea typeface="汉仪金陵刻经 W"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8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80604020202020204" pitchFamily="34" charset="0"/>
                <a:ea typeface="汉仪金陵刻经 W" panose="00020600040101010101" charset="-122"/>
              </a:defRPr>
            </a:lvl1pPr>
            <a:lvl2pPr>
              <a:defRPr baseline="0">
                <a:solidFill>
                  <a:schemeClr val="tx1"/>
                </a:solidFill>
                <a:latin typeface="Arial" panose="02080604020202020204" pitchFamily="34" charset="0"/>
                <a:ea typeface="汉仪金陵刻经 W" panose="00020600040101010101" charset="-122"/>
              </a:defRPr>
            </a:lvl2pPr>
            <a:lvl3pPr>
              <a:defRPr baseline="0">
                <a:solidFill>
                  <a:schemeClr val="tx1"/>
                </a:solidFill>
                <a:latin typeface="Arial" panose="02080604020202020204" pitchFamily="34" charset="0"/>
                <a:ea typeface="汉仪金陵刻经 W" panose="00020600040101010101" charset="-122"/>
              </a:defRPr>
            </a:lvl3pPr>
            <a:lvl4pPr>
              <a:defRPr baseline="0">
                <a:solidFill>
                  <a:schemeClr val="tx1"/>
                </a:solidFill>
                <a:latin typeface="Arial" panose="02080604020202020204" pitchFamily="34" charset="0"/>
                <a:ea typeface="汉仪金陵刻经 W" panose="00020600040101010101" charset="-122"/>
              </a:defRPr>
            </a:lvl4pPr>
            <a:lvl5pPr>
              <a:defRPr baseline="0">
                <a:solidFill>
                  <a:schemeClr val="tx1"/>
                </a:solidFill>
                <a:latin typeface="Arial" panose="0208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80604020202020204" pitchFamily="34" charset="0"/>
                <a:ea typeface="汉仪金陵刻经 W" panose="00020600040101010101" charset="-122"/>
              </a:defRPr>
            </a:lvl1pPr>
            <a:lvl2pPr>
              <a:defRPr baseline="0">
                <a:solidFill>
                  <a:schemeClr val="tx1"/>
                </a:solidFill>
                <a:latin typeface="Arial" panose="02080604020202020204" pitchFamily="34" charset="0"/>
                <a:ea typeface="汉仪金陵刻经 W" panose="00020600040101010101" charset="-122"/>
              </a:defRPr>
            </a:lvl2pPr>
            <a:lvl3pPr>
              <a:defRPr baseline="0">
                <a:solidFill>
                  <a:schemeClr val="tx1"/>
                </a:solidFill>
                <a:latin typeface="Arial" panose="02080604020202020204" pitchFamily="34" charset="0"/>
                <a:ea typeface="汉仪金陵刻经 W" panose="00020600040101010101" charset="-122"/>
              </a:defRPr>
            </a:lvl3pPr>
            <a:lvl4pPr>
              <a:defRPr baseline="0">
                <a:solidFill>
                  <a:schemeClr val="tx1"/>
                </a:solidFill>
                <a:latin typeface="Arial" panose="02080604020202020204" pitchFamily="34" charset="0"/>
                <a:ea typeface="汉仪金陵刻经 W" panose="00020600040101010101" charset="-122"/>
              </a:defRPr>
            </a:lvl4pPr>
            <a:lvl5pPr>
              <a:defRPr baseline="0">
                <a:solidFill>
                  <a:schemeClr val="tx1"/>
                </a:solidFill>
                <a:latin typeface="Arial" panose="0208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80604020202020204" pitchFamily="34" charset="0"/>
                <a:ea typeface="汉仪金陵刻经 W"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80604020202020204" pitchFamily="34" charset="0"/>
                <a:ea typeface="汉仪金陵刻经 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8" name="图片 7" descr="正文页背景1"/>
          <p:cNvPicPr>
            <a:picLocks noChangeAspect="1"/>
          </p:cNvPicPr>
          <p:nvPr>
            <p:custDataLst>
              <p:tags r:id="rId2"/>
            </p:custDataLst>
          </p:nvPr>
        </p:nvPicPr>
        <p:blipFill>
          <a:blip r:embed="rId3"/>
          <a:stretch>
            <a:fillRect/>
          </a:stretch>
        </p:blipFill>
        <p:spPr>
          <a:xfrm>
            <a:off x="0" y="-635"/>
            <a:ext cx="12192000" cy="6858000"/>
          </a:xfrm>
          <a:prstGeom prst="rect">
            <a:avLst/>
          </a:prstGeom>
        </p:spPr>
      </p:pic>
      <p:sp>
        <p:nvSpPr>
          <p:cNvPr id="6" name="矩形 5"/>
          <p:cNvSpPr/>
          <p:nvPr>
            <p:custDataLst>
              <p:tags r:id="rId4"/>
            </p:custDataLst>
          </p:nvPr>
        </p:nvSpPr>
        <p:spPr>
          <a:xfrm>
            <a:off x="0" y="958589"/>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80604020202020204" pitchFamily="34" charset="0"/>
                <a:ea typeface="汉仪金陵刻经 W"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80604020202020204" pitchFamily="34" charset="0"/>
                <a:ea typeface="汉仪金陵刻经 W"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80604020202020204" pitchFamily="34" charset="0"/>
                <a:ea typeface="汉仪金陵刻经 W"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正文页背景1"/>
          <p:cNvPicPr>
            <a:picLocks noChangeAspect="1"/>
          </p:cNvPicPr>
          <p:nvPr>
            <p:custDataLst>
              <p:tags r:id="rId2"/>
            </p:custDataLst>
          </p:nvPr>
        </p:nvPicPr>
        <p:blipFill>
          <a:blip r:embed="rId3"/>
          <a:stretch>
            <a:fillRect/>
          </a:stretch>
        </p:blipFill>
        <p:spPr>
          <a:xfrm>
            <a:off x="0" y="0"/>
            <a:ext cx="12223115" cy="6858000"/>
          </a:xfrm>
          <a:prstGeom prst="rect">
            <a:avLst/>
          </a:prstGeom>
        </p:spPr>
      </p:pic>
      <p:pic>
        <p:nvPicPr>
          <p:cNvPr id="7" name="图片 6"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金陵刻经 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章节页背景1"/>
          <p:cNvPicPr>
            <a:picLocks noChangeAspect="1"/>
          </p:cNvPicPr>
          <p:nvPr>
            <p:custDataLst>
              <p:tags r:id="rId2"/>
            </p:custDataLst>
          </p:nvPr>
        </p:nvPicPr>
        <p:blipFill>
          <a:blip r:embed="rId3"/>
          <a:stretch>
            <a:fillRect/>
          </a:stretch>
        </p:blipFill>
        <p:spPr>
          <a:xfrm>
            <a:off x="0" y="-317"/>
            <a:ext cx="12192000" cy="6857683"/>
          </a:xfrm>
          <a:prstGeom prst="rect">
            <a:avLst/>
          </a:prstGeom>
        </p:spPr>
      </p:pic>
      <p:pic>
        <p:nvPicPr>
          <p:cNvPr id="2" name="图片 1" descr="章节页背景2"/>
          <p:cNvPicPr>
            <a:picLocks noChangeAspect="1"/>
          </p:cNvPicPr>
          <p:nvPr>
            <p:custDataLst>
              <p:tags r:id="rId4"/>
            </p:custDataLst>
          </p:nvPr>
        </p:nvPicPr>
        <p:blipFill>
          <a:blip r:embed="rId5"/>
          <a:stretch>
            <a:fillRect/>
          </a:stretch>
        </p:blipFill>
        <p:spPr>
          <a:xfrm>
            <a:off x="3537110" y="3175"/>
            <a:ext cx="8667590" cy="6847840"/>
          </a:xfrm>
          <a:prstGeom prst="rect">
            <a:avLst/>
          </a:prstGeom>
        </p:spPr>
      </p:pic>
      <p:pic>
        <p:nvPicPr>
          <p:cNvPr id="8" name="图片 7" descr="章节页蒙层"/>
          <p:cNvPicPr>
            <a:picLocks noChangeAspect="1"/>
          </p:cNvPicPr>
          <p:nvPr>
            <p:custDataLst>
              <p:tags r:id="rId6"/>
            </p:custDataLst>
          </p:nvPr>
        </p:nvPicPr>
        <p:blipFill>
          <a:blip r:embed="rId7"/>
          <a:stretch>
            <a:fillRect/>
          </a:stretch>
        </p:blipFill>
        <p:spPr>
          <a:xfrm>
            <a:off x="1835785" y="1906087"/>
            <a:ext cx="7351382" cy="3188689"/>
          </a:xfrm>
          <a:prstGeom prst="rect">
            <a:avLst/>
          </a:prstGeom>
        </p:spPr>
      </p:pic>
      <p:pic>
        <p:nvPicPr>
          <p:cNvPr id="9" name="图片 8" descr="章节页装饰"/>
          <p:cNvPicPr>
            <a:picLocks noChangeAspect="1"/>
          </p:cNvPicPr>
          <p:nvPr>
            <p:custDataLst>
              <p:tags r:id="rId8"/>
            </p:custDataLst>
          </p:nvPr>
        </p:nvPicPr>
        <p:blipFill>
          <a:blip r:embed="rId9"/>
          <a:stretch>
            <a:fillRect/>
          </a:stretch>
        </p:blipFill>
        <p:spPr>
          <a:xfrm>
            <a:off x="1497331" y="1911989"/>
            <a:ext cx="337806" cy="3176884"/>
          </a:xfrm>
          <a:prstGeom prst="rect">
            <a:avLst/>
          </a:prstGeom>
        </p:spPr>
      </p:pic>
      <p:sp>
        <p:nvSpPr>
          <p:cNvPr id="4" name="日期占位符 3"/>
          <p:cNvSpPr>
            <a:spLocks noGrp="1"/>
          </p:cNvSpPr>
          <p:nvPr>
            <p:ph type="dt" sz="half" idx="10"/>
            <p:custDataLst>
              <p:tags r:id="rId10"/>
            </p:custDataLst>
          </p:nvPr>
        </p:nvSpPr>
        <p:spPr/>
        <p:txBody>
          <a:bodyPr/>
          <a:lstStyle>
            <a:lvl1pPr>
              <a:defRPr>
                <a:solidFill>
                  <a:schemeClr val="lt1">
                    <a:tint val="75000"/>
                    <a:lumMod val="50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
        <p:nvSpPr>
          <p:cNvPr id="7" name="标题 1"/>
          <p:cNvSpPr/>
          <p:nvPr>
            <p:ph type="ctrTitle" idx="3" hasCustomPrompt="1"/>
            <p:custDataLst>
              <p:tags r:id="rId13"/>
            </p:custDataLst>
          </p:nvPr>
        </p:nvSpPr>
        <p:spPr>
          <a:xfrm>
            <a:off x="2618125" y="3689117"/>
            <a:ext cx="6997903" cy="706796"/>
          </a:xfrm>
          <a:noFill/>
        </p:spPr>
        <p:txBody>
          <a:bodyPr vert="horz" wrap="square" lIns="101600" tIns="38100" rIns="76200" bIns="38100" rtlCol="0" anchor="t" anchorCtr="0">
            <a:normAutofit/>
          </a:bodyPr>
          <a:lstStyle>
            <a:lvl1pPr marL="0" marR="0" algn="ctr" defTabSz="914400" rtl="0" eaLnBrk="1" fontAlgn="auto" latinLnBrk="0" hangingPunct="1">
              <a:lnSpc>
                <a:spcPct val="100000"/>
              </a:lnSpc>
              <a:spcBef>
                <a:spcPct val="0"/>
              </a:spcBef>
              <a:buClrTx/>
              <a:buSzTx/>
              <a:buFontTx/>
              <a:buNone/>
              <a:defRPr kumimoji="0" lang="zh-CN" altLang="en-US" sz="3600" b="1" i="0" u="none" strike="noStrike" kern="1200" cap="none" spc="300" normalizeH="0" baseline="0" noProof="1" dirty="0">
                <a:solidFill>
                  <a:schemeClr val="dk1">
                    <a:lumMod val="85000"/>
                    <a:lumOff val="15000"/>
                  </a:schemeClr>
                </a:solidFill>
                <a:uFillTx/>
                <a:latin typeface="Arial" panose="02080604020202020204" pitchFamily="34" charset="0"/>
                <a:ea typeface="汉仪金陵刻经 W" panose="00020600040101010101" charset="-122"/>
                <a:cs typeface="+mn-cs"/>
              </a:defRPr>
            </a:lvl1pPr>
          </a:lstStyle>
          <a:p>
            <a:pPr lvl="0"/>
            <a:r>
              <a:rPr>
                <a:sym typeface="+mn-ea"/>
              </a:rPr>
              <a:t>编辑标题</a:t>
            </a:r>
            <a:endParaRPr>
              <a:sym typeface="+mn-ea"/>
            </a:endParaRPr>
          </a:p>
        </p:txBody>
      </p:sp>
      <p:sp>
        <p:nvSpPr>
          <p:cNvPr id="10" name="副标题 2"/>
          <p:cNvSpPr/>
          <p:nvPr>
            <p:ph type="subTitle" idx="4" hasCustomPrompt="1"/>
            <p:custDataLst>
              <p:tags r:id="rId14"/>
            </p:custDataLst>
          </p:nvPr>
        </p:nvSpPr>
        <p:spPr>
          <a:xfrm>
            <a:off x="2618125" y="4448918"/>
            <a:ext cx="6997903" cy="744193"/>
          </a:xfrm>
          <a:noFill/>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600" b="0" i="0" u="none" strike="noStrike" kern="1200" cap="none" spc="300" normalizeH="0" baseline="0" noProof="1" dirty="0">
                <a:solidFill>
                  <a:schemeClr val="dk1">
                    <a:lumMod val="50000"/>
                    <a:lumOff val="50000"/>
                  </a:schemeClr>
                </a:solidFill>
                <a:uFillTx/>
                <a:latin typeface="Arial" panose="02080604020202020204" pitchFamily="34" charset="0"/>
                <a:ea typeface="汉仪金陵刻经 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正文页背景1"/>
          <p:cNvPicPr>
            <a:picLocks noChangeAspect="1"/>
          </p:cNvPicPr>
          <p:nvPr>
            <p:custDataLst>
              <p:tags r:id="rId2"/>
            </p:custDataLst>
          </p:nvPr>
        </p:nvPicPr>
        <p:blipFill>
          <a:blip r:embed="rId3"/>
          <a:stretch>
            <a:fillRect/>
          </a:stretch>
        </p:blipFill>
        <p:spPr>
          <a:xfrm>
            <a:off x="0" y="0"/>
            <a:ext cx="12223115" cy="6858000"/>
          </a:xfrm>
          <a:prstGeom prst="rect">
            <a:avLst/>
          </a:prstGeom>
        </p:spPr>
      </p:pic>
      <p:pic>
        <p:nvPicPr>
          <p:cNvPr id="8" name="图片 7"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金陵刻经 W"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80604020202020204" pitchFamily="34" charset="0"/>
                <a:ea typeface="汉仪金陵刻经 W" panose="00020600040101010101" charset="-122"/>
              </a:defRPr>
            </a:lvl1pPr>
            <a:lvl2pPr eaLnBrk="1" fontAlgn="auto" latinLnBrk="0" hangingPunct="1">
              <a:defRPr sz="1600">
                <a:solidFill>
                  <a:schemeClr val="tx1"/>
                </a:solidFill>
                <a:latin typeface="Arial" panose="02080604020202020204" pitchFamily="34" charset="0"/>
                <a:ea typeface="汉仪金陵刻经 W" panose="00020600040101010101" charset="-122"/>
              </a:defRPr>
            </a:lvl2pPr>
            <a:lvl3pPr eaLnBrk="1" fontAlgn="auto" latinLnBrk="0" hangingPunct="1">
              <a:defRPr sz="1600">
                <a:solidFill>
                  <a:schemeClr val="tx1"/>
                </a:solidFill>
                <a:latin typeface="Arial" panose="02080604020202020204" pitchFamily="34" charset="0"/>
                <a:ea typeface="汉仪金陵刻经 W" panose="00020600040101010101" charset="-122"/>
              </a:defRPr>
            </a:lvl3pPr>
            <a:lvl4pPr eaLnBrk="1" fontAlgn="auto" latinLnBrk="0" hangingPunct="1">
              <a:defRPr sz="1600">
                <a:solidFill>
                  <a:schemeClr val="tx1"/>
                </a:solidFill>
                <a:latin typeface="Arial" panose="02080604020202020204" pitchFamily="34" charset="0"/>
                <a:ea typeface="汉仪金陵刻经 W" panose="00020600040101010101" charset="-122"/>
              </a:defRPr>
            </a:lvl4pPr>
            <a:lvl5pPr eaLnBrk="1" fontAlgn="auto" latinLnBrk="0" hangingPunct="1">
              <a:defRPr sz="1600">
                <a:solidFill>
                  <a:schemeClr val="tx1"/>
                </a:solidFill>
                <a:latin typeface="Arial" panose="0208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正文页背景1"/>
          <p:cNvPicPr>
            <a:picLocks noChangeAspect="1"/>
          </p:cNvPicPr>
          <p:nvPr>
            <p:custDataLst>
              <p:tags r:id="rId2"/>
            </p:custDataLst>
          </p:nvPr>
        </p:nvPicPr>
        <p:blipFill>
          <a:blip r:embed="rId3"/>
          <a:stretch>
            <a:fillRect/>
          </a:stretch>
        </p:blipFill>
        <p:spPr>
          <a:xfrm>
            <a:off x="0" y="0"/>
            <a:ext cx="12223115" cy="6858000"/>
          </a:xfrm>
          <a:prstGeom prst="rect">
            <a:avLst/>
          </a:prstGeom>
        </p:spPr>
      </p:pic>
      <p:pic>
        <p:nvPicPr>
          <p:cNvPr id="10" name="图片 9"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金陵刻经 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80604020202020204" pitchFamily="34" charset="0"/>
                <a:ea typeface="汉仪金陵刻经 W"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80604020202020204" pitchFamily="34" charset="0"/>
              <a:buNone/>
              <a:defRPr kumimoji="0" lang="zh-CN" altLang="en-US" sz="2000" b="0" i="0" u="none" strike="noStrike" kern="1200" cap="none" spc="200" normalizeH="0" baseline="0" noProof="1" dirty="0">
                <a:solidFill>
                  <a:schemeClr val="tx1"/>
                </a:solidFill>
                <a:uFillTx/>
                <a:latin typeface="Arial" panose="02080604020202020204" pitchFamily="34" charset="0"/>
                <a:ea typeface="汉仪金陵刻经 W"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目录页背景1"/>
          <p:cNvPicPr>
            <a:picLocks noChangeAspect="1"/>
          </p:cNvPicPr>
          <p:nvPr>
            <p:custDataLst>
              <p:tags r:id="rId2"/>
            </p:custDataLst>
          </p:nvPr>
        </p:nvPicPr>
        <p:blipFill>
          <a:blip r:embed="rId3"/>
          <a:stretch>
            <a:fillRect/>
          </a:stretch>
        </p:blipFill>
        <p:spPr>
          <a:xfrm>
            <a:off x="0" y="0"/>
            <a:ext cx="12192000" cy="6857683"/>
          </a:xfrm>
          <a:prstGeom prst="rect">
            <a:avLst/>
          </a:prstGeom>
        </p:spPr>
      </p:pic>
      <p:pic>
        <p:nvPicPr>
          <p:cNvPr id="6" name="图片 5" descr="目录页背景2"/>
          <p:cNvPicPr>
            <a:picLocks noChangeAspect="1"/>
          </p:cNvPicPr>
          <p:nvPr>
            <p:custDataLst>
              <p:tags r:id="rId4"/>
            </p:custDataLst>
          </p:nvPr>
        </p:nvPicPr>
        <p:blipFill>
          <a:blip r:embed="rId5"/>
          <a:stretch>
            <a:fillRect/>
          </a:stretch>
        </p:blipFill>
        <p:spPr>
          <a:xfrm>
            <a:off x="597" y="2133600"/>
            <a:ext cx="12192000" cy="4724400"/>
          </a:xfrm>
          <a:prstGeom prst="rect">
            <a:avLst/>
          </a:prstGeom>
        </p:spPr>
      </p:pic>
      <p:sp>
        <p:nvSpPr>
          <p:cNvPr id="2" name="标题 1"/>
          <p:cNvSpPr>
            <a:spLocks noGrp="1"/>
          </p:cNvSpPr>
          <p:nvPr>
            <p:ph type="title"/>
            <p:custDataLst>
              <p:tags r:id="rId6"/>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金陵刻经 W"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正文页背景1"/>
          <p:cNvPicPr>
            <a:picLocks noChangeAspect="1"/>
          </p:cNvPicPr>
          <p:nvPr>
            <p:custDataLst>
              <p:tags r:id="rId2"/>
            </p:custDataLst>
          </p:nvPr>
        </p:nvPicPr>
        <p:blipFill>
          <a:blip r:embed="rId3"/>
          <a:stretch>
            <a:fillRect/>
          </a:stretch>
        </p:blipFill>
        <p:spPr>
          <a:xfrm>
            <a:off x="0" y="0"/>
            <a:ext cx="12223115" cy="6858000"/>
          </a:xfrm>
          <a:prstGeom prst="rect">
            <a:avLst/>
          </a:prstGeom>
        </p:spPr>
      </p:pic>
      <p:pic>
        <p:nvPicPr>
          <p:cNvPr id="8" name="图片 7"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2" name="标题 1"/>
          <p:cNvSpPr>
            <a:spLocks noGrp="1"/>
          </p:cNvSpPr>
          <p:nvPr>
            <p:ph type="title"/>
            <p:custDataLst>
              <p:tags r:id="rId6"/>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金陵刻经 W"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80604020202020204" pitchFamily="34" charset="0"/>
              <a:buNone/>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金陵刻经 W"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正文页背景1"/>
          <p:cNvPicPr>
            <a:picLocks noChangeAspect="1"/>
          </p:cNvPicPr>
          <p:nvPr>
            <p:custDataLst>
              <p:tags r:id="rId2"/>
            </p:custDataLst>
          </p:nvPr>
        </p:nvPicPr>
        <p:blipFill>
          <a:blip r:embed="rId3"/>
          <a:stretch>
            <a:fillRect/>
          </a:stretch>
        </p:blipFill>
        <p:spPr>
          <a:xfrm>
            <a:off x="0" y="0"/>
            <a:ext cx="12223115" cy="6858000"/>
          </a:xfrm>
          <a:prstGeom prst="rect">
            <a:avLst/>
          </a:prstGeom>
        </p:spPr>
      </p:pic>
      <p:pic>
        <p:nvPicPr>
          <p:cNvPr id="7" name="图片 6" descr="正文页背景2"/>
          <p:cNvPicPr>
            <a:picLocks noChangeAspect="1"/>
          </p:cNvPicPr>
          <p:nvPr>
            <p:custDataLst>
              <p:tags r:id="rId4"/>
            </p:custDataLst>
          </p:nvPr>
        </p:nvPicPr>
        <p:blipFill>
          <a:blip r:embed="rId5"/>
          <a:stretch>
            <a:fillRect/>
          </a:stretch>
        </p:blipFill>
        <p:spPr>
          <a:xfrm>
            <a:off x="18434" y="390525"/>
            <a:ext cx="11765228" cy="6076950"/>
          </a:xfrm>
          <a:prstGeom prst="rect">
            <a:avLst/>
          </a:prstGeom>
        </p:spPr>
      </p:pic>
      <p:sp>
        <p:nvSpPr>
          <p:cNvPr id="2" name="竖排标题 1"/>
          <p:cNvSpPr>
            <a:spLocks noGrp="1"/>
          </p:cNvSpPr>
          <p:nvPr>
            <p:ph type="title" orient="vert"/>
            <p:custDataLst>
              <p:tags r:id="rId6"/>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金陵刻经 W"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solidFill>
                  <a:schemeClr val="tx1"/>
                </a:solidFill>
                <a:latin typeface="Arial" panose="02080604020202020204" pitchFamily="34" charset="0"/>
                <a:ea typeface="汉仪金陵刻经 W" panose="00020600040101010101" charset="-122"/>
              </a:defRPr>
            </a:lvl1pPr>
            <a:lvl2pPr indent="0" eaLnBrk="1" fontAlgn="auto" latinLnBrk="0" hangingPunct="1">
              <a:defRPr>
                <a:solidFill>
                  <a:schemeClr val="tx1"/>
                </a:solidFill>
                <a:latin typeface="Arial" panose="02080604020202020204" pitchFamily="34" charset="0"/>
                <a:ea typeface="汉仪金陵刻经 W" panose="00020600040101010101" charset="-122"/>
              </a:defRPr>
            </a:lvl2pPr>
            <a:lvl3pPr indent="0" eaLnBrk="1" fontAlgn="auto" latinLnBrk="0" hangingPunct="1">
              <a:defRPr>
                <a:solidFill>
                  <a:schemeClr val="tx1"/>
                </a:solidFill>
                <a:latin typeface="Arial" panose="02080604020202020204" pitchFamily="34" charset="0"/>
                <a:ea typeface="汉仪金陵刻经 W" panose="00020600040101010101" charset="-122"/>
              </a:defRPr>
            </a:lvl3pPr>
            <a:lvl4pPr indent="0" eaLnBrk="1" fontAlgn="auto" latinLnBrk="0" hangingPunct="1">
              <a:defRPr>
                <a:solidFill>
                  <a:schemeClr val="tx1"/>
                </a:solidFill>
                <a:latin typeface="Arial" panose="02080604020202020204" pitchFamily="34" charset="0"/>
                <a:ea typeface="汉仪金陵刻经 W" panose="00020600040101010101" charset="-122"/>
              </a:defRPr>
            </a:lvl4pPr>
            <a:lvl5pPr indent="0" eaLnBrk="1" fontAlgn="auto" latinLnBrk="0" hangingPunct="1">
              <a:defRPr>
                <a:solidFill>
                  <a:schemeClr val="tx1"/>
                </a:solidFill>
                <a:latin typeface="Arial" panose="02080604020202020204" pitchFamily="34" charset="0"/>
                <a:ea typeface="汉仪金陵刻经 W"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lt1">
                    <a:tint val="75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2.xml"/><Relationship Id="rId19" Type="http://schemas.openxmlformats.org/officeDocument/2006/relationships/tags" Target="../tags/tag140.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lt1">
                    <a:tint val="75000"/>
                  </a:schemeClr>
                </a:solidFill>
                <a:latin typeface="Arial" panose="02080604020202020204" pitchFamily="34" charset="0"/>
                <a:ea typeface="汉仪金陵刻经 W"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lt1">
                    <a:tint val="75000"/>
                  </a:schemeClr>
                </a:solidFill>
                <a:latin typeface="Arial" panose="02080604020202020204" pitchFamily="34" charset="0"/>
                <a:ea typeface="汉仪金陵刻经 W" panose="00020600040101010101"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lt1">
                    <a:tint val="75000"/>
                  </a:schemeClr>
                </a:solidFill>
                <a:latin typeface="Arial" panose="02080604020202020204" pitchFamily="34" charset="0"/>
                <a:ea typeface="汉仪金陵刻经 W"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lt1"/>
          </a:solidFill>
          <a:uFillTx/>
          <a:latin typeface="Arial" panose="02080604020202020204" pitchFamily="34" charset="0"/>
          <a:ea typeface="汉仪金陵刻经 W"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Arial" panose="02080604020202020204" pitchFamily="34" charset="0"/>
          <a:ea typeface="汉仪金陵刻经 W"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lt1"/>
          </a:solidFill>
          <a:uFillTx/>
          <a:latin typeface="Arial" panose="02080604020202020204" pitchFamily="34" charset="0"/>
          <a:ea typeface="汉仪金陵刻经 W"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Arial" panose="02080604020202020204" pitchFamily="34" charset="0"/>
          <a:ea typeface="汉仪金陵刻经 W"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Arial" panose="02080604020202020204" pitchFamily="34" charset="0"/>
          <a:ea typeface="汉仪金陵刻经 W"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lt1"/>
          </a:solidFill>
          <a:uFillTx/>
          <a:latin typeface="Arial" panose="02080604020202020204" pitchFamily="34" charset="0"/>
          <a:ea typeface="汉仪金陵刻经 W" panose="00020600040101010101"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10.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image" Target="../media/image14.jpeg"/><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image" Target="../media/image4.png"/><Relationship Id="rId3" Type="http://schemas.openxmlformats.org/officeDocument/2006/relationships/tags" Target="../tags/tag232.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237.xml"/><Relationship Id="rId10" Type="http://schemas.openxmlformats.org/officeDocument/2006/relationships/image" Target="../media/image15.jpeg"/><Relationship Id="rId1" Type="http://schemas.openxmlformats.org/officeDocument/2006/relationships/tags" Target="../tags/tag231.xml"/></Relationships>
</file>

<file path=ppt/slides/_rels/slide11.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image" Target="../media/image16.jpeg"/><Relationship Id="rId5" Type="http://schemas.openxmlformats.org/officeDocument/2006/relationships/tags" Target="../tags/tag240.xml"/><Relationship Id="rId4" Type="http://schemas.openxmlformats.org/officeDocument/2006/relationships/image" Target="../media/image4.png"/><Relationship Id="rId3" Type="http://schemas.openxmlformats.org/officeDocument/2006/relationships/tags" Target="../tags/tag239.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tags" Target="../tags/tag238.xml"/></Relationships>
</file>

<file path=ppt/slides/_rels/slide12.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image" Target="../media/image16.jpeg"/><Relationship Id="rId5" Type="http://schemas.openxmlformats.org/officeDocument/2006/relationships/tags" Target="../tags/tag248.xml"/><Relationship Id="rId4" Type="http://schemas.openxmlformats.org/officeDocument/2006/relationships/image" Target="../media/image4.png"/><Relationship Id="rId3" Type="http://schemas.openxmlformats.org/officeDocument/2006/relationships/tags" Target="../tags/tag247.xml"/><Relationship Id="rId2" Type="http://schemas.openxmlformats.org/officeDocument/2006/relationships/image" Target="../media/image3.png"/><Relationship Id="rId11" Type="http://schemas.openxmlformats.org/officeDocument/2006/relationships/slideLayout" Target="../slideLayouts/slideLayout7.xml"/><Relationship Id="rId10" Type="http://schemas.openxmlformats.org/officeDocument/2006/relationships/tags" Target="../tags/tag252.xml"/><Relationship Id="rId1" Type="http://schemas.openxmlformats.org/officeDocument/2006/relationships/tags" Target="../tags/tag246.xml"/></Relationships>
</file>

<file path=ppt/slides/_rels/slide13.xml.rels><?xml version="1.0" encoding="UTF-8" standalone="yes"?>
<Relationships xmlns="http://schemas.openxmlformats.org/package/2006/relationships"><Relationship Id="rId9" Type="http://schemas.openxmlformats.org/officeDocument/2006/relationships/tags" Target="../tags/tag258.xml"/><Relationship Id="rId8" Type="http://schemas.openxmlformats.org/officeDocument/2006/relationships/image" Target="../media/image16.jpeg"/><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image" Target="../media/image4.png"/><Relationship Id="rId3" Type="http://schemas.openxmlformats.org/officeDocument/2006/relationships/tags" Target="../tags/tag254.xml"/><Relationship Id="rId2" Type="http://schemas.openxmlformats.org/officeDocument/2006/relationships/image" Target="../media/image3.png"/><Relationship Id="rId14" Type="http://schemas.openxmlformats.org/officeDocument/2006/relationships/slideLayout" Target="../slideLayouts/slideLayout7.xml"/><Relationship Id="rId13" Type="http://schemas.openxmlformats.org/officeDocument/2006/relationships/tags" Target="../tags/tag261.xml"/><Relationship Id="rId12" Type="http://schemas.openxmlformats.org/officeDocument/2006/relationships/tags" Target="../tags/tag260.xml"/><Relationship Id="rId11" Type="http://schemas.openxmlformats.org/officeDocument/2006/relationships/image" Target="../media/image17.jpeg"/><Relationship Id="rId10" Type="http://schemas.openxmlformats.org/officeDocument/2006/relationships/tags" Target="../tags/tag259.xml"/><Relationship Id="rId1" Type="http://schemas.openxmlformats.org/officeDocument/2006/relationships/tags" Target="../tags/tag253.xml"/></Relationships>
</file>

<file path=ppt/slides/_rels/slide14.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image" Target="../media/image14.jpeg"/><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image" Target="../media/image4.png"/><Relationship Id="rId3" Type="http://schemas.openxmlformats.org/officeDocument/2006/relationships/tags" Target="../tags/tag263.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268.xml"/><Relationship Id="rId10" Type="http://schemas.openxmlformats.org/officeDocument/2006/relationships/image" Target="../media/image15.jpeg"/><Relationship Id="rId1" Type="http://schemas.openxmlformats.org/officeDocument/2006/relationships/tags" Target="../tags/tag262.xml"/></Relationships>
</file>

<file path=ppt/slides/_rels/slide15.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image" Target="../media/image14.jpeg"/><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image" Target="../media/image4.png"/><Relationship Id="rId3" Type="http://schemas.openxmlformats.org/officeDocument/2006/relationships/tags" Target="../tags/tag270.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275.xml"/><Relationship Id="rId10" Type="http://schemas.openxmlformats.org/officeDocument/2006/relationships/image" Target="../media/image15.jpeg"/><Relationship Id="rId1" Type="http://schemas.openxmlformats.org/officeDocument/2006/relationships/tags" Target="../tags/tag269.xml"/></Relationships>
</file>

<file path=ppt/slides/_rels/slide16.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image" Target="../media/image14.jpeg"/><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image" Target="../media/image4.png"/><Relationship Id="rId3" Type="http://schemas.openxmlformats.org/officeDocument/2006/relationships/tags" Target="../tags/tag277.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282.xml"/><Relationship Id="rId10" Type="http://schemas.openxmlformats.org/officeDocument/2006/relationships/image" Target="../media/image15.jpeg"/><Relationship Id="rId1" Type="http://schemas.openxmlformats.org/officeDocument/2006/relationships/tags" Target="../tags/tag276.xml"/></Relationships>
</file>

<file path=ppt/slides/_rels/slide17.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image" Target="../media/image14.jpeg"/><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image" Target="../media/image4.png"/><Relationship Id="rId3" Type="http://schemas.openxmlformats.org/officeDocument/2006/relationships/tags" Target="../tags/tag284.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289.xml"/><Relationship Id="rId10" Type="http://schemas.openxmlformats.org/officeDocument/2006/relationships/image" Target="../media/image15.jpeg"/><Relationship Id="rId1" Type="http://schemas.openxmlformats.org/officeDocument/2006/relationships/tags" Target="../tags/tag283.xml"/></Relationships>
</file>

<file path=ppt/slides/_rels/slide18.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image" Target="../media/image15.jpeg"/><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image" Target="../media/image4.png"/><Relationship Id="rId3" Type="http://schemas.openxmlformats.org/officeDocument/2006/relationships/tags" Target="../tags/tag291.xml"/><Relationship Id="rId2" Type="http://schemas.openxmlformats.org/officeDocument/2006/relationships/image" Target="../media/image3.png"/><Relationship Id="rId11" Type="http://schemas.openxmlformats.org/officeDocument/2006/relationships/slideLayout" Target="../slideLayouts/slideLayout7.xml"/><Relationship Id="rId10" Type="http://schemas.openxmlformats.org/officeDocument/2006/relationships/tags" Target="../tags/tag296.xml"/><Relationship Id="rId1" Type="http://schemas.openxmlformats.org/officeDocument/2006/relationships/tags" Target="../tags/tag290.xml"/></Relationships>
</file>

<file path=ppt/slides/_rels/slide19.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9" Type="http://schemas.openxmlformats.org/officeDocument/2006/relationships/slideLayout" Target="../slideLayouts/slideLayout6.xml"/><Relationship Id="rId18" Type="http://schemas.openxmlformats.org/officeDocument/2006/relationships/tags" Target="../tags/tag314.xml"/><Relationship Id="rId17" Type="http://schemas.openxmlformats.org/officeDocument/2006/relationships/tags" Target="../tags/tag313.xml"/><Relationship Id="rId16" Type="http://schemas.openxmlformats.org/officeDocument/2006/relationships/tags" Target="../tags/tag312.xml"/><Relationship Id="rId15" Type="http://schemas.openxmlformats.org/officeDocument/2006/relationships/tags" Target="../tags/tag311.xml"/><Relationship Id="rId14" Type="http://schemas.openxmlformats.org/officeDocument/2006/relationships/tags" Target="../tags/tag310.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tags" Target="../tags/tag297.xml"/></Relationships>
</file>

<file path=ppt/slides/_rels/slide2.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9" Type="http://schemas.openxmlformats.org/officeDocument/2006/relationships/slideLayout" Target="../slideLayouts/slideLayout6.xml"/><Relationship Id="rId18" Type="http://schemas.openxmlformats.org/officeDocument/2006/relationships/tags" Target="../tags/tag166.xml"/><Relationship Id="rId17" Type="http://schemas.openxmlformats.org/officeDocument/2006/relationships/tags" Target="../tags/tag165.xml"/><Relationship Id="rId16" Type="http://schemas.openxmlformats.org/officeDocument/2006/relationships/tags" Target="../tags/tag164.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tags" Target="../tags/tag149.xml"/></Relationships>
</file>

<file path=ppt/slides/_rels/slide20.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image" Target="../media/image16.jpeg"/><Relationship Id="rId5" Type="http://schemas.openxmlformats.org/officeDocument/2006/relationships/tags" Target="../tags/tag317.xml"/><Relationship Id="rId4" Type="http://schemas.openxmlformats.org/officeDocument/2006/relationships/image" Target="../media/image4.png"/><Relationship Id="rId3" Type="http://schemas.openxmlformats.org/officeDocument/2006/relationships/tags" Target="../tags/tag316.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tags" Target="../tags/tag315.xml"/></Relationships>
</file>

<file path=ppt/slides/_rels/slide21.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tags" Target="../tags/tag327.xml"/><Relationship Id="rId7" Type="http://schemas.openxmlformats.org/officeDocument/2006/relationships/tags" Target="../tags/tag326.xml"/><Relationship Id="rId6" Type="http://schemas.openxmlformats.org/officeDocument/2006/relationships/image" Target="../media/image16.jpeg"/><Relationship Id="rId5" Type="http://schemas.openxmlformats.org/officeDocument/2006/relationships/tags" Target="../tags/tag325.xml"/><Relationship Id="rId4" Type="http://schemas.openxmlformats.org/officeDocument/2006/relationships/image" Target="../media/image4.png"/><Relationship Id="rId3" Type="http://schemas.openxmlformats.org/officeDocument/2006/relationships/tags" Target="../tags/tag324.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330.xml"/><Relationship Id="rId10" Type="http://schemas.openxmlformats.org/officeDocument/2006/relationships/tags" Target="../tags/tag329.xml"/><Relationship Id="rId1" Type="http://schemas.openxmlformats.org/officeDocument/2006/relationships/tags" Target="../tags/tag323.xml"/></Relationships>
</file>

<file path=ppt/slides/_rels/slide22.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image" Target="../media/image16.jpeg"/><Relationship Id="rId5" Type="http://schemas.openxmlformats.org/officeDocument/2006/relationships/tags" Target="../tags/tag333.xml"/><Relationship Id="rId4" Type="http://schemas.openxmlformats.org/officeDocument/2006/relationships/image" Target="../media/image4.png"/><Relationship Id="rId3" Type="http://schemas.openxmlformats.org/officeDocument/2006/relationships/tags" Target="../tags/tag332.xml"/><Relationship Id="rId2" Type="http://schemas.openxmlformats.org/officeDocument/2006/relationships/image" Target="../media/image3.png"/><Relationship Id="rId11" Type="http://schemas.openxmlformats.org/officeDocument/2006/relationships/slideLayout" Target="../slideLayouts/slideLayout7.xml"/><Relationship Id="rId10" Type="http://schemas.openxmlformats.org/officeDocument/2006/relationships/tags" Target="../tags/tag337.xml"/><Relationship Id="rId1" Type="http://schemas.openxmlformats.org/officeDocument/2006/relationships/tags" Target="../tags/tag331.xml"/></Relationships>
</file>

<file path=ppt/slides/_rels/slide23.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tags" Target="../tags/tag341.xml"/><Relationship Id="rId6" Type="http://schemas.openxmlformats.org/officeDocument/2006/relationships/image" Target="../media/image16.jpeg"/><Relationship Id="rId5" Type="http://schemas.openxmlformats.org/officeDocument/2006/relationships/tags" Target="../tags/tag340.xml"/><Relationship Id="rId4" Type="http://schemas.openxmlformats.org/officeDocument/2006/relationships/image" Target="../media/image4.png"/><Relationship Id="rId3" Type="http://schemas.openxmlformats.org/officeDocument/2006/relationships/tags" Target="../tags/tag339.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345.xml"/><Relationship Id="rId10" Type="http://schemas.openxmlformats.org/officeDocument/2006/relationships/tags" Target="../tags/tag344.xml"/><Relationship Id="rId1" Type="http://schemas.openxmlformats.org/officeDocument/2006/relationships/tags" Target="../tags/tag338.xml"/></Relationships>
</file>

<file path=ppt/slides/_rels/slide24.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tags" Target="../tags/tag350.xml"/><Relationship Id="rId7" Type="http://schemas.openxmlformats.org/officeDocument/2006/relationships/tags" Target="../tags/tag349.xml"/><Relationship Id="rId6" Type="http://schemas.openxmlformats.org/officeDocument/2006/relationships/image" Target="../media/image16.jpeg"/><Relationship Id="rId5" Type="http://schemas.openxmlformats.org/officeDocument/2006/relationships/tags" Target="../tags/tag348.xml"/><Relationship Id="rId4" Type="http://schemas.openxmlformats.org/officeDocument/2006/relationships/image" Target="../media/image4.png"/><Relationship Id="rId3" Type="http://schemas.openxmlformats.org/officeDocument/2006/relationships/tags" Target="../tags/tag347.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353.xml"/><Relationship Id="rId10" Type="http://schemas.openxmlformats.org/officeDocument/2006/relationships/tags" Target="../tags/tag352.xml"/><Relationship Id="rId1" Type="http://schemas.openxmlformats.org/officeDocument/2006/relationships/tags" Target="../tags/tag346.xml"/></Relationships>
</file>

<file path=ppt/slides/_rels/slide25.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image" Target="../media/image16.jpeg"/><Relationship Id="rId5" Type="http://schemas.openxmlformats.org/officeDocument/2006/relationships/tags" Target="../tags/tag356.xml"/><Relationship Id="rId4" Type="http://schemas.openxmlformats.org/officeDocument/2006/relationships/image" Target="../media/image4.png"/><Relationship Id="rId3" Type="http://schemas.openxmlformats.org/officeDocument/2006/relationships/tags" Target="../tags/tag355.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361.xml"/><Relationship Id="rId10" Type="http://schemas.openxmlformats.org/officeDocument/2006/relationships/tags" Target="../tags/tag360.xml"/><Relationship Id="rId1" Type="http://schemas.openxmlformats.org/officeDocument/2006/relationships/tags" Target="../tags/tag354.xml"/></Relationships>
</file>

<file path=ppt/slides/_rels/slide26.xml.rels><?xml version="1.0" encoding="UTF-8" standalone="yes"?>
<Relationships xmlns="http://schemas.openxmlformats.org/package/2006/relationships"><Relationship Id="rId9" Type="http://schemas.openxmlformats.org/officeDocument/2006/relationships/tags" Target="../tags/tag367.xml"/><Relationship Id="rId8" Type="http://schemas.openxmlformats.org/officeDocument/2006/relationships/tags" Target="../tags/tag366.xml"/><Relationship Id="rId7" Type="http://schemas.openxmlformats.org/officeDocument/2006/relationships/tags" Target="../tags/tag365.xml"/><Relationship Id="rId6" Type="http://schemas.openxmlformats.org/officeDocument/2006/relationships/image" Target="../media/image16.jpeg"/><Relationship Id="rId5" Type="http://schemas.openxmlformats.org/officeDocument/2006/relationships/tags" Target="../tags/tag364.xml"/><Relationship Id="rId4" Type="http://schemas.openxmlformats.org/officeDocument/2006/relationships/image" Target="../media/image4.png"/><Relationship Id="rId3" Type="http://schemas.openxmlformats.org/officeDocument/2006/relationships/tags" Target="../tags/tag363.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369.xml"/><Relationship Id="rId10" Type="http://schemas.openxmlformats.org/officeDocument/2006/relationships/tags" Target="../tags/tag368.xml"/><Relationship Id="rId1" Type="http://schemas.openxmlformats.org/officeDocument/2006/relationships/tags" Target="../tags/tag362.xml"/></Relationships>
</file>

<file path=ppt/slides/_rels/slide27.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tags" Target="../tags/tag376.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tags" Target="../tags/tag371.xml"/><Relationship Id="rId16" Type="http://schemas.openxmlformats.org/officeDocument/2006/relationships/slideLayout" Target="../slideLayouts/slideLayout6.xml"/><Relationship Id="rId15" Type="http://schemas.openxmlformats.org/officeDocument/2006/relationships/tags" Target="../tags/tag384.xml"/><Relationship Id="rId14" Type="http://schemas.openxmlformats.org/officeDocument/2006/relationships/tags" Target="../tags/tag383.xml"/><Relationship Id="rId13" Type="http://schemas.openxmlformats.org/officeDocument/2006/relationships/tags" Target="../tags/tag382.xml"/><Relationship Id="rId12" Type="http://schemas.openxmlformats.org/officeDocument/2006/relationships/tags" Target="../tags/tag381.xml"/><Relationship Id="rId11" Type="http://schemas.openxmlformats.org/officeDocument/2006/relationships/tags" Target="../tags/tag380.xml"/><Relationship Id="rId10" Type="http://schemas.openxmlformats.org/officeDocument/2006/relationships/tags" Target="../tags/tag379.xml"/><Relationship Id="rId1" Type="http://schemas.openxmlformats.org/officeDocument/2006/relationships/tags" Target="../tags/tag370.xml"/></Relationships>
</file>

<file path=ppt/slides/_rels/slide28.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6" Type="http://schemas.openxmlformats.org/officeDocument/2006/relationships/slideLayout" Target="../slideLayouts/slideLayout6.xml"/><Relationship Id="rId15" Type="http://schemas.openxmlformats.org/officeDocument/2006/relationships/tags" Target="../tags/tag399.xml"/><Relationship Id="rId14" Type="http://schemas.openxmlformats.org/officeDocument/2006/relationships/tags" Target="../tags/tag398.xml"/><Relationship Id="rId13" Type="http://schemas.openxmlformats.org/officeDocument/2006/relationships/tags" Target="../tags/tag397.xml"/><Relationship Id="rId12" Type="http://schemas.openxmlformats.org/officeDocument/2006/relationships/tags" Target="../tags/tag396.xml"/><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tags" Target="../tags/tag385.xml"/></Relationships>
</file>

<file path=ppt/slides/_rels/slide29.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image" Target="../media/image4.png"/><Relationship Id="rId3" Type="http://schemas.openxmlformats.org/officeDocument/2006/relationships/tags" Target="../tags/tag401.xml"/><Relationship Id="rId2" Type="http://schemas.openxmlformats.org/officeDocument/2006/relationships/image" Target="../media/image3.png"/><Relationship Id="rId11" Type="http://schemas.openxmlformats.org/officeDocument/2006/relationships/slideLayout" Target="../slideLayouts/slideLayout7.xml"/><Relationship Id="rId10" Type="http://schemas.openxmlformats.org/officeDocument/2006/relationships/tags" Target="../tags/tag407.xml"/><Relationship Id="rId1" Type="http://schemas.openxmlformats.org/officeDocument/2006/relationships/tags" Target="../tags/tag400.xml"/></Relationships>
</file>

<file path=ppt/slides/_rels/slide3.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image" Target="../media/image14.jpeg"/><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image" Target="../media/image4.png"/><Relationship Id="rId3" Type="http://schemas.openxmlformats.org/officeDocument/2006/relationships/tags" Target="../tags/tag168.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173.xml"/><Relationship Id="rId10" Type="http://schemas.openxmlformats.org/officeDocument/2006/relationships/image" Target="../media/image15.jpeg"/><Relationship Id="rId1" Type="http://schemas.openxmlformats.org/officeDocument/2006/relationships/tags" Target="../tags/tag167.xml"/></Relationships>
</file>

<file path=ppt/slides/_rels/slide30.xml.rels><?xml version="1.0" encoding="UTF-8" standalone="yes"?>
<Relationships xmlns="http://schemas.openxmlformats.org/package/2006/relationships"><Relationship Id="rId9" Type="http://schemas.openxmlformats.org/officeDocument/2006/relationships/tags" Target="../tags/tag413.xml"/><Relationship Id="rId8" Type="http://schemas.openxmlformats.org/officeDocument/2006/relationships/tags" Target="../tags/tag412.xml"/><Relationship Id="rId7" Type="http://schemas.openxmlformats.org/officeDocument/2006/relationships/tags" Target="../tags/tag411.xml"/><Relationship Id="rId6" Type="http://schemas.openxmlformats.org/officeDocument/2006/relationships/image" Target="../media/image16.jpeg"/><Relationship Id="rId5" Type="http://schemas.openxmlformats.org/officeDocument/2006/relationships/tags" Target="../tags/tag410.xml"/><Relationship Id="rId4" Type="http://schemas.openxmlformats.org/officeDocument/2006/relationships/image" Target="../media/image4.png"/><Relationship Id="rId3" Type="http://schemas.openxmlformats.org/officeDocument/2006/relationships/tags" Target="../tags/tag409.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415.xml"/><Relationship Id="rId10" Type="http://schemas.openxmlformats.org/officeDocument/2006/relationships/tags" Target="../tags/tag414.xml"/><Relationship Id="rId1" Type="http://schemas.openxmlformats.org/officeDocument/2006/relationships/tags" Target="../tags/tag408.xml"/></Relationships>
</file>

<file path=ppt/slides/_rels/slide31.xml.rels><?xml version="1.0" encoding="UTF-8" standalone="yes"?>
<Relationships xmlns="http://schemas.openxmlformats.org/package/2006/relationships"><Relationship Id="rId9" Type="http://schemas.openxmlformats.org/officeDocument/2006/relationships/tags" Target="../tags/tag421.xml"/><Relationship Id="rId8" Type="http://schemas.openxmlformats.org/officeDocument/2006/relationships/image" Target="../media/image14.jpeg"/><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image" Target="../media/image4.png"/><Relationship Id="rId3" Type="http://schemas.openxmlformats.org/officeDocument/2006/relationships/tags" Target="../tags/tag417.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422.xml"/><Relationship Id="rId10" Type="http://schemas.openxmlformats.org/officeDocument/2006/relationships/image" Target="../media/image15.jpeg"/><Relationship Id="rId1" Type="http://schemas.openxmlformats.org/officeDocument/2006/relationships/tags" Target="../tags/tag416.xml"/></Relationships>
</file>

<file path=ppt/slides/_rels/slide32.xml.rels><?xml version="1.0" encoding="UTF-8" standalone="yes"?>
<Relationships xmlns="http://schemas.openxmlformats.org/package/2006/relationships"><Relationship Id="rId9" Type="http://schemas.openxmlformats.org/officeDocument/2006/relationships/tags" Target="../tags/tag428.xml"/><Relationship Id="rId8" Type="http://schemas.openxmlformats.org/officeDocument/2006/relationships/image" Target="../media/image14.jpeg"/><Relationship Id="rId7" Type="http://schemas.openxmlformats.org/officeDocument/2006/relationships/tags" Target="../tags/tag427.xml"/><Relationship Id="rId6" Type="http://schemas.openxmlformats.org/officeDocument/2006/relationships/tags" Target="../tags/tag426.xml"/><Relationship Id="rId5" Type="http://schemas.openxmlformats.org/officeDocument/2006/relationships/tags" Target="../tags/tag425.xml"/><Relationship Id="rId4" Type="http://schemas.openxmlformats.org/officeDocument/2006/relationships/image" Target="../media/image4.png"/><Relationship Id="rId3" Type="http://schemas.openxmlformats.org/officeDocument/2006/relationships/tags" Target="../tags/tag424.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429.xml"/><Relationship Id="rId10" Type="http://schemas.openxmlformats.org/officeDocument/2006/relationships/image" Target="../media/image15.jpeg"/><Relationship Id="rId1" Type="http://schemas.openxmlformats.org/officeDocument/2006/relationships/tags" Target="../tags/tag423.xml"/></Relationships>
</file>

<file path=ppt/slides/_rels/slide33.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image" Target="../media/image14.jpeg"/><Relationship Id="rId7" Type="http://schemas.openxmlformats.org/officeDocument/2006/relationships/tags" Target="../tags/tag434.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image" Target="../media/image4.png"/><Relationship Id="rId3" Type="http://schemas.openxmlformats.org/officeDocument/2006/relationships/tags" Target="../tags/tag431.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436.xml"/><Relationship Id="rId10" Type="http://schemas.openxmlformats.org/officeDocument/2006/relationships/image" Target="../media/image15.jpeg"/><Relationship Id="rId1" Type="http://schemas.openxmlformats.org/officeDocument/2006/relationships/tags" Target="../tags/tag430.xml"/></Relationships>
</file>

<file path=ppt/slides/_rels/slide34.xml.rels><?xml version="1.0" encoding="UTF-8" standalone="yes"?>
<Relationships xmlns="http://schemas.openxmlformats.org/package/2006/relationships"><Relationship Id="rId9" Type="http://schemas.openxmlformats.org/officeDocument/2006/relationships/tags" Target="../tags/tag442.xml"/><Relationship Id="rId8" Type="http://schemas.openxmlformats.org/officeDocument/2006/relationships/image" Target="../media/image14.jpeg"/><Relationship Id="rId7" Type="http://schemas.openxmlformats.org/officeDocument/2006/relationships/tags" Target="../tags/tag441.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image" Target="../media/image4.png"/><Relationship Id="rId3" Type="http://schemas.openxmlformats.org/officeDocument/2006/relationships/tags" Target="../tags/tag438.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443.xml"/><Relationship Id="rId10" Type="http://schemas.openxmlformats.org/officeDocument/2006/relationships/image" Target="../media/image15.jpeg"/><Relationship Id="rId1" Type="http://schemas.openxmlformats.org/officeDocument/2006/relationships/tags" Target="../tags/tag437.xml"/></Relationships>
</file>

<file path=ppt/slides/_rels/slide35.xml.rels><?xml version="1.0" encoding="UTF-8" standalone="yes"?>
<Relationships xmlns="http://schemas.openxmlformats.org/package/2006/relationships"><Relationship Id="rId9" Type="http://schemas.openxmlformats.org/officeDocument/2006/relationships/tags" Target="../tags/tag449.xml"/><Relationship Id="rId8" Type="http://schemas.openxmlformats.org/officeDocument/2006/relationships/image" Target="../media/image14.jpeg"/><Relationship Id="rId7" Type="http://schemas.openxmlformats.org/officeDocument/2006/relationships/tags" Target="../tags/tag448.xml"/><Relationship Id="rId6" Type="http://schemas.openxmlformats.org/officeDocument/2006/relationships/tags" Target="../tags/tag447.xml"/><Relationship Id="rId5" Type="http://schemas.openxmlformats.org/officeDocument/2006/relationships/tags" Target="../tags/tag446.xml"/><Relationship Id="rId4" Type="http://schemas.openxmlformats.org/officeDocument/2006/relationships/image" Target="../media/image4.png"/><Relationship Id="rId3" Type="http://schemas.openxmlformats.org/officeDocument/2006/relationships/tags" Target="../tags/tag445.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450.xml"/><Relationship Id="rId10" Type="http://schemas.openxmlformats.org/officeDocument/2006/relationships/image" Target="../media/image15.jpeg"/><Relationship Id="rId1" Type="http://schemas.openxmlformats.org/officeDocument/2006/relationships/tags" Target="../tags/tag444.xml"/></Relationships>
</file>

<file path=ppt/slides/_rels/slide36.xml.rels><?xml version="1.0" encoding="UTF-8" standalone="yes"?>
<Relationships xmlns="http://schemas.openxmlformats.org/package/2006/relationships"><Relationship Id="rId9" Type="http://schemas.openxmlformats.org/officeDocument/2006/relationships/tags" Target="../tags/tag456.xml"/><Relationship Id="rId8" Type="http://schemas.openxmlformats.org/officeDocument/2006/relationships/image" Target="../media/image14.jpeg"/><Relationship Id="rId7" Type="http://schemas.openxmlformats.org/officeDocument/2006/relationships/tags" Target="../tags/tag455.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image" Target="../media/image4.png"/><Relationship Id="rId3" Type="http://schemas.openxmlformats.org/officeDocument/2006/relationships/tags" Target="../tags/tag452.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457.xml"/><Relationship Id="rId10" Type="http://schemas.openxmlformats.org/officeDocument/2006/relationships/image" Target="../media/image15.jpeg"/><Relationship Id="rId1" Type="http://schemas.openxmlformats.org/officeDocument/2006/relationships/tags" Target="../tags/tag451.xml"/></Relationships>
</file>

<file path=ppt/slides/_rels/slide37.xml.rels><?xml version="1.0" encoding="UTF-8" standalone="yes"?>
<Relationships xmlns="http://schemas.openxmlformats.org/package/2006/relationships"><Relationship Id="rId9" Type="http://schemas.openxmlformats.org/officeDocument/2006/relationships/tags" Target="../tags/tag463.xml"/><Relationship Id="rId8" Type="http://schemas.openxmlformats.org/officeDocument/2006/relationships/tags" Target="../tags/tag462.xml"/><Relationship Id="rId7" Type="http://schemas.openxmlformats.org/officeDocument/2006/relationships/image" Target="../media/image15.jpeg"/><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image" Target="../media/image4.png"/><Relationship Id="rId3" Type="http://schemas.openxmlformats.org/officeDocument/2006/relationships/tags" Target="../tags/tag459.xml"/><Relationship Id="rId2" Type="http://schemas.openxmlformats.org/officeDocument/2006/relationships/image" Target="../media/image3.png"/><Relationship Id="rId13" Type="http://schemas.openxmlformats.org/officeDocument/2006/relationships/notesSlide" Target="../notesSlides/notesSlide2.xml"/><Relationship Id="rId12" Type="http://schemas.openxmlformats.org/officeDocument/2006/relationships/slideLayout" Target="../slideLayouts/slideLayout7.xml"/><Relationship Id="rId11" Type="http://schemas.openxmlformats.org/officeDocument/2006/relationships/tags" Target="../tags/tag465.xml"/><Relationship Id="rId10" Type="http://schemas.openxmlformats.org/officeDocument/2006/relationships/tags" Target="../tags/tag464.xml"/><Relationship Id="rId1" Type="http://schemas.openxmlformats.org/officeDocument/2006/relationships/tags" Target="../tags/tag458.xml"/></Relationships>
</file>

<file path=ppt/slides/_rels/slide38.xml.rels><?xml version="1.0" encoding="UTF-8" standalone="yes"?>
<Relationships xmlns="http://schemas.openxmlformats.org/package/2006/relationships"><Relationship Id="rId9" Type="http://schemas.openxmlformats.org/officeDocument/2006/relationships/tags" Target="../tags/tag474.xml"/><Relationship Id="rId8" Type="http://schemas.openxmlformats.org/officeDocument/2006/relationships/tags" Target="../tags/tag473.xml"/><Relationship Id="rId7" Type="http://schemas.openxmlformats.org/officeDocument/2006/relationships/tags" Target="../tags/tag472.xml"/><Relationship Id="rId6" Type="http://schemas.openxmlformats.org/officeDocument/2006/relationships/tags" Target="../tags/tag471.xml"/><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3" Type="http://schemas.openxmlformats.org/officeDocument/2006/relationships/slideLayout" Target="../slideLayouts/slideLayout6.xml"/><Relationship Id="rId12" Type="http://schemas.openxmlformats.org/officeDocument/2006/relationships/tags" Target="../tags/tag477.xml"/><Relationship Id="rId11" Type="http://schemas.openxmlformats.org/officeDocument/2006/relationships/tags" Target="../tags/tag476.xml"/><Relationship Id="rId10" Type="http://schemas.openxmlformats.org/officeDocument/2006/relationships/tags" Target="../tags/tag475.xml"/><Relationship Id="rId1" Type="http://schemas.openxmlformats.org/officeDocument/2006/relationships/tags" Target="../tags/tag466.xml"/></Relationships>
</file>

<file path=ppt/slides/_rels/slide39.xml.rels><?xml version="1.0" encoding="UTF-8" standalone="yes"?>
<Relationships xmlns="http://schemas.openxmlformats.org/package/2006/relationships"><Relationship Id="rId9" Type="http://schemas.openxmlformats.org/officeDocument/2006/relationships/tags" Target="../tags/tag483.xml"/><Relationship Id="rId8" Type="http://schemas.openxmlformats.org/officeDocument/2006/relationships/tags" Target="../tags/tag482.xml"/><Relationship Id="rId7" Type="http://schemas.openxmlformats.org/officeDocument/2006/relationships/tags" Target="../tags/tag481.xml"/><Relationship Id="rId6" Type="http://schemas.openxmlformats.org/officeDocument/2006/relationships/image" Target="../media/image15.jpeg"/><Relationship Id="rId5" Type="http://schemas.openxmlformats.org/officeDocument/2006/relationships/tags" Target="../tags/tag480.xml"/><Relationship Id="rId4" Type="http://schemas.openxmlformats.org/officeDocument/2006/relationships/image" Target="../media/image4.png"/><Relationship Id="rId3" Type="http://schemas.openxmlformats.org/officeDocument/2006/relationships/tags" Target="../tags/tag479.xml"/><Relationship Id="rId2" Type="http://schemas.openxmlformats.org/officeDocument/2006/relationships/image" Target="../media/image3.png"/><Relationship Id="rId11" Type="http://schemas.openxmlformats.org/officeDocument/2006/relationships/notesSlide" Target="../notesSlides/notesSlide3.xml"/><Relationship Id="rId10" Type="http://schemas.openxmlformats.org/officeDocument/2006/relationships/slideLayout" Target="../slideLayouts/slideLayout7.xml"/><Relationship Id="rId1" Type="http://schemas.openxmlformats.org/officeDocument/2006/relationships/tags" Target="../tags/tag478.xml"/></Relationships>
</file>

<file path=ppt/slides/_rels/slide4.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image" Target="../media/image16.jpeg"/><Relationship Id="rId5" Type="http://schemas.openxmlformats.org/officeDocument/2006/relationships/tags" Target="../tags/tag176.xml"/><Relationship Id="rId4" Type="http://schemas.openxmlformats.org/officeDocument/2006/relationships/image" Target="../media/image4.png"/><Relationship Id="rId3" Type="http://schemas.openxmlformats.org/officeDocument/2006/relationships/tags" Target="../tags/tag175.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tags" Target="../tags/tag174.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88.xml"/><Relationship Id="rId7" Type="http://schemas.openxmlformats.org/officeDocument/2006/relationships/tags" Target="../tags/tag487.xml"/><Relationship Id="rId6" Type="http://schemas.openxmlformats.org/officeDocument/2006/relationships/image" Target="../media/image15.jpeg"/><Relationship Id="rId5" Type="http://schemas.openxmlformats.org/officeDocument/2006/relationships/tags" Target="../tags/tag486.xml"/><Relationship Id="rId4" Type="http://schemas.openxmlformats.org/officeDocument/2006/relationships/image" Target="../media/image4.png"/><Relationship Id="rId3" Type="http://schemas.openxmlformats.org/officeDocument/2006/relationships/tags" Target="../tags/tag485.xml"/><Relationship Id="rId2" Type="http://schemas.openxmlformats.org/officeDocument/2006/relationships/image" Target="../media/image3.png"/><Relationship Id="rId10" Type="http://schemas.openxmlformats.org/officeDocument/2006/relationships/notesSlide" Target="../notesSlides/notesSlide4.xml"/><Relationship Id="rId1" Type="http://schemas.openxmlformats.org/officeDocument/2006/relationships/tags" Target="../tags/tag484.xml"/></Relationships>
</file>

<file path=ppt/slides/_rels/slide41.xml.rels><?xml version="1.0" encoding="UTF-8" standalone="yes"?>
<Relationships xmlns="http://schemas.openxmlformats.org/package/2006/relationships"><Relationship Id="rId9" Type="http://schemas.openxmlformats.org/officeDocument/2006/relationships/tags" Target="../tags/tag497.xml"/><Relationship Id="rId8" Type="http://schemas.openxmlformats.org/officeDocument/2006/relationships/tags" Target="../tags/tag496.xml"/><Relationship Id="rId7" Type="http://schemas.openxmlformats.org/officeDocument/2006/relationships/tags" Target="../tags/tag495.xml"/><Relationship Id="rId6" Type="http://schemas.openxmlformats.org/officeDocument/2006/relationships/tags" Target="../tags/tag494.xml"/><Relationship Id="rId5" Type="http://schemas.openxmlformats.org/officeDocument/2006/relationships/tags" Target="../tags/tag493.xml"/><Relationship Id="rId4" Type="http://schemas.openxmlformats.org/officeDocument/2006/relationships/tags" Target="../tags/tag492.xml"/><Relationship Id="rId3" Type="http://schemas.openxmlformats.org/officeDocument/2006/relationships/tags" Target="../tags/tag491.xml"/><Relationship Id="rId2" Type="http://schemas.openxmlformats.org/officeDocument/2006/relationships/tags" Target="../tags/tag490.xml"/><Relationship Id="rId16" Type="http://schemas.openxmlformats.org/officeDocument/2006/relationships/slideLayout" Target="../slideLayouts/slideLayout6.xml"/><Relationship Id="rId15" Type="http://schemas.openxmlformats.org/officeDocument/2006/relationships/tags" Target="../tags/tag503.xml"/><Relationship Id="rId14" Type="http://schemas.openxmlformats.org/officeDocument/2006/relationships/tags" Target="../tags/tag502.xml"/><Relationship Id="rId13" Type="http://schemas.openxmlformats.org/officeDocument/2006/relationships/tags" Target="../tags/tag501.xml"/><Relationship Id="rId12" Type="http://schemas.openxmlformats.org/officeDocument/2006/relationships/tags" Target="../tags/tag500.xml"/><Relationship Id="rId11" Type="http://schemas.openxmlformats.org/officeDocument/2006/relationships/tags" Target="../tags/tag499.xml"/><Relationship Id="rId10" Type="http://schemas.openxmlformats.org/officeDocument/2006/relationships/tags" Target="../tags/tag498.xml"/><Relationship Id="rId1" Type="http://schemas.openxmlformats.org/officeDocument/2006/relationships/tags" Target="../tags/tag489.xml"/></Relationships>
</file>

<file path=ppt/slides/_rels/slide42.xml.rels><?xml version="1.0" encoding="UTF-8" standalone="yes"?>
<Relationships xmlns="http://schemas.openxmlformats.org/package/2006/relationships"><Relationship Id="rId9" Type="http://schemas.openxmlformats.org/officeDocument/2006/relationships/tags" Target="../tags/tag512.xml"/><Relationship Id="rId8" Type="http://schemas.openxmlformats.org/officeDocument/2006/relationships/tags" Target="../tags/tag511.xml"/><Relationship Id="rId7" Type="http://schemas.openxmlformats.org/officeDocument/2006/relationships/tags" Target="../tags/tag510.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tags" Target="../tags/tag505.xml"/><Relationship Id="rId19" Type="http://schemas.openxmlformats.org/officeDocument/2006/relationships/slideLayout" Target="../slideLayouts/slideLayout6.xml"/><Relationship Id="rId18" Type="http://schemas.openxmlformats.org/officeDocument/2006/relationships/tags" Target="../tags/tag521.xml"/><Relationship Id="rId17" Type="http://schemas.openxmlformats.org/officeDocument/2006/relationships/tags" Target="../tags/tag520.xml"/><Relationship Id="rId16" Type="http://schemas.openxmlformats.org/officeDocument/2006/relationships/tags" Target="../tags/tag519.xml"/><Relationship Id="rId15" Type="http://schemas.openxmlformats.org/officeDocument/2006/relationships/tags" Target="../tags/tag518.xml"/><Relationship Id="rId14" Type="http://schemas.openxmlformats.org/officeDocument/2006/relationships/tags" Target="../tags/tag517.xml"/><Relationship Id="rId13" Type="http://schemas.openxmlformats.org/officeDocument/2006/relationships/tags" Target="../tags/tag516.xml"/><Relationship Id="rId12" Type="http://schemas.openxmlformats.org/officeDocument/2006/relationships/tags" Target="../tags/tag515.xml"/><Relationship Id="rId11" Type="http://schemas.openxmlformats.org/officeDocument/2006/relationships/tags" Target="../tags/tag514.xml"/><Relationship Id="rId10" Type="http://schemas.openxmlformats.org/officeDocument/2006/relationships/tags" Target="../tags/tag513.xml"/><Relationship Id="rId1" Type="http://schemas.openxmlformats.org/officeDocument/2006/relationships/tags" Target="../tags/tag504.xml"/></Relationships>
</file>

<file path=ppt/slides/_rels/slide43.xml.rels><?xml version="1.0" encoding="UTF-8" standalone="yes"?>
<Relationships xmlns="http://schemas.openxmlformats.org/package/2006/relationships"><Relationship Id="rId9" Type="http://schemas.openxmlformats.org/officeDocument/2006/relationships/tags" Target="../tags/tag527.xml"/><Relationship Id="rId8" Type="http://schemas.openxmlformats.org/officeDocument/2006/relationships/tags" Target="../tags/tag526.xml"/><Relationship Id="rId7" Type="http://schemas.openxmlformats.org/officeDocument/2006/relationships/tags" Target="../tags/tag525.xml"/><Relationship Id="rId6" Type="http://schemas.openxmlformats.org/officeDocument/2006/relationships/image" Target="../media/image16.jpeg"/><Relationship Id="rId5" Type="http://schemas.openxmlformats.org/officeDocument/2006/relationships/tags" Target="../tags/tag524.xml"/><Relationship Id="rId4" Type="http://schemas.openxmlformats.org/officeDocument/2006/relationships/image" Target="../media/image4.png"/><Relationship Id="rId3" Type="http://schemas.openxmlformats.org/officeDocument/2006/relationships/tags" Target="../tags/tag523.xml"/><Relationship Id="rId2" Type="http://schemas.openxmlformats.org/officeDocument/2006/relationships/image" Target="../media/image3.png"/><Relationship Id="rId10" Type="http://schemas.openxmlformats.org/officeDocument/2006/relationships/slideLayout" Target="../slideLayouts/slideLayout7.xml"/><Relationship Id="rId1" Type="http://schemas.openxmlformats.org/officeDocument/2006/relationships/tags" Target="../tags/tag522.xml"/></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532.xml"/><Relationship Id="rId7" Type="http://schemas.openxmlformats.org/officeDocument/2006/relationships/tags" Target="../tags/tag531.xml"/><Relationship Id="rId6" Type="http://schemas.openxmlformats.org/officeDocument/2006/relationships/image" Target="../media/image16.jpeg"/><Relationship Id="rId5" Type="http://schemas.openxmlformats.org/officeDocument/2006/relationships/tags" Target="../tags/tag530.xml"/><Relationship Id="rId4" Type="http://schemas.openxmlformats.org/officeDocument/2006/relationships/image" Target="../media/image4.png"/><Relationship Id="rId3" Type="http://schemas.openxmlformats.org/officeDocument/2006/relationships/tags" Target="../tags/tag529.xml"/><Relationship Id="rId2" Type="http://schemas.openxmlformats.org/officeDocument/2006/relationships/image" Target="../media/image3.png"/><Relationship Id="rId1" Type="http://schemas.openxmlformats.org/officeDocument/2006/relationships/tags" Target="../tags/tag528.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537.xml"/><Relationship Id="rId7" Type="http://schemas.openxmlformats.org/officeDocument/2006/relationships/tags" Target="../tags/tag536.xml"/><Relationship Id="rId6" Type="http://schemas.openxmlformats.org/officeDocument/2006/relationships/image" Target="../media/image16.jpeg"/><Relationship Id="rId5" Type="http://schemas.openxmlformats.org/officeDocument/2006/relationships/tags" Target="../tags/tag535.xml"/><Relationship Id="rId4" Type="http://schemas.openxmlformats.org/officeDocument/2006/relationships/image" Target="../media/image4.png"/><Relationship Id="rId3" Type="http://schemas.openxmlformats.org/officeDocument/2006/relationships/tags" Target="../tags/tag534.xml"/><Relationship Id="rId2" Type="http://schemas.openxmlformats.org/officeDocument/2006/relationships/image" Target="../media/image3.png"/><Relationship Id="rId1" Type="http://schemas.openxmlformats.org/officeDocument/2006/relationships/tags" Target="../tags/tag533.xml"/></Relationships>
</file>

<file path=ppt/slides/_rels/slide46.xml.rels><?xml version="1.0" encoding="UTF-8" standalone="yes"?>
<Relationships xmlns="http://schemas.openxmlformats.org/package/2006/relationships"><Relationship Id="rId9" Type="http://schemas.openxmlformats.org/officeDocument/2006/relationships/tags" Target="../tags/tag546.xml"/><Relationship Id="rId8" Type="http://schemas.openxmlformats.org/officeDocument/2006/relationships/tags" Target="../tags/tag545.xml"/><Relationship Id="rId7" Type="http://schemas.openxmlformats.org/officeDocument/2006/relationships/tags" Target="../tags/tag544.xml"/><Relationship Id="rId6" Type="http://schemas.openxmlformats.org/officeDocument/2006/relationships/tags" Target="../tags/tag543.xml"/><Relationship Id="rId5" Type="http://schemas.openxmlformats.org/officeDocument/2006/relationships/tags" Target="../tags/tag542.xml"/><Relationship Id="rId4" Type="http://schemas.openxmlformats.org/officeDocument/2006/relationships/tags" Target="../tags/tag541.xml"/><Relationship Id="rId3" Type="http://schemas.openxmlformats.org/officeDocument/2006/relationships/tags" Target="../tags/tag540.xml"/><Relationship Id="rId2" Type="http://schemas.openxmlformats.org/officeDocument/2006/relationships/tags" Target="../tags/tag539.xml"/><Relationship Id="rId19" Type="http://schemas.openxmlformats.org/officeDocument/2006/relationships/slideLayout" Target="../slideLayouts/slideLayout6.xml"/><Relationship Id="rId18" Type="http://schemas.openxmlformats.org/officeDocument/2006/relationships/tags" Target="../tags/tag555.xml"/><Relationship Id="rId17" Type="http://schemas.openxmlformats.org/officeDocument/2006/relationships/tags" Target="../tags/tag554.xml"/><Relationship Id="rId16" Type="http://schemas.openxmlformats.org/officeDocument/2006/relationships/tags" Target="../tags/tag553.xml"/><Relationship Id="rId15" Type="http://schemas.openxmlformats.org/officeDocument/2006/relationships/tags" Target="../tags/tag552.xml"/><Relationship Id="rId14" Type="http://schemas.openxmlformats.org/officeDocument/2006/relationships/tags" Target="../tags/tag551.xml"/><Relationship Id="rId13" Type="http://schemas.openxmlformats.org/officeDocument/2006/relationships/tags" Target="../tags/tag550.xml"/><Relationship Id="rId12" Type="http://schemas.openxmlformats.org/officeDocument/2006/relationships/tags" Target="../tags/tag549.xml"/><Relationship Id="rId11" Type="http://schemas.openxmlformats.org/officeDocument/2006/relationships/tags" Target="../tags/tag548.xml"/><Relationship Id="rId10" Type="http://schemas.openxmlformats.org/officeDocument/2006/relationships/tags" Target="../tags/tag547.xml"/><Relationship Id="rId1" Type="http://schemas.openxmlformats.org/officeDocument/2006/relationships/tags" Target="../tags/tag538.xml"/></Relationships>
</file>

<file path=ppt/slides/_rels/slide47.xml.rels><?xml version="1.0" encoding="UTF-8" standalone="yes"?>
<Relationships xmlns="http://schemas.openxmlformats.org/package/2006/relationships"><Relationship Id="rId9" Type="http://schemas.openxmlformats.org/officeDocument/2006/relationships/tags" Target="../tags/tag561.xml"/><Relationship Id="rId8" Type="http://schemas.openxmlformats.org/officeDocument/2006/relationships/image" Target="../media/image14.jpeg"/><Relationship Id="rId7" Type="http://schemas.openxmlformats.org/officeDocument/2006/relationships/tags" Target="../tags/tag560.xml"/><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image" Target="../media/image4.png"/><Relationship Id="rId3" Type="http://schemas.openxmlformats.org/officeDocument/2006/relationships/tags" Target="../tags/tag557.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562.xml"/><Relationship Id="rId10" Type="http://schemas.openxmlformats.org/officeDocument/2006/relationships/image" Target="../media/image15.jpeg"/><Relationship Id="rId1" Type="http://schemas.openxmlformats.org/officeDocument/2006/relationships/tags" Target="../tags/tag556.xml"/></Relationships>
</file>

<file path=ppt/slides/_rels/slide48.xml.rels><?xml version="1.0" encoding="UTF-8" standalone="yes"?>
<Relationships xmlns="http://schemas.openxmlformats.org/package/2006/relationships"><Relationship Id="rId9" Type="http://schemas.openxmlformats.org/officeDocument/2006/relationships/tags" Target="../tags/tag568.xml"/><Relationship Id="rId8" Type="http://schemas.openxmlformats.org/officeDocument/2006/relationships/image" Target="../media/image14.jpeg"/><Relationship Id="rId7" Type="http://schemas.openxmlformats.org/officeDocument/2006/relationships/tags" Target="../tags/tag567.xml"/><Relationship Id="rId6" Type="http://schemas.openxmlformats.org/officeDocument/2006/relationships/tags" Target="../tags/tag566.xml"/><Relationship Id="rId5" Type="http://schemas.openxmlformats.org/officeDocument/2006/relationships/tags" Target="../tags/tag565.xml"/><Relationship Id="rId4" Type="http://schemas.openxmlformats.org/officeDocument/2006/relationships/image" Target="../media/image4.png"/><Relationship Id="rId3" Type="http://schemas.openxmlformats.org/officeDocument/2006/relationships/tags" Target="../tags/tag564.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569.xml"/><Relationship Id="rId10" Type="http://schemas.openxmlformats.org/officeDocument/2006/relationships/image" Target="../media/image15.jpeg"/><Relationship Id="rId1" Type="http://schemas.openxmlformats.org/officeDocument/2006/relationships/tags" Target="../tags/tag563.xml"/></Relationships>
</file>

<file path=ppt/slides/_rels/slide49.xml.rels><?xml version="1.0" encoding="UTF-8" standalone="yes"?>
<Relationships xmlns="http://schemas.openxmlformats.org/package/2006/relationships"><Relationship Id="rId9" Type="http://schemas.openxmlformats.org/officeDocument/2006/relationships/tags" Target="../tags/tag575.xml"/><Relationship Id="rId8" Type="http://schemas.openxmlformats.org/officeDocument/2006/relationships/image" Target="../media/image14.jpeg"/><Relationship Id="rId7" Type="http://schemas.openxmlformats.org/officeDocument/2006/relationships/tags" Target="../tags/tag574.xml"/><Relationship Id="rId6" Type="http://schemas.openxmlformats.org/officeDocument/2006/relationships/tags" Target="../tags/tag573.xml"/><Relationship Id="rId5" Type="http://schemas.openxmlformats.org/officeDocument/2006/relationships/tags" Target="../tags/tag572.xml"/><Relationship Id="rId4" Type="http://schemas.openxmlformats.org/officeDocument/2006/relationships/image" Target="../media/image4.png"/><Relationship Id="rId3" Type="http://schemas.openxmlformats.org/officeDocument/2006/relationships/tags" Target="../tags/tag571.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576.xml"/><Relationship Id="rId10" Type="http://schemas.openxmlformats.org/officeDocument/2006/relationships/image" Target="../media/image15.jpeg"/><Relationship Id="rId1" Type="http://schemas.openxmlformats.org/officeDocument/2006/relationships/tags" Target="../tags/tag570.xml"/></Relationships>
</file>

<file path=ppt/slides/_rels/slide5.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image" Target="../media/image16.jpeg"/><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image" Target="../media/image4.png"/><Relationship Id="rId3" Type="http://schemas.openxmlformats.org/officeDocument/2006/relationships/tags" Target="../tags/tag183.xml"/><Relationship Id="rId2" Type="http://schemas.openxmlformats.org/officeDocument/2006/relationships/image" Target="../media/image3.png"/><Relationship Id="rId14" Type="http://schemas.openxmlformats.org/officeDocument/2006/relationships/slideLayout" Target="../slideLayouts/slideLayout7.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image" Target="../media/image17.jpeg"/><Relationship Id="rId10" Type="http://schemas.openxmlformats.org/officeDocument/2006/relationships/tags" Target="../tags/tag188.xml"/><Relationship Id="rId1" Type="http://schemas.openxmlformats.org/officeDocument/2006/relationships/tags" Target="../tags/tag182.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580.xml"/><Relationship Id="rId3" Type="http://schemas.openxmlformats.org/officeDocument/2006/relationships/tags" Target="../tags/tag579.xml"/><Relationship Id="rId2" Type="http://schemas.openxmlformats.org/officeDocument/2006/relationships/tags" Target="../tags/tag578.xml"/><Relationship Id="rId1" Type="http://schemas.openxmlformats.org/officeDocument/2006/relationships/tags" Target="../tags/tag577.xml"/></Relationships>
</file>

<file path=ppt/slides/_rels/slide6.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image" Target="../media/image15.jpeg"/><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image" Target="../media/image4.png"/><Relationship Id="rId3" Type="http://schemas.openxmlformats.org/officeDocument/2006/relationships/tags" Target="../tags/tag192.xml"/><Relationship Id="rId2" Type="http://schemas.openxmlformats.org/officeDocument/2006/relationships/image" Target="../media/image3.png"/><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91.xml"/></Relationships>
</file>

<file path=ppt/slides/_rels/slide7.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image" Target="../media/image16.jpeg"/><Relationship Id="rId5" Type="http://schemas.openxmlformats.org/officeDocument/2006/relationships/tags" Target="../tags/tag201.xml"/><Relationship Id="rId4" Type="http://schemas.openxmlformats.org/officeDocument/2006/relationships/image" Target="../media/image4.png"/><Relationship Id="rId3" Type="http://schemas.openxmlformats.org/officeDocument/2006/relationships/tags" Target="../tags/tag200.xml"/><Relationship Id="rId2" Type="http://schemas.openxmlformats.org/officeDocument/2006/relationships/image" Target="../media/image3.png"/><Relationship Id="rId11" Type="http://schemas.openxmlformats.org/officeDocument/2006/relationships/slideLayout" Target="../slideLayouts/slideLayout7.xml"/><Relationship Id="rId10" Type="http://schemas.openxmlformats.org/officeDocument/2006/relationships/tags" Target="../tags/tag205.xml"/><Relationship Id="rId1" Type="http://schemas.openxmlformats.org/officeDocument/2006/relationships/tags" Target="../tags/tag199.xml"/></Relationships>
</file>

<file path=ppt/slides/_rels/slide8.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9" Type="http://schemas.openxmlformats.org/officeDocument/2006/relationships/slideLayout" Target="../slideLayouts/slideLayout6.xml"/><Relationship Id="rId18" Type="http://schemas.openxmlformats.org/officeDocument/2006/relationships/tags" Target="../tags/tag223.xml"/><Relationship Id="rId17" Type="http://schemas.openxmlformats.org/officeDocument/2006/relationships/tags" Target="../tags/tag222.xml"/><Relationship Id="rId16" Type="http://schemas.openxmlformats.org/officeDocument/2006/relationships/tags" Target="../tags/tag221.xml"/><Relationship Id="rId15" Type="http://schemas.openxmlformats.org/officeDocument/2006/relationships/tags" Target="../tags/tag220.xml"/><Relationship Id="rId14" Type="http://schemas.openxmlformats.org/officeDocument/2006/relationships/tags" Target="../tags/tag219.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tags" Target="../tags/tag206.xml"/></Relationships>
</file>

<file path=ppt/slides/_rels/slide9.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image" Target="../media/image14.jpeg"/><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image" Target="../media/image4.png"/><Relationship Id="rId3" Type="http://schemas.openxmlformats.org/officeDocument/2006/relationships/tags" Target="../tags/tag225.xml"/><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tags" Target="../tags/tag230.xml"/><Relationship Id="rId10" Type="http://schemas.openxmlformats.org/officeDocument/2006/relationships/image" Target="../media/image15.jpeg"/><Relationship Id="rId1" Type="http://schemas.openxmlformats.org/officeDocument/2006/relationships/tags" Target="../tags/tag2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ctrTitle" idx="1"/>
            <p:custDataLst>
              <p:tags r:id="rId1"/>
            </p:custDataLst>
          </p:nvPr>
        </p:nvSpPr>
        <p:spPr/>
        <p:txBody>
          <a:bodyPr>
            <a:noAutofit/>
          </a:bodyPr>
          <a:p>
            <a:r>
              <a:rPr lang="zh-CN" altLang="en-US" sz="3600" b="1"/>
              <a:t>密山市供热事故应急预案的政策解读</a:t>
            </a:r>
            <a:endParaRPr lang="zh-CN" altLang="en-US" sz="3600" b="1"/>
          </a:p>
        </p:txBody>
      </p:sp>
      <p:sp>
        <p:nvSpPr>
          <p:cNvPr id="5" name="副标题 4"/>
          <p:cNvSpPr/>
          <p:nvPr>
            <p:ph type="subTitle" idx="2"/>
            <p:custDataLst>
              <p:tags r:id="rId2"/>
            </p:custDataLst>
          </p:nvPr>
        </p:nvSpPr>
        <p:spPr/>
        <p:txBody>
          <a:bodyPr/>
          <a:p>
            <a:r>
              <a:rPr lang="zh-CN" altLang="en-US"/>
              <a:t>编制单位：密山市住房和城乡建设局</a:t>
            </a:r>
            <a:endParaRPr lang="zh-CN" altLang="en-US"/>
          </a:p>
        </p:txBody>
      </p:sp>
      <p:sp>
        <p:nvSpPr>
          <p:cNvPr id="6" name="文本占位符 5"/>
          <p:cNvSpPr/>
          <p:nvPr>
            <p:ph type="body" idx="3"/>
            <p:custDataLst>
              <p:tags r:id="rId3"/>
            </p:custDataLst>
          </p:nvPr>
        </p:nvSpPr>
        <p:spPr/>
        <p:txBody>
          <a:bodyPr/>
          <a:p>
            <a:r>
              <a:rPr lang="en-US" altLang="zh-CN"/>
              <a:t> </a:t>
            </a:r>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549275" y="762000"/>
            <a:ext cx="6489065" cy="5106035"/>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市应急指挥部职责：</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）贯彻落实市政府决策事项，及时向市政府报告重要情况，提出建议；</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）研究确定供热事故的重大决策和指导意见；</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）统一指挥协调全市供热事故应急处置工作；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）组织对事故发生地区给予技术支持和支援；</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5</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）负责做好供热事故应急物资调拨，并检查落实情况；</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）负责组织支持各部门共同做好供热事故预防、应急准备、应急处置和恢复重建工作；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7</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）当供热事故超出本指挥部处置能力时，按照程序及时向市政府请示，请求上级政府或部门支援。</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8" name="文本框 7"/>
          <p:cNvSpPr txBox="1"/>
          <p:nvPr>
            <p:custDataLst>
              <p:tags r:id="rId7"/>
            </p:custDataLst>
          </p:nvPr>
        </p:nvSpPr>
        <p:spPr>
          <a:xfrm>
            <a:off x="1108148" y="757370"/>
            <a:ext cx="3754745" cy="577650"/>
          </a:xfrm>
          <a:prstGeom prst="rect">
            <a:avLst/>
          </a:prstGeom>
          <a:noFill/>
        </p:spPr>
        <p:txBody>
          <a:bodyPr wrap="square" lIns="63500" tIns="25400" rIns="63500" bIns="25400" rtlCol="0" anchor="t" anchorCtr="0">
            <a:normAutofit/>
          </a:bodyPr>
          <a:p>
            <a:pPr algn="l"/>
            <a:r>
              <a:rPr lang="en-US" altLang="zh-CN" sz="32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sym typeface="+mn-ea"/>
              </a:rPr>
              <a:t>2.2 </a:t>
            </a:r>
            <a:r>
              <a:rPr lang="zh-CN" altLang="en-US" sz="32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sym typeface="+mn-ea"/>
              </a:rPr>
              <a:t>成员单位职责</a:t>
            </a:r>
            <a:endParaRPr lang="zh-CN" altLang="en-US" sz="32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11" name="Title 6"/>
          <p:cNvSpPr txBox="1"/>
          <p:nvPr>
            <p:custDataLst>
              <p:tags r:id="rId8"/>
            </p:custDataLst>
          </p:nvPr>
        </p:nvSpPr>
        <p:spPr>
          <a:xfrm>
            <a:off x="103505" y="1487805"/>
            <a:ext cx="5449570" cy="4911725"/>
          </a:xfrm>
          <a:prstGeom prst="rect">
            <a:avLst/>
          </a:prstGeom>
          <a:noFill/>
          <a:ln w="3175">
            <a:noFill/>
            <a:prstDash val="dash"/>
          </a:ln>
        </p:spPr>
        <p:txBody>
          <a:bodyPr wrap="square" lIns="63500" tIns="25400" rIns="63500" bIns="25400" anchor="t" anchorCtr="0">
            <a:normAutofit fontScale="7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）市委宣传部。负责组织、协调新闻媒体对事故抢修抢险等应急处置情况进行媒体采访和宣传报道，及时回应社会关切，有效引导舆论。</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）市发改局。负责协调本市供热燃料总体平衡和应急储备工作。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）市城市管理综合行政执法局。负责协调解决供热事故抢修时的掘路、占道问题。以及因供热事故导致的突发环境事件调查处理工作。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）市市场监管局。负责供热使用的锅炉、压力容器、压力管道等特种设备的安全监管。提出事故现场压力容器、压力管道等特种设备的处置方案。</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5</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）市生态环境局。负责因供热事故导致的突发环境事件调查处理工作。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）市应急管理局。负责组织协调供热企业生产安全事故的调查处理工作。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7</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）市卫生健康局。负责协调医疗机构组织开展受伤人员救治，保证救治药品和救护器材供应。</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8</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）市财政局。负责解决事故应急处理所需资金。</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9</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）市公安局。负责组织处理因发生供热事故引发的社会治安问题。</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10</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）市交通运输局、市公安局。负责协调供热燃料运输车辆、抢修车辆及处置供热事故时的交通维护疏导工作。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9"/>
            </p:custDataLst>
          </p:nvPr>
        </p:nvSpPr>
        <p:spPr>
          <a:xfrm>
            <a:off x="1330398" y="364561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10"/>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11" name="Title 6"/>
          <p:cNvSpPr txBox="1"/>
          <p:nvPr>
            <p:custDataLst>
              <p:tags r:id="rId7"/>
            </p:custDataLst>
          </p:nvPr>
        </p:nvSpPr>
        <p:spPr>
          <a:xfrm>
            <a:off x="0" y="1710055"/>
            <a:ext cx="5543550" cy="4391025"/>
          </a:xfrm>
          <a:prstGeom prst="rect">
            <a:avLst/>
          </a:prstGeom>
          <a:noFill/>
          <a:ln w="3175">
            <a:noFill/>
            <a:prstDash val="dash"/>
          </a:ln>
        </p:spPr>
        <p:txBody>
          <a:bodyPr wrap="square" lIns="63500" tIns="25400" rIns="63500" bIns="25400" anchor="t"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）市消防救援大队。负责因市政停水或供热系统失水量过大，供热热源无法正常供热时，调动消防车辆支援运水工作。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）市通信管理办公室。协调各通信运营公司，确保通信畅通。</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黑龙江省牡丹江垦区北大营物业有限公司、密山市朝阳热电有限公司、鸡东县明湖供热有限公司、密山市福顺热力有限公司、黑龙江省牡丹江农垦通达热力有限公司、黑龙江福康生物科技股份有限公司、黑龙江省牡丹江农垦鑫能热电有限公司、黑龙江省天湖米业有限责任公司、黑龙江省天盛热力有限公司等农场供热企业。负责城市热网集中供热事故应急抢修，负责处置热源厂出现的供热事故。</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14</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）密山供电公司。负责协助处置因用电引发的供热问题为因其他情况引发供热事故的应急处置提供用电保障。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15</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）密山市利泉自来水有限公司、密山市双康城市供水有限公司。负责解决供热事故用水问题。</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8"/>
            </p:custDataLst>
          </p:nvPr>
        </p:nvSpPr>
        <p:spPr>
          <a:xfrm>
            <a:off x="1330398" y="364561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9"/>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0"/>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7" name="图片 6"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4" name="Object 901"/>
          <p:cNvSpPr txBox="1"/>
          <p:nvPr>
            <p:custDataLst>
              <p:tags r:id="rId5"/>
            </p:custDataLst>
          </p:nvPr>
        </p:nvSpPr>
        <p:spPr>
          <a:xfrm>
            <a:off x="609518" y="1371279"/>
            <a:ext cx="10972952" cy="789306"/>
          </a:xfrm>
          <a:prstGeom prst="rect">
            <a:avLst/>
          </a:prstGeom>
        </p:spPr>
        <p:txBody>
          <a:bodyPr vert="horz" lIns="63500" tIns="25400" rIns="63500" bIns="25400" rtlCol="0" anchor="b" anchorCtr="0">
            <a:normAutofit/>
          </a:bodyPr>
          <a:p>
            <a:pPr algn="ctr" fontAlgn="auto">
              <a:lnSpc>
                <a:spcPct val="100000"/>
              </a:lnSpc>
            </a:pPr>
            <a:r>
              <a:rPr lang="en-US" altLang="zh-CN" sz="4800" b="1" i="0" spc="320" dirty="0">
                <a:solidFill>
                  <a:schemeClr val="dk1"/>
                </a:solidFill>
                <a:uFillTx/>
                <a:latin typeface="汉仪金陵刻经 W" panose="00020600040101010101" charset="-122"/>
                <a:ea typeface="汉仪金陵刻经 W" panose="00020600040101010101" charset="-122"/>
              </a:rPr>
              <a:t>2.3 </a:t>
            </a:r>
            <a:r>
              <a:rPr lang="zh-CN" altLang="en-US" sz="4800" b="1" i="0" spc="320" dirty="0">
                <a:solidFill>
                  <a:schemeClr val="dk1"/>
                </a:solidFill>
                <a:uFillTx/>
                <a:latin typeface="汉仪金陵刻经 W" panose="00020600040101010101" charset="-122"/>
                <a:ea typeface="汉仪金陵刻经 W" panose="00020600040101010101" charset="-122"/>
              </a:rPr>
              <a:t>办事机构</a:t>
            </a:r>
            <a:endParaRPr lang="zh-CN" altLang="en-US" sz="4800" b="1" i="0" spc="320" dirty="0">
              <a:solidFill>
                <a:schemeClr val="dk1"/>
              </a:solidFill>
              <a:uFillTx/>
              <a:latin typeface="汉仪金陵刻经 W" panose="00020600040101010101" charset="-122"/>
              <a:ea typeface="汉仪金陵刻经 W" panose="00020600040101010101" charset="-122"/>
            </a:endParaRPr>
          </a:p>
          <a:p>
            <a:pPr algn="ctr" fontAlgn="auto">
              <a:lnSpc>
                <a:spcPct val="100000"/>
              </a:lnSpc>
            </a:pPr>
            <a:endParaRPr lang="zh-CN" altLang="en-US" sz="4800" b="1" i="0" spc="320" dirty="0">
              <a:solidFill>
                <a:schemeClr val="dk1"/>
              </a:solidFill>
              <a:uFillTx/>
              <a:latin typeface="汉仪金陵刻经 W" panose="00020600040101010101" charset="-122"/>
              <a:ea typeface="汉仪金陵刻经 W" panose="00020600040101010101" charset="-122"/>
            </a:endParaRPr>
          </a:p>
        </p:txBody>
      </p:sp>
      <p:sp>
        <p:nvSpPr>
          <p:cNvPr id="5" name="Object 902"/>
          <p:cNvSpPr txBox="1"/>
          <p:nvPr>
            <p:custDataLst>
              <p:tags r:id="rId6"/>
            </p:custDataLst>
          </p:nvPr>
        </p:nvSpPr>
        <p:spPr>
          <a:xfrm>
            <a:off x="810895" y="1537335"/>
            <a:ext cx="10972800" cy="1397635"/>
          </a:xfrm>
          <a:prstGeom prst="rect">
            <a:avLst/>
          </a:prstGeom>
        </p:spPr>
        <p:txBody>
          <a:bodyPr vert="horz" lIns="63500" tIns="25400" rIns="63500" bIns="25400" rtlCol="0" anchor="t" anchorCtr="0">
            <a:normAutofit lnSpcReduction="20000"/>
          </a:bodyPr>
          <a:p>
            <a:pPr algn="ctr" fontAlgn="auto">
              <a:lnSpc>
                <a:spcPct val="100000"/>
              </a:lnSpc>
            </a:pPr>
            <a:r>
              <a:rPr lang="zh-CN" altLang="en-US" sz="2000" b="1" spc="80" dirty="0">
                <a:solidFill>
                  <a:schemeClr val="tx1"/>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市应急指挥部下设办公室，负责应急指挥部的日常工作，办公地点设在市住建局。市应急指挥部成员单位相关业务科室负责人为市应急指挥部办公室联络员。</a:t>
            </a:r>
            <a:endParaRPr lang="zh-CN" altLang="en-US" sz="2000" b="1" spc="80" dirty="0">
              <a:solidFill>
                <a:schemeClr val="tx1"/>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endParaRPr>
          </a:p>
          <a:p>
            <a:pPr algn="ctr" fontAlgn="auto">
              <a:lnSpc>
                <a:spcPct val="100000"/>
              </a:lnSpc>
            </a:pPr>
            <a:r>
              <a:rPr lang="zh-CN" altLang="en-US" sz="2000" b="1" spc="80" dirty="0">
                <a:solidFill>
                  <a:schemeClr val="tx1"/>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主</a:t>
            </a:r>
            <a:r>
              <a:rPr lang="en-US" altLang="zh-CN" sz="2000" b="1" spc="80" dirty="0">
                <a:solidFill>
                  <a:schemeClr val="tx1"/>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  </a:t>
            </a:r>
            <a:r>
              <a:rPr lang="zh-CN" altLang="en-US" sz="2000" b="1" spc="80" dirty="0">
                <a:solidFill>
                  <a:schemeClr val="tx1"/>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任：市住建局局长</a:t>
            </a:r>
            <a:endParaRPr lang="zh-CN" altLang="en-US" sz="2000" b="1" spc="80" dirty="0">
              <a:solidFill>
                <a:schemeClr val="tx1"/>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endParaRPr>
          </a:p>
          <a:p>
            <a:pPr algn="ctr" fontAlgn="auto">
              <a:lnSpc>
                <a:spcPct val="100000"/>
              </a:lnSpc>
            </a:pPr>
            <a:r>
              <a:rPr lang="zh-CN" altLang="en-US" sz="2000" b="1" spc="80" dirty="0">
                <a:solidFill>
                  <a:schemeClr val="tx1"/>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rPr>
              <a:t>副主任：市住建局分管副局长、密山市朝阳热电有限公司总经理、黑龙江省牡丹江垦区北大营物业有限公司总经理、鸡东县明湖供热有限公司总经理</a:t>
            </a:r>
            <a:endParaRPr lang="zh-CN" altLang="en-US" sz="2000" b="1" spc="80" dirty="0">
              <a:solidFill>
                <a:schemeClr val="tx1"/>
              </a:solidFill>
              <a:effectLst>
                <a:outerShdw blurRad="38100" dist="19050" dir="2700000" algn="tl" rotWithShape="0">
                  <a:schemeClr val="dk1">
                    <a:alpha val="40000"/>
                  </a:schemeClr>
                </a:outerShdw>
              </a:effectLst>
              <a:uFillTx/>
              <a:latin typeface="黑体" panose="02010609060101010101" charset="-122"/>
              <a:ea typeface="黑体" panose="02010609060101010101" charset="-122"/>
              <a:cs typeface="黑体" panose="02010609060101010101" charset="-122"/>
            </a:endParaRPr>
          </a:p>
        </p:txBody>
      </p:sp>
      <p:pic>
        <p:nvPicPr>
          <p:cNvPr id="2" name="图片 1" descr="D:\aiwppcache\download\20220914/e00169d609223eb6562ed5e78267e986.jpge00169d609223eb6562ed5e78267e986"/>
          <p:cNvPicPr>
            <a:picLocks noChangeAspect="1"/>
          </p:cNvPicPr>
          <p:nvPr>
            <p:custDataLst>
              <p:tags r:id="rId7"/>
            </p:custDataLst>
          </p:nvPr>
        </p:nvPicPr>
        <p:blipFill rotWithShape="1">
          <a:blip r:embed="rId8"/>
          <a:srcRect t="5461" b="5461"/>
          <a:stretch>
            <a:fillRect/>
          </a:stretch>
        </p:blipFill>
        <p:spPr>
          <a:xfrm>
            <a:off x="337147" y="3043117"/>
            <a:ext cx="2743217" cy="2443610"/>
          </a:xfrm>
          <a:custGeom>
            <a:avLst/>
            <a:gdLst/>
            <a:ahLst/>
            <a:cxnLst>
              <a:cxn ang="3">
                <a:pos x="hc" y="t"/>
              </a:cxn>
              <a:cxn ang="cd2">
                <a:pos x="l" y="vc"/>
              </a:cxn>
              <a:cxn ang="cd4">
                <a:pos x="hc" y="b"/>
              </a:cxn>
              <a:cxn ang="0">
                <a:pos x="r" y="vc"/>
              </a:cxn>
            </a:cxnLst>
            <a:rect l="l" t="t" r="r" b="b"/>
            <a:pathLst>
              <a:path w="4320" h="3848">
                <a:moveTo>
                  <a:pt x="0" y="0"/>
                </a:moveTo>
                <a:lnTo>
                  <a:pt x="4320" y="0"/>
                </a:lnTo>
                <a:lnTo>
                  <a:pt x="4320" y="3848"/>
                </a:lnTo>
                <a:lnTo>
                  <a:pt x="0" y="3848"/>
                </a:lnTo>
                <a:lnTo>
                  <a:pt x="0" y="0"/>
                </a:lnTo>
                <a:close/>
              </a:path>
            </a:pathLst>
          </a:custGeom>
        </p:spPr>
      </p:pic>
      <p:sp>
        <p:nvSpPr>
          <p:cNvPr id="11" name="Title 6"/>
          <p:cNvSpPr txBox="1"/>
          <p:nvPr>
            <p:custDataLst>
              <p:tags r:id="rId9"/>
            </p:custDataLst>
          </p:nvPr>
        </p:nvSpPr>
        <p:spPr>
          <a:xfrm>
            <a:off x="3165475" y="2872105"/>
            <a:ext cx="3235325" cy="3108960"/>
          </a:xfrm>
          <a:prstGeom prst="rect">
            <a:avLst/>
          </a:prstGeom>
          <a:noFill/>
          <a:ln w="3175">
            <a:noFill/>
            <a:prstDash val="dash"/>
          </a:ln>
        </p:spPr>
        <p:txBody>
          <a:bodyPr wrap="square" lIns="63500" tIns="25400" rIns="63500" bIns="25400" anchor="ctr" anchorCtr="0">
            <a:normAutofit fontScale="5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职责：</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）负责落实市应急指挥部下达的各项指令，具体组织协调全市供热事故应急处置工作。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）编制修订密山市供热事故应急预案，供热事故应急预案的制定、修订和实施。指导乡镇、农场，各相关企业供热事故应急预案的制定、修订和组织实施。</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）负责组织排查并协调消除供热事故的安全隐患。</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）负责供热事故信息收集、整理、核实、通报、上报等工作。</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3" name="图片 2" descr="D:\aiwppcache\download\20220914/0822c9c1bde44f2240afaafa56842047.jpg0822c9c1bde44f2240afaafa56842047"/>
          <p:cNvPicPr>
            <a:picLocks noChangeAspect="1"/>
          </p:cNvPicPr>
          <p:nvPr>
            <p:custDataLst>
              <p:tags r:id="rId10"/>
            </p:custDataLst>
          </p:nvPr>
        </p:nvPicPr>
        <p:blipFill rotWithShape="1">
          <a:blip r:embed="rId11"/>
          <a:srcRect t="8088" b="8088"/>
          <a:stretch>
            <a:fillRect/>
          </a:stretch>
        </p:blipFill>
        <p:spPr>
          <a:xfrm>
            <a:off x="6400801" y="3043117"/>
            <a:ext cx="2438417" cy="2442975"/>
          </a:xfrm>
          <a:custGeom>
            <a:avLst/>
            <a:gdLst/>
            <a:ahLst/>
            <a:cxnLst>
              <a:cxn ang="3">
                <a:pos x="hc" y="t"/>
              </a:cxn>
              <a:cxn ang="cd2">
                <a:pos x="l" y="vc"/>
              </a:cxn>
              <a:cxn ang="cd4">
                <a:pos x="hc" y="b"/>
              </a:cxn>
              <a:cxn ang="0">
                <a:pos x="r" y="vc"/>
              </a:cxn>
            </a:cxnLst>
            <a:rect l="l" t="t" r="r" b="b"/>
            <a:pathLst>
              <a:path w="3840" h="3847">
                <a:moveTo>
                  <a:pt x="0" y="0"/>
                </a:moveTo>
                <a:lnTo>
                  <a:pt x="3840" y="0"/>
                </a:lnTo>
                <a:lnTo>
                  <a:pt x="3840" y="3847"/>
                </a:lnTo>
                <a:lnTo>
                  <a:pt x="0" y="3847"/>
                </a:lnTo>
                <a:lnTo>
                  <a:pt x="0" y="0"/>
                </a:lnTo>
                <a:close/>
              </a:path>
            </a:pathLst>
          </a:custGeom>
        </p:spPr>
      </p:pic>
      <p:sp>
        <p:nvSpPr>
          <p:cNvPr id="6" name="Title 6"/>
          <p:cNvSpPr txBox="1"/>
          <p:nvPr>
            <p:custDataLst>
              <p:tags r:id="rId12"/>
            </p:custDataLst>
          </p:nvPr>
        </p:nvSpPr>
        <p:spPr>
          <a:xfrm>
            <a:off x="9144021" y="3043117"/>
            <a:ext cx="2438417" cy="2442976"/>
          </a:xfrm>
          <a:prstGeom prst="rect">
            <a:avLst/>
          </a:prstGeom>
          <a:noFill/>
          <a:ln w="3175">
            <a:noFill/>
            <a:prstDash val="dash"/>
          </a:ln>
        </p:spPr>
        <p:txBody>
          <a:bodyPr wrap="square" lIns="63500" tIns="25400" rIns="63500" bIns="25400" anchor="ctr"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5</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）向市应急指挥部提出发布供热事故预警建议。</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）分析、总结全市供热事故应急处置工作。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7</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）负责组织联络供热事故应急处置专家组成员。</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8</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）完成市应急指挥部交办的其他工作。</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13"/>
    </p:custData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31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2.4 </a:t>
            </a:r>
            <a:r>
              <a:rPr lang="zh-CN" altLang="en-US" sz="31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工作机构</a:t>
            </a:r>
            <a:endParaRPr lang="zh-CN" altLang="en-US" sz="31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市应急指挥部按职责将成员单位组成</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5</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个应急工作组，在市应急指挥部统一指挥下，开展供热事故应急处置工作。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）抢险组</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组长单位：市住建局</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成员单位：市卫生健康局、市城市管理综合行政执法局、市消防救援大队、市供电公司、密山市利泉自来水有限公司、密山市双康城市供水有限公司、密山市朝阳热电有限公司、黑龙江省牡丹江垦区北大营物业有限公司、鸡东县明湖供热有限公司。</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职责：负责供热突发事故抢修抢险工作。抢险组各成员单位接到突发事故信息后，</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20</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分钟内必须到达现场，负责抢救遇险人员、对供热生产设备设施进行及时抢修。</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）交通运输组</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组长单位：市交通运输局</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成员单位：市生态环境局、市公安局、密山市朝阳热电有限公司、黑龙江省牡丹江垦区北大营物业有限公司、鸡东县明湖供热有限公司密山市福顺热力有限公司、黑龙江省牡丹江农垦通达热力有限公司、黑龙江福康生物科技股份有限公司、黑龙江省牡丹江农垦鑫能热电有限公司、黑龙江省天湖米业有限责任公司、黑龙江省天盛热力有限公司等农场供热企业等</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职责：负责供热事故应急、处置中抢险人员和物资设备运送必要时实施交通管制，保证交通畅通。</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）物资供应组</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组长单位：市住建局</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成员单位：市财政局、市发改局、密山市朝阳热电有限公司、黑龙江省牡丹江垦区北大营物业有限公司、鸡东县明湖供热有限公司、密山市福顺热力有限公司、黑龙江省牡丹江农垦通达热力有限公司、黑龙江福康生物科技股份有限公司、黑龙江省牡丹江农垦鑫能热电有限公司、黑龙江省天湖米业有限责任公司、黑龙江省天盛热力有限公司等农场供热企业、密山供电公司、密山市利泉自来水有限公司、密山市双康城市供水有限公司等</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职责：负责应急处置工作所需物资、设备及通信、供电设施的组织供应。</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）治安保卫组</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组长单位：市公安局</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成员单位：事故责任单位等。</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职责：负责维护治安秩序、打击违法犯罪活动，保证事故发生地社会公共安全。加强对应急救援物资和装备的安全保护。</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5</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）宣传报道组</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组长单位：市委宣传部</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成员单位：市政府新闻办、市住建局及参与救援成员等单位。</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职责：负责协调新闻媒体开展相关宣传报道工作，配合涉事部门做好权威信息发布。</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）专家组</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专家组成员由供热、电力、气象、防疫、环境等领域专家组成，提供技术决策支持，由市应急指挥部统一指挥。</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职责：</a:t>
            </a:r>
            <a:endPar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参加供热事故应急处置工作，对事故的发生和发展趋势、处置方法、损失程度、恢复方案等进行研究、评估，并提出相关建议；在事故发生后最短时间内赶赴现场，协助市应急指挥部制定事故抢险救援方案和具体措施。受市应急指挥部指派，对处置供热事故给予技术支持，参与事故调查与评估，对事故处理提出咨询意见。</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6" name="图片 5" descr="D:\aiwppcache\download\20220914/4dab70d6b205caa00adec90521618cba.jpg4dab70d6b205caa00adec90521618cba"/>
          <p:cNvPicPr>
            <a:picLocks noChangeAspect="1"/>
          </p:cNvPicPr>
          <p:nvPr>
            <p:custDataLst>
              <p:tags r:id="rId7"/>
            </p:custDataLst>
          </p:nvPr>
        </p:nvPicPr>
        <p:blipFill rotWithShape="1">
          <a:blip r:embed="rId8"/>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graphicFrame>
        <p:nvGraphicFramePr>
          <p:cNvPr id="11" name="表格 10"/>
          <p:cNvGraphicFramePr/>
          <p:nvPr>
            <p:custDataLst>
              <p:tags r:id="rId9"/>
            </p:custDataLst>
          </p:nvPr>
        </p:nvGraphicFramePr>
        <p:xfrm>
          <a:off x="7019925" y="1036955"/>
          <a:ext cx="4453890" cy="2926080"/>
        </p:xfrm>
        <a:graphic>
          <a:graphicData uri="http://schemas.openxmlformats.org/drawingml/2006/table">
            <a:tbl>
              <a:tblPr/>
              <a:tblGrid>
                <a:gridCol w="770890"/>
                <a:gridCol w="2025650"/>
                <a:gridCol w="772795"/>
                <a:gridCol w="884555"/>
              </a:tblGrid>
              <a:tr h="487680">
                <a:tc>
                  <a:txBody>
                    <a:bodyPr/>
                    <a:p>
                      <a:pPr marL="0" indent="406400" algn="ctr" fontAlgn="ctr">
                        <a:spcBef>
                          <a:spcPct val="0"/>
                        </a:spcBef>
                        <a:spcAft>
                          <a:spcPct val="0"/>
                        </a:spcAft>
                      </a:pP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406400" algn="ctr" fontAlgn="ctr">
                        <a:spcBef>
                          <a:spcPct val="0"/>
                        </a:spcBef>
                        <a:spcAft>
                          <a:spcPct val="0"/>
                        </a:spcAft>
                      </a:pPr>
                      <a:r>
                        <a:rPr lang="zh-CN" sz="1600" i="0">
                          <a:latin typeface="仿宋" panose="02010609060101010101" charset="-122"/>
                          <a:ea typeface="仿宋" panose="02010609060101010101" charset="-122"/>
                        </a:rPr>
                        <a:t>单位</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203200" algn="just" fontAlgn="ctr">
                        <a:spcBef>
                          <a:spcPct val="0"/>
                        </a:spcBef>
                        <a:spcAft>
                          <a:spcPct val="0"/>
                        </a:spcAft>
                      </a:pPr>
                      <a:r>
                        <a:rPr lang="zh-CN" sz="1600" i="0">
                          <a:latin typeface="仿宋" panose="02010609060101010101" charset="-122"/>
                          <a:ea typeface="仿宋" panose="02010609060101010101" charset="-122"/>
                        </a:rPr>
                        <a:t>职</a:t>
                      </a:r>
                      <a:r>
                        <a:rPr lang="zh-CN" altLang="en-US" sz="1600" i="0">
                          <a:latin typeface="仿宋" panose="02010609060101010101" charset="-122"/>
                          <a:ea typeface="仿宋" panose="02010609060101010101" charset="-122"/>
                        </a:rPr>
                        <a:t> </a:t>
                      </a:r>
                      <a:r>
                        <a:rPr lang="zh-CN" sz="1600" i="0">
                          <a:latin typeface="仿宋" panose="02010609060101010101" charset="-122"/>
                          <a:ea typeface="仿宋" panose="02010609060101010101" charset="-122"/>
                        </a:rPr>
                        <a:t>务</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406400" algn="ctr" fontAlgn="ctr">
                        <a:spcBef>
                          <a:spcPct val="0"/>
                        </a:spcBef>
                        <a:spcAft>
                          <a:spcPct val="0"/>
                        </a:spcAft>
                      </a:pPr>
                      <a:r>
                        <a:rPr lang="zh-CN" sz="1600" i="0">
                          <a:latin typeface="仿宋" panose="02010609060101010101" charset="-122"/>
                          <a:ea typeface="仿宋" panose="02010609060101010101" charset="-122"/>
                        </a:rPr>
                        <a:t>职称</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7680">
                <a:tc>
                  <a:txBody>
                    <a:bodyPr/>
                    <a:p>
                      <a:pPr marL="0" indent="0" algn="just" fontAlgn="ctr">
                        <a:spcBef>
                          <a:spcPct val="0"/>
                        </a:spcBef>
                        <a:spcAft>
                          <a:spcPct val="0"/>
                        </a:spcAft>
                      </a:pPr>
                      <a:r>
                        <a:rPr lang="zh-CN" sz="1600" i="0">
                          <a:latin typeface="仿宋" panose="02010609060101010101" charset="-122"/>
                          <a:ea typeface="仿宋" panose="02010609060101010101" charset="-122"/>
                        </a:rPr>
                        <a:t>丁慧臣</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just" fontAlgn="ctr">
                        <a:spcBef>
                          <a:spcPct val="0"/>
                        </a:spcBef>
                        <a:spcAft>
                          <a:spcPct val="0"/>
                        </a:spcAft>
                      </a:pPr>
                      <a:r>
                        <a:rPr lang="zh-CN" sz="1600" i="0">
                          <a:latin typeface="仿宋" panose="02010609060101010101" charset="-122"/>
                          <a:ea typeface="仿宋" panose="02010609060101010101" charset="-122"/>
                        </a:rPr>
                        <a:t>密山市朝阳热电有限公司</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just" fontAlgn="ctr">
                        <a:spcBef>
                          <a:spcPct val="0"/>
                        </a:spcBef>
                        <a:spcAft>
                          <a:spcPct val="0"/>
                        </a:spcAft>
                      </a:pPr>
                      <a:r>
                        <a:rPr lang="zh-CN" sz="1600" i="0">
                          <a:latin typeface="仿宋" panose="02010609060101010101" charset="-122"/>
                          <a:ea typeface="仿宋" panose="02010609060101010101" charset="-122"/>
                        </a:rPr>
                        <a:t>技术总工</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zh-CN" sz="1600" i="0">
                          <a:latin typeface="仿宋" panose="02010609060101010101" charset="-122"/>
                          <a:ea typeface="仿宋" panose="02010609060101010101" charset="-122"/>
                        </a:rPr>
                        <a:t>助理工程师</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7680">
                <a:tc>
                  <a:txBody>
                    <a:bodyPr/>
                    <a:p>
                      <a:pPr marL="0" indent="0" algn="just" fontAlgn="ctr">
                        <a:spcBef>
                          <a:spcPct val="0"/>
                        </a:spcBef>
                        <a:spcAft>
                          <a:spcPct val="0"/>
                        </a:spcAft>
                      </a:pPr>
                      <a:r>
                        <a:rPr lang="zh-CN" sz="1600" i="0">
                          <a:latin typeface="仿宋" panose="02010609060101010101" charset="-122"/>
                          <a:ea typeface="仿宋" panose="02010609060101010101" charset="-122"/>
                        </a:rPr>
                        <a:t>王丽娟</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just" fontAlgn="ctr">
                        <a:spcBef>
                          <a:spcPct val="0"/>
                        </a:spcBef>
                        <a:spcAft>
                          <a:spcPct val="0"/>
                        </a:spcAft>
                      </a:pPr>
                      <a:r>
                        <a:rPr lang="zh-CN" sz="1600" i="0">
                          <a:latin typeface="仿宋" panose="02010609060101010101" charset="-122"/>
                          <a:ea typeface="仿宋" panose="02010609060101010101" charset="-122"/>
                        </a:rPr>
                        <a:t>密山市朝阳热电有限公司</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just" fontAlgn="ctr">
                        <a:spcBef>
                          <a:spcPct val="0"/>
                        </a:spcBef>
                        <a:spcAft>
                          <a:spcPct val="0"/>
                        </a:spcAft>
                      </a:pPr>
                      <a:r>
                        <a:rPr lang="zh-CN" sz="1600" i="0">
                          <a:latin typeface="仿宋" panose="02010609060101010101" charset="-122"/>
                          <a:ea typeface="仿宋" panose="02010609060101010101" charset="-122"/>
                        </a:rPr>
                        <a:t>热网专工</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zh-CN" sz="1600" i="0">
                          <a:latin typeface="仿宋" panose="02010609060101010101" charset="-122"/>
                          <a:ea typeface="仿宋" panose="02010609060101010101" charset="-122"/>
                        </a:rPr>
                        <a:t>工程师</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7680">
                <a:tc>
                  <a:txBody>
                    <a:bodyPr/>
                    <a:p>
                      <a:pPr marL="0" indent="0" algn="just" fontAlgn="ctr">
                        <a:spcBef>
                          <a:spcPct val="0"/>
                        </a:spcBef>
                        <a:spcAft>
                          <a:spcPct val="0"/>
                        </a:spcAft>
                      </a:pPr>
                      <a:r>
                        <a:rPr lang="zh-CN" sz="1600" i="0">
                          <a:latin typeface="仿宋" panose="02010609060101010101" charset="-122"/>
                          <a:ea typeface="仿宋" panose="02010609060101010101" charset="-122"/>
                        </a:rPr>
                        <a:t>王广俊</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just" fontAlgn="ctr">
                        <a:spcBef>
                          <a:spcPct val="0"/>
                        </a:spcBef>
                        <a:spcAft>
                          <a:spcPct val="0"/>
                        </a:spcAft>
                      </a:pPr>
                      <a:r>
                        <a:rPr lang="zh-CN" sz="1600" i="0">
                          <a:latin typeface="仿宋" panose="02010609060101010101" charset="-122"/>
                          <a:ea typeface="仿宋" panose="02010609060101010101" charset="-122"/>
                        </a:rPr>
                        <a:t>黑龙江省牡丹江垦区北大营物业有限公司</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just" fontAlgn="ctr">
                        <a:spcBef>
                          <a:spcPct val="0"/>
                        </a:spcBef>
                        <a:spcAft>
                          <a:spcPct val="0"/>
                        </a:spcAft>
                      </a:pPr>
                      <a:r>
                        <a:rPr lang="zh-CN" sz="1600" i="0">
                          <a:latin typeface="仿宋" panose="02010609060101010101" charset="-122"/>
                          <a:ea typeface="仿宋" panose="02010609060101010101" charset="-122"/>
                        </a:rPr>
                        <a:t>技术总工</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zh-CN" sz="1600" i="0">
                          <a:latin typeface="仿宋" panose="02010609060101010101" charset="-122"/>
                          <a:ea typeface="仿宋" panose="02010609060101010101" charset="-122"/>
                        </a:rPr>
                        <a:t>工程师</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7680">
                <a:tc>
                  <a:txBody>
                    <a:bodyPr/>
                    <a:p>
                      <a:pPr marL="0" indent="0" algn="just" fontAlgn="ctr">
                        <a:spcBef>
                          <a:spcPct val="0"/>
                        </a:spcBef>
                        <a:spcAft>
                          <a:spcPct val="0"/>
                        </a:spcAft>
                      </a:pPr>
                      <a:r>
                        <a:rPr lang="zh-CN" sz="1600" i="0">
                          <a:latin typeface="仿宋" panose="02010609060101010101" charset="-122"/>
                          <a:ea typeface="仿宋" panose="02010609060101010101" charset="-122"/>
                        </a:rPr>
                        <a:t>刘玉春</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just" fontAlgn="ctr">
                        <a:spcBef>
                          <a:spcPct val="0"/>
                        </a:spcBef>
                        <a:spcAft>
                          <a:spcPct val="0"/>
                        </a:spcAft>
                      </a:pPr>
                      <a:r>
                        <a:rPr lang="zh-CN" sz="1600" i="0">
                          <a:latin typeface="仿宋" panose="02010609060101010101" charset="-122"/>
                          <a:ea typeface="仿宋" panose="02010609060101010101" charset="-122"/>
                        </a:rPr>
                        <a:t>黑龙江省牡丹江垦区北大营物业有限公司</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just" fontAlgn="ctr">
                        <a:spcBef>
                          <a:spcPct val="0"/>
                        </a:spcBef>
                        <a:spcAft>
                          <a:spcPct val="0"/>
                        </a:spcAft>
                      </a:pPr>
                      <a:r>
                        <a:rPr lang="zh-CN" sz="1600" i="0">
                          <a:latin typeface="仿宋" panose="02010609060101010101" charset="-122"/>
                          <a:ea typeface="仿宋" panose="02010609060101010101" charset="-122"/>
                        </a:rPr>
                        <a:t>技术员</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203200" algn="just" fontAlgn="ctr">
                        <a:spcBef>
                          <a:spcPct val="0"/>
                        </a:spcBef>
                        <a:spcAft>
                          <a:spcPct val="0"/>
                        </a:spcAft>
                      </a:pPr>
                      <a:r>
                        <a:rPr lang="zh-CN" sz="1600" i="0">
                          <a:latin typeface="仿宋" panose="02010609060101010101" charset="-122"/>
                          <a:ea typeface="仿宋" panose="02010609060101010101" charset="-122"/>
                        </a:rPr>
                        <a:t>工程师</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87680">
                <a:tc>
                  <a:txBody>
                    <a:bodyPr/>
                    <a:p>
                      <a:pPr marL="0" indent="0" algn="just" fontAlgn="ctr">
                        <a:spcBef>
                          <a:spcPct val="0"/>
                        </a:spcBef>
                        <a:spcAft>
                          <a:spcPct val="0"/>
                        </a:spcAft>
                      </a:pPr>
                      <a:r>
                        <a:rPr lang="zh-CN" sz="1600" i="0">
                          <a:latin typeface="仿宋" panose="02010609060101010101" charset="-122"/>
                          <a:ea typeface="仿宋" panose="02010609060101010101" charset="-122"/>
                        </a:rPr>
                        <a:t>于相波</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just" fontAlgn="ctr">
                        <a:spcBef>
                          <a:spcPct val="0"/>
                        </a:spcBef>
                        <a:spcAft>
                          <a:spcPct val="0"/>
                        </a:spcAft>
                      </a:pPr>
                      <a:r>
                        <a:rPr lang="zh-CN" sz="1600" i="0">
                          <a:latin typeface="仿宋" panose="02010609060101010101" charset="-122"/>
                          <a:ea typeface="仿宋" panose="02010609060101010101" charset="-122"/>
                        </a:rPr>
                        <a:t>鸡东县明湖供热有限公司</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just" fontAlgn="ctr">
                        <a:spcBef>
                          <a:spcPct val="0"/>
                        </a:spcBef>
                        <a:spcAft>
                          <a:spcPct val="0"/>
                        </a:spcAft>
                      </a:pPr>
                      <a:r>
                        <a:rPr lang="zh-CN" sz="1600" i="0">
                          <a:latin typeface="仿宋" panose="02010609060101010101" charset="-122"/>
                          <a:ea typeface="仿宋" panose="02010609060101010101" charset="-122"/>
                        </a:rPr>
                        <a:t>技术总工</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203200" algn="just" fontAlgn="ctr">
                        <a:spcBef>
                          <a:spcPct val="0"/>
                        </a:spcBef>
                        <a:spcAft>
                          <a:spcPct val="0"/>
                        </a:spcAft>
                      </a:pPr>
                      <a:r>
                        <a:rPr lang="zh-CN" sz="1600" i="0">
                          <a:latin typeface="仿宋" panose="02010609060101010101" charset="-122"/>
                          <a:ea typeface="仿宋" panose="02010609060101010101" charset="-122"/>
                        </a:rPr>
                        <a:t>工程师</a:t>
                      </a:r>
                      <a:endParaRPr lang="zh-CN" sz="1600" i="0">
                        <a:latin typeface="仿宋" panose="02010609060101010101" charset="-122"/>
                        <a:ea typeface="仿宋" panose="02010609060101010101"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ustDataLst>
      <p:tags r:id="rId10"/>
    </p:custData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bject 101"/>
          <p:cNvSpPr txBox="1"/>
          <p:nvPr>
            <p:custDataLst>
              <p:tags r:id="rId1"/>
            </p:custDataLst>
          </p:nvPr>
        </p:nvSpPr>
        <p:spPr>
          <a:xfrm>
            <a:off x="4217035" y="2180273"/>
            <a:ext cx="3728720" cy="455295"/>
          </a:xfrm>
          <a:prstGeom prst="rect">
            <a:avLst/>
          </a:prstGeom>
        </p:spPr>
        <p:txBody>
          <a:bodyPr vert="horz" wrap="square" rtlCol="0" anchor="t" anchorCtr="0">
            <a:normAutofit fontScale="90000" lnSpcReduction="20000"/>
          </a:bodyPr>
          <a:p>
            <a:pPr algn="ctr">
              <a:lnSpc>
                <a:spcPct val="100000"/>
              </a:lnSpc>
            </a:pPr>
            <a:r>
              <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rPr>
              <a:t>CONTENTS</a:t>
            </a:r>
            <a:endPar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endParaRPr>
          </a:p>
        </p:txBody>
      </p:sp>
      <p:sp>
        <p:nvSpPr>
          <p:cNvPr id="102" name="Object 102"/>
          <p:cNvSpPr txBox="1"/>
          <p:nvPr>
            <p:custDataLst>
              <p:tags r:id="rId2"/>
            </p:custDataLst>
          </p:nvPr>
        </p:nvSpPr>
        <p:spPr>
          <a:xfrm>
            <a:off x="4017645" y="988695"/>
            <a:ext cx="4391025" cy="828675"/>
          </a:xfrm>
          <a:prstGeom prst="rect">
            <a:avLst/>
          </a:prstGeom>
        </p:spPr>
        <p:txBody>
          <a:bodyPr vert="horz" wrap="square" rtlCol="0" anchor="b" anchorCtr="0"/>
          <a:p>
            <a:pPr algn="ctr">
              <a:lnSpc>
                <a:spcPct val="100000"/>
              </a:lnSpc>
            </a:pPr>
            <a:r>
              <a:rPr lang="en-US" altLang="zh-CN" sz="3600" b="1" spc="600" dirty="0">
                <a:solidFill>
                  <a:schemeClr val="dk1"/>
                </a:solidFill>
                <a:latin typeface="汉仪金陵刻经 W" panose="00020600040101010101" charset="-122"/>
                <a:ea typeface="汉仪金陵刻经 W" panose="00020600040101010101" charset="-122"/>
              </a:rPr>
              <a:t>3</a:t>
            </a:r>
            <a:r>
              <a:rPr lang="zh-CN" altLang="en-US" sz="3600" b="1" spc="600" dirty="0">
                <a:solidFill>
                  <a:schemeClr val="dk1"/>
                </a:solidFill>
                <a:latin typeface="汉仪金陵刻经 W" panose="00020600040101010101" charset="-122"/>
                <a:ea typeface="汉仪金陵刻经 W" panose="00020600040101010101" charset="-122"/>
              </a:rPr>
              <a:t>预防与预警机制</a:t>
            </a:r>
            <a:endParaRPr lang="zh-CN" altLang="en-US" sz="3600" b="1" spc="600" dirty="0">
              <a:solidFill>
                <a:schemeClr val="dk1"/>
              </a:solidFill>
              <a:latin typeface="汉仪金陵刻经 W" panose="00020600040101010101" charset="-122"/>
              <a:ea typeface="汉仪金陵刻经 W" panose="00020600040101010101" charset="-122"/>
            </a:endParaRPr>
          </a:p>
        </p:txBody>
      </p:sp>
      <p:cxnSp>
        <p:nvCxnSpPr>
          <p:cNvPr id="5" name="直接连接符 4"/>
          <p:cNvCxnSpPr/>
          <p:nvPr>
            <p:custDataLst>
              <p:tags r:id="rId3"/>
            </p:custDataLst>
          </p:nvPr>
        </p:nvCxnSpPr>
        <p:spPr>
          <a:xfrm>
            <a:off x="5758815" y="199866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Object 108"/>
          <p:cNvSpPr txBox="1"/>
          <p:nvPr>
            <p:custDataLst>
              <p:tags r:id="rId4"/>
            </p:custDataLst>
          </p:nvPr>
        </p:nvSpPr>
        <p:spPr>
          <a:xfrm>
            <a:off x="1894840"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壹</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011" name="Object 1011"/>
          <p:cNvSpPr txBox="1"/>
          <p:nvPr>
            <p:custDataLst>
              <p:tags r:id="rId5"/>
            </p:custDataLst>
          </p:nvPr>
        </p:nvSpPr>
        <p:spPr>
          <a:xfrm>
            <a:off x="2072640" y="4387533"/>
            <a:ext cx="444500" cy="1414145"/>
          </a:xfrm>
          <a:prstGeom prst="rect">
            <a:avLst/>
          </a:prstGeom>
        </p:spPr>
        <p:txBody>
          <a:bodyPr vert="eaVert" wrap="square" tIns="46800" rtlCol="0" anchor="ctr" anchorCtr="0">
            <a:normAutofit fontScale="3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信息监测与报告</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32" name="直接连接符 31"/>
          <p:cNvCxnSpPr/>
          <p:nvPr>
            <p:custDataLst>
              <p:tags r:id="rId6"/>
            </p:custDataLst>
          </p:nvPr>
        </p:nvCxnSpPr>
        <p:spPr>
          <a:xfrm rot="5400000">
            <a:off x="2275840"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bject 108"/>
          <p:cNvSpPr txBox="1"/>
          <p:nvPr>
            <p:custDataLst>
              <p:tags r:id="rId7"/>
            </p:custDataLst>
          </p:nvPr>
        </p:nvSpPr>
        <p:spPr>
          <a:xfrm>
            <a:off x="3780790"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贰</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1" name="Object 1011"/>
          <p:cNvSpPr txBox="1"/>
          <p:nvPr>
            <p:custDataLst>
              <p:tags r:id="rId8"/>
            </p:custDataLst>
          </p:nvPr>
        </p:nvSpPr>
        <p:spPr>
          <a:xfrm>
            <a:off x="3957955" y="4387533"/>
            <a:ext cx="444500" cy="1414145"/>
          </a:xfrm>
          <a:prstGeom prst="rect">
            <a:avLst/>
          </a:prstGeom>
        </p:spPr>
        <p:txBody>
          <a:bodyPr vert="eaVert" wrap="square" tIns="46800" rtlCol="0" anchor="ctr" anchorCtr="0">
            <a:normAutofit fontScale="45000"/>
          </a:bodyPr>
          <a:p>
            <a:pPr algn="ctr">
              <a:lnSpc>
                <a:spcPct val="100000"/>
              </a:lnSpc>
            </a:pPr>
            <a:r>
              <a:rPr lang="zh-CN" altLang="en-US" sz="2500" b="1" spc="600" dirty="0">
                <a:solidFill>
                  <a:schemeClr val="dk1"/>
                </a:solidFill>
                <a:latin typeface="汉仪金陵刻经 W" panose="00020600040101010101" charset="-122"/>
                <a:ea typeface="汉仪金陵刻经 W" panose="00020600040101010101" charset="-122"/>
                <a:sym typeface="+mn-ea"/>
              </a:rPr>
              <a:t>预警预防行动</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2" name="直接连接符 11"/>
          <p:cNvCxnSpPr/>
          <p:nvPr>
            <p:custDataLst>
              <p:tags r:id="rId9"/>
            </p:custDataLst>
          </p:nvPr>
        </p:nvCxnSpPr>
        <p:spPr>
          <a:xfrm rot="5400000">
            <a:off x="4161790"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bject 108"/>
          <p:cNvSpPr txBox="1"/>
          <p:nvPr>
            <p:custDataLst>
              <p:tags r:id="rId10"/>
            </p:custDataLst>
          </p:nvPr>
        </p:nvSpPr>
        <p:spPr>
          <a:xfrm>
            <a:off x="5666105"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叁</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5" name="Object 1011"/>
          <p:cNvSpPr txBox="1"/>
          <p:nvPr>
            <p:custDataLst>
              <p:tags r:id="rId11"/>
            </p:custDataLst>
          </p:nvPr>
        </p:nvSpPr>
        <p:spPr>
          <a:xfrm>
            <a:off x="5843905" y="4387533"/>
            <a:ext cx="444500" cy="1414145"/>
          </a:xfrm>
          <a:prstGeom prst="rect">
            <a:avLst/>
          </a:prstGeom>
        </p:spPr>
        <p:txBody>
          <a:bodyPr vert="eaVert" wrap="square" tIns="46800" rtlCol="0" anchor="ctr" anchorCtr="0">
            <a:normAutofit fontScale="3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预警发布与解除程序</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6" name="直接连接符 15"/>
          <p:cNvCxnSpPr/>
          <p:nvPr>
            <p:custDataLst>
              <p:tags r:id="rId12"/>
            </p:custDataLst>
          </p:nvPr>
        </p:nvCxnSpPr>
        <p:spPr>
          <a:xfrm rot="5400000">
            <a:off x="6047105"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bject 108"/>
          <p:cNvSpPr txBox="1"/>
          <p:nvPr>
            <p:custDataLst>
              <p:tags r:id="rId13"/>
            </p:custDataLst>
          </p:nvPr>
        </p:nvSpPr>
        <p:spPr>
          <a:xfrm>
            <a:off x="7552055"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肆</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9" name="Object 1011"/>
          <p:cNvSpPr txBox="1"/>
          <p:nvPr>
            <p:custDataLst>
              <p:tags r:id="rId14"/>
            </p:custDataLst>
          </p:nvPr>
        </p:nvSpPr>
        <p:spPr>
          <a:xfrm>
            <a:off x="7729220" y="4387533"/>
            <a:ext cx="444500" cy="1414145"/>
          </a:xfrm>
          <a:prstGeom prst="rect">
            <a:avLst/>
          </a:prstGeom>
        </p:spPr>
        <p:txBody>
          <a:bodyPr vert="eaVert" wrap="square" tIns="46800" rtlCol="0" anchor="ctr" anchorCtr="0">
            <a:normAutofit fontScale="3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预警分级响应及响应措施</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20" name="直接连接符 19"/>
          <p:cNvCxnSpPr/>
          <p:nvPr>
            <p:custDataLst>
              <p:tags r:id="rId15"/>
            </p:custDataLst>
          </p:nvPr>
        </p:nvCxnSpPr>
        <p:spPr>
          <a:xfrm rot="5400000">
            <a:off x="7933055"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bject 108"/>
          <p:cNvSpPr txBox="1"/>
          <p:nvPr>
            <p:custDataLst>
              <p:tags r:id="rId16"/>
            </p:custDataLst>
          </p:nvPr>
        </p:nvSpPr>
        <p:spPr>
          <a:xfrm>
            <a:off x="9437370"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伍</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23" name="Object 1011"/>
          <p:cNvSpPr txBox="1"/>
          <p:nvPr>
            <p:custDataLst>
              <p:tags r:id="rId17"/>
            </p:custDataLst>
          </p:nvPr>
        </p:nvSpPr>
        <p:spPr>
          <a:xfrm>
            <a:off x="9615170" y="4387533"/>
            <a:ext cx="444500" cy="1414145"/>
          </a:xfrm>
          <a:prstGeom prst="rect">
            <a:avLst/>
          </a:prstGeom>
        </p:spPr>
        <p:txBody>
          <a:bodyPr vert="eaVert" wrap="square" tIns="46800" rtlCol="0" anchor="ctr" anchorCtr="0">
            <a:normAutofit fontScale="65000"/>
          </a:bodyPr>
          <a:p>
            <a:pPr algn="ctr">
              <a:lnSpc>
                <a:spcPct val="100000"/>
              </a:lnSpc>
            </a:pPr>
            <a:r>
              <a:rPr lang="zh-CN" altLang="en-US" sz="2500" b="1" spc="600" dirty="0">
                <a:solidFill>
                  <a:schemeClr val="dk1"/>
                </a:solidFill>
                <a:latin typeface="汉仪金陵刻经 W" panose="00020600040101010101" charset="-122"/>
                <a:ea typeface="汉仪金陵刻经 W" panose="00020600040101010101" charset="-122"/>
                <a:sym typeface="+mn-ea"/>
              </a:rPr>
              <a:t>终止程序</a:t>
            </a:r>
            <a:endParaRPr lang="zh-CN" altLang="en-US" sz="2500" spc="9" dirty="0">
              <a:solidFill>
                <a:schemeClr val="lt1"/>
              </a:solidFill>
              <a:latin typeface="汉仪金陵刻经 W" panose="00020600040101010101" charset="-122"/>
              <a:ea typeface="汉仪金陵刻经 W" panose="00020600040101010101" charset="-122"/>
            </a:endParaRPr>
          </a:p>
        </p:txBody>
      </p:sp>
    </p:spTree>
    <p:custDataLst>
      <p:tags r:id="rId1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bject 101"/>
          <p:cNvSpPr txBox="1"/>
          <p:nvPr>
            <p:custDataLst>
              <p:tags r:id="rId1"/>
            </p:custDataLst>
          </p:nvPr>
        </p:nvSpPr>
        <p:spPr>
          <a:xfrm>
            <a:off x="4217035" y="2180273"/>
            <a:ext cx="3728720" cy="455295"/>
          </a:xfrm>
          <a:prstGeom prst="rect">
            <a:avLst/>
          </a:prstGeom>
        </p:spPr>
        <p:txBody>
          <a:bodyPr vert="horz" wrap="square" rtlCol="0" anchor="t" anchorCtr="0">
            <a:normAutofit fontScale="90000" lnSpcReduction="20000"/>
          </a:bodyPr>
          <a:p>
            <a:pPr algn="ctr">
              <a:lnSpc>
                <a:spcPct val="100000"/>
              </a:lnSpc>
            </a:pPr>
            <a:r>
              <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rPr>
              <a:t>CONTENTS</a:t>
            </a:r>
            <a:endPar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endParaRPr>
          </a:p>
        </p:txBody>
      </p:sp>
      <p:sp>
        <p:nvSpPr>
          <p:cNvPr id="102" name="Object 102"/>
          <p:cNvSpPr txBox="1"/>
          <p:nvPr>
            <p:custDataLst>
              <p:tags r:id="rId2"/>
            </p:custDataLst>
          </p:nvPr>
        </p:nvSpPr>
        <p:spPr>
          <a:xfrm>
            <a:off x="5197475" y="988378"/>
            <a:ext cx="1767840" cy="828675"/>
          </a:xfrm>
          <a:prstGeom prst="rect">
            <a:avLst/>
          </a:prstGeom>
        </p:spPr>
        <p:txBody>
          <a:bodyPr vert="horz" wrap="square" rtlCol="0" anchor="b" anchorCtr="0">
            <a:normAutofit fontScale="85000"/>
          </a:bodyPr>
          <a:p>
            <a:pPr algn="ctr">
              <a:lnSpc>
                <a:spcPct val="100000"/>
              </a:lnSpc>
            </a:pPr>
            <a:r>
              <a:rPr lang="zh-CN" altLang="en-US" sz="5400" b="1" spc="600" dirty="0">
                <a:solidFill>
                  <a:schemeClr val="dk1"/>
                </a:solidFill>
                <a:latin typeface="汉仪金陵刻经 W" panose="00020600040101010101" charset="-122"/>
                <a:ea typeface="汉仪金陵刻经 W" panose="00020600040101010101" charset="-122"/>
              </a:rPr>
              <a:t>总则</a:t>
            </a:r>
            <a:endParaRPr lang="zh-CN" altLang="en-US" sz="5400" b="1" spc="600" dirty="0">
              <a:solidFill>
                <a:schemeClr val="dk1"/>
              </a:solidFill>
              <a:latin typeface="汉仪金陵刻经 W" panose="00020600040101010101" charset="-122"/>
              <a:ea typeface="汉仪金陵刻经 W" panose="00020600040101010101" charset="-122"/>
            </a:endParaRPr>
          </a:p>
        </p:txBody>
      </p:sp>
      <p:cxnSp>
        <p:nvCxnSpPr>
          <p:cNvPr id="5" name="直接连接符 4"/>
          <p:cNvCxnSpPr/>
          <p:nvPr>
            <p:custDataLst>
              <p:tags r:id="rId3"/>
            </p:custDataLst>
          </p:nvPr>
        </p:nvCxnSpPr>
        <p:spPr>
          <a:xfrm>
            <a:off x="5758815" y="199866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Object 108"/>
          <p:cNvSpPr txBox="1"/>
          <p:nvPr>
            <p:custDataLst>
              <p:tags r:id="rId4"/>
            </p:custDataLst>
          </p:nvPr>
        </p:nvSpPr>
        <p:spPr>
          <a:xfrm>
            <a:off x="1894840"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壹</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011" name="Object 1011"/>
          <p:cNvSpPr txBox="1"/>
          <p:nvPr>
            <p:custDataLst>
              <p:tags r:id="rId5"/>
            </p:custDataLst>
          </p:nvPr>
        </p:nvSpPr>
        <p:spPr>
          <a:xfrm>
            <a:off x="2072640"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编制目的</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32" name="直接连接符 31"/>
          <p:cNvCxnSpPr/>
          <p:nvPr>
            <p:custDataLst>
              <p:tags r:id="rId6"/>
            </p:custDataLst>
          </p:nvPr>
        </p:nvCxnSpPr>
        <p:spPr>
          <a:xfrm rot="5400000">
            <a:off x="2275840"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bject 108"/>
          <p:cNvSpPr txBox="1"/>
          <p:nvPr>
            <p:custDataLst>
              <p:tags r:id="rId7"/>
            </p:custDataLst>
          </p:nvPr>
        </p:nvSpPr>
        <p:spPr>
          <a:xfrm>
            <a:off x="3780790"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贰</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1" name="Object 1011"/>
          <p:cNvSpPr txBox="1"/>
          <p:nvPr>
            <p:custDataLst>
              <p:tags r:id="rId8"/>
            </p:custDataLst>
          </p:nvPr>
        </p:nvSpPr>
        <p:spPr>
          <a:xfrm>
            <a:off x="3957955"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基本原则</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2" name="直接连接符 11"/>
          <p:cNvCxnSpPr/>
          <p:nvPr>
            <p:custDataLst>
              <p:tags r:id="rId9"/>
            </p:custDataLst>
          </p:nvPr>
        </p:nvCxnSpPr>
        <p:spPr>
          <a:xfrm rot="5400000">
            <a:off x="4161790"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bject 108"/>
          <p:cNvSpPr txBox="1"/>
          <p:nvPr>
            <p:custDataLst>
              <p:tags r:id="rId10"/>
            </p:custDataLst>
          </p:nvPr>
        </p:nvSpPr>
        <p:spPr>
          <a:xfrm>
            <a:off x="5666105"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叁</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5" name="Object 1011"/>
          <p:cNvSpPr txBox="1"/>
          <p:nvPr>
            <p:custDataLst>
              <p:tags r:id="rId11"/>
            </p:custDataLst>
          </p:nvPr>
        </p:nvSpPr>
        <p:spPr>
          <a:xfrm>
            <a:off x="5843905"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编制依据</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6" name="直接连接符 15"/>
          <p:cNvCxnSpPr/>
          <p:nvPr>
            <p:custDataLst>
              <p:tags r:id="rId12"/>
            </p:custDataLst>
          </p:nvPr>
        </p:nvCxnSpPr>
        <p:spPr>
          <a:xfrm rot="5400000">
            <a:off x="6047105"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bject 108"/>
          <p:cNvSpPr txBox="1"/>
          <p:nvPr>
            <p:custDataLst>
              <p:tags r:id="rId13"/>
            </p:custDataLst>
          </p:nvPr>
        </p:nvSpPr>
        <p:spPr>
          <a:xfrm>
            <a:off x="7552055"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肆</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9" name="Object 1011"/>
          <p:cNvSpPr txBox="1"/>
          <p:nvPr>
            <p:custDataLst>
              <p:tags r:id="rId14"/>
            </p:custDataLst>
          </p:nvPr>
        </p:nvSpPr>
        <p:spPr>
          <a:xfrm>
            <a:off x="7729220"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适用范围</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20" name="直接连接符 19"/>
          <p:cNvCxnSpPr/>
          <p:nvPr>
            <p:custDataLst>
              <p:tags r:id="rId15"/>
            </p:custDataLst>
          </p:nvPr>
        </p:nvCxnSpPr>
        <p:spPr>
          <a:xfrm rot="5400000">
            <a:off x="7933055"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bject 108"/>
          <p:cNvSpPr txBox="1"/>
          <p:nvPr>
            <p:custDataLst>
              <p:tags r:id="rId16"/>
            </p:custDataLst>
          </p:nvPr>
        </p:nvSpPr>
        <p:spPr>
          <a:xfrm>
            <a:off x="9437370"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伍</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23" name="Object 1011"/>
          <p:cNvSpPr txBox="1"/>
          <p:nvPr>
            <p:custDataLst>
              <p:tags r:id="rId17"/>
            </p:custDataLst>
          </p:nvPr>
        </p:nvSpPr>
        <p:spPr>
          <a:xfrm>
            <a:off x="9615170"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事故分级</a:t>
            </a:r>
            <a:endParaRPr lang="zh-CN" altLang="en-US" sz="2500" spc="9" dirty="0">
              <a:solidFill>
                <a:schemeClr val="lt1"/>
              </a:solidFill>
              <a:latin typeface="汉仪金陵刻经 W" panose="00020600040101010101" charset="-122"/>
              <a:ea typeface="汉仪金陵刻经 W" panose="00020600040101010101" charset="-122"/>
            </a:endParaRPr>
          </a:p>
        </p:txBody>
      </p:sp>
    </p:spTree>
    <p:custDataLst>
      <p:tags r:id="rId1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8" name="文本框 7"/>
          <p:cNvSpPr txBox="1"/>
          <p:nvPr>
            <p:custDataLst>
              <p:tags r:id="rId7"/>
            </p:custDataLst>
          </p:nvPr>
        </p:nvSpPr>
        <p:spPr>
          <a:xfrm>
            <a:off x="1330398" y="757370"/>
            <a:ext cx="3754745" cy="577650"/>
          </a:xfrm>
          <a:prstGeom prst="rect">
            <a:avLst/>
          </a:prstGeom>
          <a:noFill/>
        </p:spPr>
        <p:txBody>
          <a:bodyPr wrap="square" lIns="63500" tIns="25400" rIns="63500" bIns="25400" rtlCol="0" anchor="t" anchorCtr="0">
            <a:normAutofit fontScale="90000"/>
          </a:bodyPr>
          <a:p>
            <a:pPr algn="l"/>
            <a:r>
              <a:rPr lang="en-US" altLang="zh-CN" sz="3200" b="1" spc="160">
                <a:solidFill>
                  <a:schemeClr val="dk1"/>
                </a:solidFill>
                <a:uFillTx/>
                <a:latin typeface="汉仪金陵刻经 W" panose="00020600040101010101" charset="-122"/>
                <a:ea typeface="汉仪金陵刻经 W" panose="00020600040101010101" charset="-122"/>
                <a:sym typeface="+mn-ea"/>
              </a:rPr>
              <a:t>3.1 </a:t>
            </a:r>
            <a:r>
              <a:rPr lang="zh-CN" altLang="en-US" sz="3200" b="1" spc="160">
                <a:solidFill>
                  <a:schemeClr val="dk1"/>
                </a:solidFill>
                <a:uFillTx/>
                <a:latin typeface="汉仪金陵刻经 W" panose="00020600040101010101" charset="-122"/>
                <a:ea typeface="汉仪金陵刻经 W" panose="00020600040101010101" charset="-122"/>
                <a:sym typeface="+mn-ea"/>
              </a:rPr>
              <a:t>信息监测与报告</a:t>
            </a:r>
            <a:endParaRPr lang="zh-CN" altLang="en-US" sz="3200" b="1" spc="160">
              <a:solidFill>
                <a:schemeClr val="dk1"/>
              </a:solidFill>
              <a:uFillTx/>
              <a:latin typeface="汉仪金陵刻经 W" panose="00020600040101010101" charset="-122"/>
              <a:ea typeface="汉仪金陵刻经 W" panose="00020600040101010101" charset="-122"/>
              <a:sym typeface="+mn-ea"/>
            </a:endParaRPr>
          </a:p>
          <a:p>
            <a:pPr algn="l"/>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11" name="Title 6"/>
          <p:cNvSpPr txBox="1"/>
          <p:nvPr>
            <p:custDataLst>
              <p:tags r:id="rId8"/>
            </p:custDataLst>
          </p:nvPr>
        </p:nvSpPr>
        <p:spPr>
          <a:xfrm>
            <a:off x="608965" y="2194560"/>
            <a:ext cx="4601845" cy="1155065"/>
          </a:xfrm>
          <a:prstGeom prst="rect">
            <a:avLst/>
          </a:prstGeom>
          <a:noFill/>
          <a:ln w="3175">
            <a:noFill/>
            <a:prstDash val="dash"/>
          </a:ln>
        </p:spPr>
        <p:txBody>
          <a:bodyPr wrap="square" lIns="63500" tIns="25400" rIns="63500" bIns="25400" anchor="t" anchorCtr="0">
            <a:normAutofit fontScale="2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zh-CN" altLang="en-US" sz="9600" b="1" spc="160">
                <a:solidFill>
                  <a:schemeClr val="dk1"/>
                </a:solidFill>
                <a:uFillTx/>
                <a:latin typeface="汉仪金陵刻经 W" panose="00020600040101010101" charset="-122"/>
                <a:ea typeface="汉仪金陵刻经 W" panose="00020600040101010101" charset="-122"/>
                <a:sym typeface="+mn-ea"/>
              </a:rPr>
              <a:t>市应急指挥部办公室负责城市供热系统运行监测、预警工作。确定信息监测方法与程序，建立信息来源与分析、常规数据监测，风险分析与分级等制度，及时更新供热事故预警网络信息。供热企业和热源厂要随时了解掌握供热情况和动态信息，在出现异常状态时，及时向鸡西市应急指挥部办公室报告</a:t>
            </a:r>
            <a:r>
              <a:rPr lang="zh-CN" altLang="en-US" sz="7200" b="1" spc="160">
                <a:solidFill>
                  <a:schemeClr val="dk1"/>
                </a:solidFill>
                <a:uFillTx/>
                <a:latin typeface="汉仪金陵刻经 W" panose="00020600040101010101" charset="-122"/>
                <a:ea typeface="汉仪金陵刻经 W" panose="00020600040101010101" charset="-122"/>
                <a:sym typeface="+mn-ea"/>
              </a:rPr>
              <a:t>。</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9"/>
            </p:custDataLst>
          </p:nvPr>
        </p:nvSpPr>
        <p:spPr>
          <a:xfrm>
            <a:off x="805253" y="509722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10"/>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8" name="文本框 7"/>
          <p:cNvSpPr txBox="1"/>
          <p:nvPr>
            <p:custDataLst>
              <p:tags r:id="rId7"/>
            </p:custDataLst>
          </p:nvPr>
        </p:nvSpPr>
        <p:spPr>
          <a:xfrm>
            <a:off x="1330398" y="757370"/>
            <a:ext cx="3754745" cy="577650"/>
          </a:xfrm>
          <a:prstGeom prst="rect">
            <a:avLst/>
          </a:prstGeom>
          <a:noFill/>
        </p:spPr>
        <p:txBody>
          <a:bodyPr wrap="square" lIns="63500" tIns="25400" rIns="63500" bIns="25400" rtlCol="0" anchor="t" anchorCtr="0">
            <a:normAutofit/>
          </a:bodyPr>
          <a:p>
            <a:pPr algn="l"/>
            <a:r>
              <a:rPr lang="en-US" altLang="zh-CN" sz="3200" b="1" spc="160">
                <a:solidFill>
                  <a:schemeClr val="dk1"/>
                </a:solidFill>
                <a:uFillTx/>
                <a:latin typeface="汉仪金陵刻经 W" panose="00020600040101010101" charset="-122"/>
                <a:ea typeface="汉仪金陵刻经 W" panose="00020600040101010101" charset="-122"/>
                <a:sym typeface="+mn-ea"/>
              </a:rPr>
              <a:t>3.2 </a:t>
            </a:r>
            <a:r>
              <a:rPr lang="zh-CN" altLang="en-US" sz="3200" b="1" spc="160">
                <a:solidFill>
                  <a:schemeClr val="dk1"/>
                </a:solidFill>
                <a:uFillTx/>
                <a:latin typeface="汉仪金陵刻经 W" panose="00020600040101010101" charset="-122"/>
                <a:ea typeface="汉仪金陵刻经 W" panose="00020600040101010101" charset="-122"/>
                <a:sym typeface="+mn-ea"/>
              </a:rPr>
              <a:t>预警预防行动</a:t>
            </a:r>
            <a:endParaRPr lang="zh-CN" altLang="en-US" sz="3200" b="1" spc="160">
              <a:solidFill>
                <a:schemeClr val="dk1"/>
              </a:solidFill>
              <a:uFillTx/>
              <a:latin typeface="汉仪金陵刻经 W" panose="00020600040101010101" charset="-122"/>
              <a:ea typeface="汉仪金陵刻经 W" panose="00020600040101010101" charset="-122"/>
              <a:sym typeface="+mn-ea"/>
            </a:endParaRPr>
          </a:p>
          <a:p>
            <a:pPr algn="l"/>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11" name="Title 6"/>
          <p:cNvSpPr txBox="1"/>
          <p:nvPr>
            <p:custDataLst>
              <p:tags r:id="rId8"/>
            </p:custDataLst>
          </p:nvPr>
        </p:nvSpPr>
        <p:spPr>
          <a:xfrm>
            <a:off x="608965" y="2194560"/>
            <a:ext cx="4601845" cy="351853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市应急指挥部办公室根据供热公司、企业提供的可能发生供热事故信息，要立即组织人员到现场进行复核确认，情况属实的，迅速向市应急指挥部上报。同时组织供热企业或热源厂分析事故可能的方式、规模、影响，立即拟订相应工作措施，及时、有效开展先期处置，将事故消除在萌芽状态，防止事态扩大。</a:t>
            </a:r>
            <a:r>
              <a:rPr altLang="zh-CN" sz="2000" b="1" spc="160">
                <a:solidFill>
                  <a:schemeClr val="dk1"/>
                </a:solidFill>
                <a:uFillTx/>
                <a:latin typeface="汉仪金陵刻经 W" panose="00020600040101010101" charset="-122"/>
                <a:ea typeface="汉仪金陵刻经 W" panose="00020600040101010101" charset="-122"/>
                <a:sym typeface="+mn-ea"/>
              </a:rPr>
              <a:t>  </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9"/>
            </p:custDataLst>
          </p:nvPr>
        </p:nvSpPr>
        <p:spPr>
          <a:xfrm>
            <a:off x="1330398" y="364561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10"/>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8" name="文本框 7"/>
          <p:cNvSpPr txBox="1"/>
          <p:nvPr>
            <p:custDataLst>
              <p:tags r:id="rId7"/>
            </p:custDataLst>
          </p:nvPr>
        </p:nvSpPr>
        <p:spPr>
          <a:xfrm>
            <a:off x="1239593" y="757370"/>
            <a:ext cx="3754745" cy="577650"/>
          </a:xfrm>
          <a:prstGeom prst="rect">
            <a:avLst/>
          </a:prstGeom>
          <a:noFill/>
        </p:spPr>
        <p:txBody>
          <a:bodyPr wrap="square" lIns="63500" tIns="25400" rIns="63500" bIns="25400" rtlCol="0" anchor="t" anchorCtr="0">
            <a:normAutofit fontScale="70000"/>
          </a:bodyPr>
          <a:p>
            <a:pPr algn="l"/>
            <a:r>
              <a:rPr lang="en-US" altLang="zh-CN" sz="32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sym typeface="+mn-ea"/>
              </a:rPr>
              <a:t>3.3 </a:t>
            </a:r>
            <a:r>
              <a:rPr lang="zh-CN" altLang="en-US" sz="32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sym typeface="+mn-ea"/>
              </a:rPr>
              <a:t>预警发布与解除程序</a:t>
            </a:r>
            <a:endParaRPr lang="zh-CN" altLang="en-US" sz="32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11" name="Title 6"/>
          <p:cNvSpPr txBox="1"/>
          <p:nvPr>
            <p:custDataLst>
              <p:tags r:id="rId8"/>
            </p:custDataLst>
          </p:nvPr>
        </p:nvSpPr>
        <p:spPr>
          <a:xfrm>
            <a:off x="608965" y="2194560"/>
            <a:ext cx="4601845" cy="3275965"/>
          </a:xfrm>
          <a:prstGeom prst="rect">
            <a:avLst/>
          </a:prstGeom>
          <a:noFill/>
          <a:ln w="3175">
            <a:noFill/>
            <a:prstDash val="dash"/>
          </a:ln>
        </p:spPr>
        <p:txBody>
          <a:bodyPr wrap="square" lIns="63500" tIns="25400" rIns="63500" bIns="25400" anchor="t"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出现下列情况时，市住建局、供热主管部门及供热企业应当立即分析判断影响正常供热的可能性，应当及时上报市应急指挥部办公室。经市应急指挥部办公室组织会商研判供热事故发生可能性增大或影响正常供热情况消除时，提出相应供热事故预警信息或解除预警建议。</a:t>
            </a:r>
            <a:endPar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）因供热设施、设备发生故障可能影响正常供热</a:t>
            </a:r>
            <a:endPar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）因供热燃料出现短缺可能影响正常供热。</a:t>
            </a:r>
            <a:endPar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）因供电、供水系统发生故障可能影响正常供热。</a:t>
            </a:r>
            <a:endPar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4</a:t>
            </a:r>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）因天气持续低温可能影响正常供热。</a:t>
            </a:r>
            <a:endPar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5</a:t>
            </a:r>
            <a:r>
              <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rPr>
              <a:t>）因自然灾害或其他因素可能影响正常供热</a:t>
            </a:r>
            <a:endParaRPr lang="zh-CN" altLang="en-US" sz="2000" spc="100" dirty="0">
              <a:solidFill>
                <a:schemeClr val="tx1"/>
              </a:solidFill>
              <a:effectLst>
                <a:outerShdw blurRad="38100" dist="19050" dir="2700000" algn="tl" rotWithShape="0">
                  <a:schemeClr val="dk1">
                    <a:alpha val="40000"/>
                  </a:schemeClr>
                </a:outerShdw>
              </a:effectLst>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9"/>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0"/>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8" name="文本框 7"/>
          <p:cNvSpPr txBox="1"/>
          <p:nvPr>
            <p:custDataLst>
              <p:tags r:id="rId7"/>
            </p:custDataLst>
          </p:nvPr>
        </p:nvSpPr>
        <p:spPr>
          <a:xfrm>
            <a:off x="1330398" y="757370"/>
            <a:ext cx="3754745" cy="577650"/>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11" name="Title 6"/>
          <p:cNvSpPr txBox="1"/>
          <p:nvPr>
            <p:custDataLst>
              <p:tags r:id="rId8"/>
            </p:custDataLst>
          </p:nvPr>
        </p:nvSpPr>
        <p:spPr>
          <a:xfrm>
            <a:off x="608965" y="1497965"/>
            <a:ext cx="4601845" cy="4275455"/>
          </a:xfrm>
          <a:prstGeom prst="rect">
            <a:avLst/>
          </a:prstGeom>
          <a:noFill/>
          <a:ln w="3175">
            <a:noFill/>
            <a:prstDash val="dash"/>
          </a:ln>
        </p:spPr>
        <p:txBody>
          <a:bodyPr wrap="square" lIns="63500" tIns="25400" rIns="63500" bIns="25400" anchor="t"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396240" algn="l" fontAlgn="auto">
              <a:extLst>
                <a:ext uri="{35155182-B16C-46BC-9424-99874614C6A1}">
                  <wpsdc:indentchars xmlns:wpsdc="http://www.wps.cn/officeDocument/2017/drawingmlCustomData" val="200" checksum="2163799075"/>
                </a:ext>
              </a:extLst>
            </a:pPr>
            <a:r>
              <a:rPr lang="zh-CN" altLang="en-US" sz="2000" b="1" spc="160">
                <a:solidFill>
                  <a:schemeClr val="dk1"/>
                </a:solidFill>
                <a:uFillTx/>
                <a:latin typeface="汉仪金陵刻经 W" panose="00020600040101010101" charset="-122"/>
                <a:ea typeface="汉仪金陵刻经 W" panose="00020600040101010101" charset="-122"/>
                <a:sym typeface="+mn-ea"/>
              </a:rPr>
              <a:t>一般级别供热事故的蓝色（四级）预警，由市应急指挥部提出预警建议，报送鸡西市住建局审核，经鸡西市政府分管领导批准后，由鸡西市应急管理局（应急指挥中心）通过鸡西市政府突发事件预警信息发布平台统一对外发布或宣布解除。</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indent="396240" algn="l" fontAlgn="auto">
              <a:extLst>
                <a:ext uri="{35155182-B16C-46BC-9424-99874614C6A1}">
                  <wpsdc:indentchars xmlns:wpsdc="http://www.wps.cn/officeDocument/2017/drawingmlCustomData" val="200" checksum="2163799075"/>
                </a:ext>
              </a:extLst>
            </a:pPr>
            <a:r>
              <a:rPr lang="zh-CN" altLang="en-US" sz="2000" b="1" spc="160">
                <a:solidFill>
                  <a:schemeClr val="dk1"/>
                </a:solidFill>
                <a:uFillTx/>
                <a:latin typeface="汉仪金陵刻经 W" panose="00020600040101010101" charset="-122"/>
                <a:ea typeface="汉仪金陵刻经 W" panose="00020600040101010101" charset="-122"/>
                <a:sym typeface="+mn-ea"/>
              </a:rPr>
              <a:t>较大、重大或特别重大级别供热事故的黄色（三级）、橙色（二级）或红色（一级）预警，由鸡西市应急指挥部办公室提出预警建议，报请鸡西市政府分管领导批准后，由鸡西市应急管理局（应急指挥中心）通过鸡西市政府突发事件预警信息发布平台，统一对外发布或宣布解除，市应急指挥部各成员单位立即进入应急准备工作状态。</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indent="396240" algn="l" fontAlgn="auto">
              <a:extLst>
                <a:ext uri="{35155182-B16C-46BC-9424-99874614C6A1}">
                  <wpsdc:indentchars xmlns:wpsdc="http://www.wps.cn/officeDocument/2017/drawingmlCustomData" val="200" checksum="2163799075"/>
                </a:ext>
              </a:extLst>
            </a:pPr>
            <a:r>
              <a:rPr lang="zh-CN" altLang="en-US" sz="2000" b="1" spc="160">
                <a:solidFill>
                  <a:schemeClr val="dk1"/>
                </a:solidFill>
                <a:uFillTx/>
                <a:latin typeface="汉仪金陵刻经 W" panose="00020600040101010101" charset="-122"/>
                <a:ea typeface="汉仪金陵刻经 W" panose="00020600040101010101" charset="-122"/>
                <a:sym typeface="+mn-ea"/>
              </a:rPr>
              <a:t>市政府应急指挥部、市应急指挥部办公室要密切关注事故进展情况，并根据事态变化情况和专家组提出的预警建议，适时调整预警级别。</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indent="396240" algn="l" fontAlgn="auto">
              <a:extLst>
                <a:ext uri="{35155182-B16C-46BC-9424-99874614C6A1}">
                  <wpsdc:indentchars xmlns:wpsdc="http://www.wps.cn/officeDocument/2017/drawingmlCustomData" val="200" checksum="2163799075"/>
                </a:ext>
              </a:extLst>
            </a:pPr>
            <a:r>
              <a:rPr lang="zh-CN" altLang="en-US" sz="2000" b="1" spc="160">
                <a:solidFill>
                  <a:schemeClr val="dk1"/>
                </a:solidFill>
                <a:uFillTx/>
                <a:latin typeface="汉仪金陵刻经 W" panose="00020600040101010101" charset="-122"/>
                <a:ea typeface="汉仪金陵刻经 W" panose="00020600040101010101" charset="-122"/>
                <a:sym typeface="+mn-ea"/>
              </a:rPr>
              <a:t>预警主要内容包括：发生事件时间、地点、性质、原因、可能影响的范围程度、影响时间及应对措施。</a:t>
            </a:r>
            <a:r>
              <a:rPr altLang="zh-CN" sz="2000" b="1" spc="160">
                <a:solidFill>
                  <a:schemeClr val="dk1"/>
                </a:solidFill>
                <a:uFillTx/>
                <a:latin typeface="汉仪金陵刻经 W" panose="00020600040101010101" charset="-122"/>
                <a:ea typeface="汉仪金陵刻经 W" panose="00020600040101010101" charset="-122"/>
                <a:sym typeface="+mn-ea"/>
              </a:rPr>
              <a:t>  </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9"/>
            </p:custDataLst>
          </p:nvPr>
        </p:nvSpPr>
        <p:spPr>
          <a:xfrm>
            <a:off x="1330398" y="364561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10"/>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9"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8" name="文本框 7"/>
          <p:cNvSpPr txBox="1"/>
          <p:nvPr>
            <p:custDataLst>
              <p:tags r:id="rId7"/>
            </p:custDataLst>
          </p:nvPr>
        </p:nvSpPr>
        <p:spPr>
          <a:xfrm>
            <a:off x="1330398" y="757370"/>
            <a:ext cx="3754745" cy="577650"/>
          </a:xfrm>
          <a:prstGeom prst="rect">
            <a:avLst/>
          </a:prstGeom>
          <a:noFill/>
        </p:spPr>
        <p:txBody>
          <a:bodyPr wrap="square" lIns="63500" tIns="25400" rIns="63500" bIns="25400" rtlCol="0" anchor="t" anchorCtr="0">
            <a:normAutofit fontScale="60000"/>
          </a:bodyPr>
          <a:p>
            <a:pPr algn="l"/>
            <a:r>
              <a:rPr lang="en-US" altLang="zh-CN" sz="3200" b="1" spc="160">
                <a:solidFill>
                  <a:schemeClr val="dk1"/>
                </a:solidFill>
                <a:uFillTx/>
                <a:latin typeface="汉仪金陵刻经 W" panose="00020600040101010101" charset="-122"/>
                <a:ea typeface="汉仪金陵刻经 W" panose="00020600040101010101" charset="-122"/>
                <a:sym typeface="+mn-ea"/>
              </a:rPr>
              <a:t>3.4 </a:t>
            </a:r>
            <a:r>
              <a:rPr lang="zh-CN" altLang="en-US" sz="3200" b="1" spc="160">
                <a:solidFill>
                  <a:schemeClr val="dk1"/>
                </a:solidFill>
                <a:uFillTx/>
                <a:latin typeface="汉仪金陵刻经 W" panose="00020600040101010101" charset="-122"/>
                <a:ea typeface="汉仪金陵刻经 W" panose="00020600040101010101" charset="-122"/>
                <a:sym typeface="+mn-ea"/>
              </a:rPr>
              <a:t>预警分级响应及响应措施</a:t>
            </a:r>
            <a:endParaRPr lang="zh-CN" altLang="en-US" sz="3200" b="1" spc="160">
              <a:solidFill>
                <a:schemeClr val="dk1"/>
              </a:solidFill>
              <a:uFillTx/>
              <a:latin typeface="汉仪金陵刻经 W" panose="00020600040101010101" charset="-122"/>
              <a:ea typeface="汉仪金陵刻经 W" panose="00020600040101010101" charset="-122"/>
              <a:sym typeface="+mn-ea"/>
            </a:endParaRPr>
          </a:p>
          <a:p>
            <a:pPr algn="l"/>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11" name="Title 6"/>
          <p:cNvSpPr txBox="1"/>
          <p:nvPr>
            <p:custDataLst>
              <p:tags r:id="rId8"/>
            </p:custDataLst>
          </p:nvPr>
        </p:nvSpPr>
        <p:spPr>
          <a:xfrm>
            <a:off x="608965" y="1396365"/>
            <a:ext cx="4601845" cy="4831715"/>
          </a:xfrm>
          <a:prstGeom prst="rect">
            <a:avLst/>
          </a:prstGeom>
          <a:noFill/>
          <a:ln w="3175">
            <a:noFill/>
            <a:prstDash val="dash"/>
          </a:ln>
        </p:spPr>
        <p:txBody>
          <a:bodyPr wrap="square" lIns="63500" tIns="25400" rIns="63500" bIns="25400" anchor="t"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a:t>
            </a:r>
            <a:r>
              <a:rPr lang="en-US" altLang="zh-CN" sz="2000" b="1" spc="160">
                <a:solidFill>
                  <a:schemeClr val="dk1"/>
                </a:solidFill>
                <a:uFillTx/>
                <a:latin typeface="汉仪金陵刻经 W" panose="00020600040101010101" charset="-122"/>
                <a:ea typeface="汉仪金陵刻经 W" panose="00020600040101010101" charset="-122"/>
                <a:sym typeface="+mn-ea"/>
              </a:rPr>
              <a:t>1</a:t>
            </a:r>
            <a:r>
              <a:rPr lang="zh-CN" altLang="en-US" sz="2000" b="1" spc="160">
                <a:solidFill>
                  <a:schemeClr val="dk1"/>
                </a:solidFill>
                <a:uFillTx/>
                <a:latin typeface="汉仪金陵刻经 W" panose="00020600040101010101" charset="-122"/>
                <a:ea typeface="汉仪金陵刻经 W" panose="00020600040101010101" charset="-122"/>
                <a:sym typeface="+mn-ea"/>
              </a:rPr>
              <a:t>）四级预警响应</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发布蓝色预警后，市政府按照程序启动供热事故四级预警响应。采取以下响应措施：</a:t>
            </a:r>
            <a:endParaRPr lang="en-US" altLang="zh-CN" sz="2000" b="1" spc="160">
              <a:solidFill>
                <a:schemeClr val="dk1"/>
              </a:solidFill>
              <a:uFillTx/>
              <a:latin typeface="汉仪金陵刻经 W" panose="00020600040101010101" charset="-122"/>
              <a:ea typeface="汉仪金陵刻经 W" panose="00020600040101010101" charset="-122"/>
              <a:sym typeface="+mn-ea"/>
            </a:endParaRPr>
          </a:p>
          <a:p>
            <a:pPr algn="l"/>
            <a:r>
              <a:rPr lang="en-US" altLang="en-US" sz="2000" b="1" spc="160">
                <a:solidFill>
                  <a:schemeClr val="dk1"/>
                </a:solidFill>
                <a:uFillTx/>
                <a:latin typeface="汉仪金陵刻经 W" panose="00020600040101010101" charset="-122"/>
                <a:ea typeface="汉仪金陵刻经 W" panose="00020600040101010101" charset="-122"/>
                <a:sym typeface="+mn-ea"/>
              </a:rPr>
              <a:t>①</a:t>
            </a:r>
            <a:r>
              <a:rPr lang="zh-CN" altLang="en-US" sz="2000" b="1" spc="160">
                <a:solidFill>
                  <a:schemeClr val="dk1"/>
                </a:solidFill>
                <a:uFillTx/>
                <a:latin typeface="汉仪金陵刻经 W" panose="00020600040101010101" charset="-122"/>
                <a:ea typeface="汉仪金陵刻经 W" panose="00020600040101010101" charset="-122"/>
                <a:sym typeface="+mn-ea"/>
              </a:rPr>
              <a:t>启动应急预案，组织成员单位做好应急准备工作。</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en-US" altLang="en-US" sz="2000" b="1" spc="160">
                <a:solidFill>
                  <a:schemeClr val="dk1"/>
                </a:solidFill>
                <a:uFillTx/>
                <a:latin typeface="汉仪金陵刻经 W" panose="00020600040101010101" charset="-122"/>
                <a:ea typeface="汉仪金陵刻经 W" panose="00020600040101010101" charset="-122"/>
                <a:sym typeface="+mn-ea"/>
              </a:rPr>
              <a:t>②</a:t>
            </a:r>
            <a:r>
              <a:rPr lang="zh-CN" altLang="en-US" sz="2000" b="1" spc="160">
                <a:solidFill>
                  <a:schemeClr val="dk1"/>
                </a:solidFill>
                <a:uFillTx/>
                <a:latin typeface="汉仪金陵刻经 W" panose="00020600040101010101" charset="-122"/>
                <a:ea typeface="汉仪金陵刻经 W" panose="00020600040101010101" charset="-122"/>
                <a:sym typeface="+mn-ea"/>
              </a:rPr>
              <a:t>有关部门、企业和负有信息报告职责的人员及时收集、报告有关信息。</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en-US" altLang="en-US" sz="2000" b="1" spc="160">
                <a:solidFill>
                  <a:schemeClr val="dk1"/>
                </a:solidFill>
                <a:uFillTx/>
                <a:latin typeface="汉仪金陵刻经 W" panose="00020600040101010101" charset="-122"/>
                <a:ea typeface="汉仪金陵刻经 W" panose="00020600040101010101" charset="-122"/>
                <a:sym typeface="+mn-ea"/>
              </a:rPr>
              <a:t>③</a:t>
            </a:r>
            <a:r>
              <a:rPr lang="zh-CN" altLang="en-US" sz="2000" b="1" spc="160">
                <a:solidFill>
                  <a:schemeClr val="dk1"/>
                </a:solidFill>
                <a:uFillTx/>
                <a:latin typeface="汉仪金陵刻经 W" panose="00020600040101010101" charset="-122"/>
                <a:ea typeface="汉仪金陵刻经 W" panose="00020600040101010101" charset="-122"/>
                <a:sym typeface="+mn-ea"/>
              </a:rPr>
              <a:t>向社会公布反映供热事故信息的渠道。</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en-US" altLang="en-US" sz="2000" b="1" spc="160">
                <a:solidFill>
                  <a:schemeClr val="dk1"/>
                </a:solidFill>
                <a:uFillTx/>
                <a:latin typeface="汉仪金陵刻经 W" panose="00020600040101010101" charset="-122"/>
                <a:ea typeface="汉仪金陵刻经 W" panose="00020600040101010101" charset="-122"/>
                <a:sym typeface="+mn-ea"/>
              </a:rPr>
              <a:t>④</a:t>
            </a:r>
            <a:r>
              <a:rPr lang="zh-CN" altLang="en-US" sz="2000" b="1" spc="160">
                <a:solidFill>
                  <a:schemeClr val="dk1"/>
                </a:solidFill>
                <a:uFillTx/>
                <a:latin typeface="汉仪金陵刻经 W" panose="00020600040101010101" charset="-122"/>
                <a:ea typeface="汉仪金陵刻经 W" panose="00020600040101010101" charset="-122"/>
                <a:sym typeface="+mn-ea"/>
              </a:rPr>
              <a:t>加强对供热事故发生、发展情况的监测和预警工作。</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a:t>
            </a:r>
            <a:r>
              <a:rPr lang="en-US" altLang="zh-CN" sz="2000" b="1" spc="160">
                <a:solidFill>
                  <a:schemeClr val="dk1"/>
                </a:solidFill>
                <a:uFillTx/>
                <a:latin typeface="汉仪金陵刻经 W" panose="00020600040101010101" charset="-122"/>
                <a:ea typeface="汉仪金陵刻经 W" panose="00020600040101010101" charset="-122"/>
                <a:sym typeface="+mn-ea"/>
              </a:rPr>
              <a:t>2</a:t>
            </a:r>
            <a:r>
              <a:rPr lang="zh-CN" altLang="en-US" sz="2000" b="1" spc="160">
                <a:solidFill>
                  <a:schemeClr val="dk1"/>
                </a:solidFill>
                <a:uFillTx/>
                <a:latin typeface="汉仪金陵刻经 W" panose="00020600040101010101" charset="-122"/>
                <a:ea typeface="汉仪金陵刻经 W" panose="00020600040101010101" charset="-122"/>
                <a:sym typeface="+mn-ea"/>
              </a:rPr>
              <a:t>）三级预警响应</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发布黄色预警后，鸡西市应急指挥部按照程序启动供热事故三级预警响应。采取以下响应措施：</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在蓝色预警响应基础上，鸡西市应急指挥部办公室会同密山市政府组织有关部门和机构、专家对供热事故信息进行分析评估，预测发生供热事故可能性的大小、影响范围和强度及可能发生的供热事故级别，定时向社会发布与公众有关的预测信息和分析评估结果。</a:t>
            </a:r>
            <a:r>
              <a:rPr altLang="zh-CN" sz="2000" b="1" spc="160">
                <a:solidFill>
                  <a:schemeClr val="dk1"/>
                </a:solidFill>
                <a:uFillTx/>
                <a:latin typeface="汉仪金陵刻经 W" panose="00020600040101010101" charset="-122"/>
                <a:ea typeface="汉仪金陵刻经 W" panose="00020600040101010101" charset="-122"/>
                <a:sym typeface="+mn-ea"/>
              </a:rPr>
              <a:t>  </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9"/>
            </p:custDataLst>
          </p:nvPr>
        </p:nvSpPr>
        <p:spPr>
          <a:xfrm>
            <a:off x="1330398" y="364561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10"/>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9"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8" name="文本框 7"/>
          <p:cNvSpPr txBox="1"/>
          <p:nvPr>
            <p:custDataLst>
              <p:tags r:id="rId7"/>
            </p:custDataLst>
          </p:nvPr>
        </p:nvSpPr>
        <p:spPr>
          <a:xfrm>
            <a:off x="1330398" y="757370"/>
            <a:ext cx="3754745" cy="577650"/>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11" name="Title 6"/>
          <p:cNvSpPr txBox="1"/>
          <p:nvPr>
            <p:custDataLst>
              <p:tags r:id="rId8"/>
            </p:custDataLst>
          </p:nvPr>
        </p:nvSpPr>
        <p:spPr>
          <a:xfrm>
            <a:off x="608965" y="1334770"/>
            <a:ext cx="4601845" cy="4893310"/>
          </a:xfrm>
          <a:prstGeom prst="rect">
            <a:avLst/>
          </a:prstGeom>
          <a:noFill/>
          <a:ln w="3175">
            <a:noFill/>
            <a:prstDash val="dash"/>
          </a:ln>
        </p:spPr>
        <p:txBody>
          <a:bodyPr wrap="square" lIns="63500" tIns="25400" rIns="63500" bIns="25400" anchor="t" anchorCtr="0">
            <a:normAutofit fontScale="900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a:t>
            </a:r>
            <a:r>
              <a:rPr lang="en-US" altLang="zh-CN" sz="2000" b="1" spc="160">
                <a:solidFill>
                  <a:schemeClr val="dk1"/>
                </a:solidFill>
                <a:uFillTx/>
                <a:latin typeface="汉仪金陵刻经 W" panose="00020600040101010101" charset="-122"/>
                <a:ea typeface="汉仪金陵刻经 W" panose="00020600040101010101" charset="-122"/>
                <a:sym typeface="+mn-ea"/>
              </a:rPr>
              <a:t>3</a:t>
            </a:r>
            <a:r>
              <a:rPr lang="zh-CN" altLang="en-US" sz="2000" b="1" spc="160">
                <a:solidFill>
                  <a:schemeClr val="dk1"/>
                </a:solidFill>
                <a:uFillTx/>
                <a:latin typeface="汉仪金陵刻经 W" panose="00020600040101010101" charset="-122"/>
                <a:ea typeface="汉仪金陵刻经 W" panose="00020600040101010101" charset="-122"/>
                <a:sym typeface="+mn-ea"/>
              </a:rPr>
              <a:t>）</a:t>
            </a:r>
            <a:r>
              <a:rPr lang="zh-CN" altLang="en-US" sz="2000" b="1" spc="160">
                <a:solidFill>
                  <a:schemeClr val="dk1"/>
                </a:solidFill>
                <a:uFillTx/>
                <a:latin typeface="汉仪金陵刻经 W" panose="00020600040101010101" charset="-122"/>
                <a:ea typeface="汉仪金陵刻经 W" panose="00020600040101010101" charset="-122"/>
                <a:sym typeface="+mn-ea"/>
              </a:rPr>
              <a:t>二级或一级预警响应</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发布橙色或红色预警后，由鸡西市应急指挥部按照程序启动供热事故二级或一级预警响应。密山市应急指挥部和成员单位配合做好抢险工作。在蓝色、黄色预警响应基础上，鸡西市应急指挥部进一步采取以下响应措施：</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en-US" altLang="en-US" sz="2000" b="1" spc="160">
                <a:solidFill>
                  <a:schemeClr val="dk1"/>
                </a:solidFill>
                <a:uFillTx/>
                <a:latin typeface="汉仪金陵刻经 W" panose="00020600040101010101" charset="-122"/>
                <a:ea typeface="汉仪金陵刻经 W" panose="00020600040101010101" charset="-122"/>
                <a:sym typeface="+mn-ea"/>
              </a:rPr>
              <a:t>①</a:t>
            </a:r>
            <a:r>
              <a:rPr lang="zh-CN" altLang="en-US" sz="2000" b="1" spc="160">
                <a:solidFill>
                  <a:schemeClr val="dk1"/>
                </a:solidFill>
                <a:uFillTx/>
                <a:latin typeface="汉仪金陵刻经 W" panose="00020600040101010101" charset="-122"/>
                <a:ea typeface="汉仪金陵刻经 W" panose="00020600040101010101" charset="-122"/>
                <a:sym typeface="+mn-ea"/>
              </a:rPr>
              <a:t>主要应急工作组和应急抢险救援队伍现场待命。</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en-US" altLang="en-US" sz="2000" b="1" spc="160">
                <a:solidFill>
                  <a:schemeClr val="dk1"/>
                </a:solidFill>
                <a:uFillTx/>
                <a:latin typeface="汉仪金陵刻经 W" panose="00020600040101010101" charset="-122"/>
                <a:ea typeface="汉仪金陵刻经 W" panose="00020600040101010101" charset="-122"/>
                <a:sym typeface="+mn-ea"/>
              </a:rPr>
              <a:t>②</a:t>
            </a:r>
            <a:r>
              <a:rPr lang="zh-CN" altLang="en-US" sz="2000" b="1" spc="160">
                <a:solidFill>
                  <a:schemeClr val="dk1"/>
                </a:solidFill>
                <a:uFillTx/>
                <a:latin typeface="汉仪金陵刻经 W" panose="00020600040101010101" charset="-122"/>
                <a:ea typeface="汉仪金陵刻经 W" panose="00020600040101010101" charset="-122"/>
                <a:sym typeface="+mn-ea"/>
              </a:rPr>
              <a:t>责令其他应急救援与处置指挥人员、值班人员在本单位进入待命状态，并动员后备人员做好参加应急救援和处置工作的准备。</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en-US" altLang="en-US" sz="2000" b="1" spc="160">
                <a:solidFill>
                  <a:schemeClr val="dk1"/>
                </a:solidFill>
                <a:uFillTx/>
                <a:latin typeface="汉仪金陵刻经 W" panose="00020600040101010101" charset="-122"/>
                <a:ea typeface="汉仪金陵刻经 W" panose="00020600040101010101" charset="-122"/>
                <a:sym typeface="+mn-ea"/>
              </a:rPr>
              <a:t>③</a:t>
            </a:r>
            <a:r>
              <a:rPr lang="zh-CN" altLang="en-US" sz="2000" b="1" spc="160">
                <a:solidFill>
                  <a:schemeClr val="dk1"/>
                </a:solidFill>
                <a:uFillTx/>
                <a:latin typeface="汉仪金陵刻经 W" panose="00020600040101010101" charset="-122"/>
                <a:ea typeface="汉仪金陵刻经 W" panose="00020600040101010101" charset="-122"/>
                <a:sym typeface="+mn-ea"/>
              </a:rPr>
              <a:t>调集应急救援所需物资、设备、工具，准备应急设施并确保其处于良好状态，随时可以投入正常使用。</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en-US" altLang="en-US" sz="2000" b="1" spc="160">
                <a:solidFill>
                  <a:schemeClr val="dk1"/>
                </a:solidFill>
                <a:uFillTx/>
                <a:latin typeface="汉仪金陵刻经 W" panose="00020600040101010101" charset="-122"/>
                <a:ea typeface="汉仪金陵刻经 W" panose="00020600040101010101" charset="-122"/>
                <a:sym typeface="+mn-ea"/>
              </a:rPr>
              <a:t>④</a:t>
            </a:r>
            <a:r>
              <a:rPr lang="zh-CN" altLang="en-US" sz="2000" b="1" spc="160">
                <a:solidFill>
                  <a:schemeClr val="dk1"/>
                </a:solidFill>
                <a:uFillTx/>
                <a:latin typeface="汉仪金陵刻经 W" panose="00020600040101010101" charset="-122"/>
                <a:ea typeface="汉仪金陵刻经 W" panose="00020600040101010101" charset="-122"/>
                <a:sym typeface="+mn-ea"/>
              </a:rPr>
              <a:t>确保交通运输、通信、供电等设施的安全和正常运行。</a:t>
            </a:r>
            <a:r>
              <a:rPr lang="en-US" altLang="zh-CN" sz="2000" b="1" spc="160">
                <a:solidFill>
                  <a:schemeClr val="dk1"/>
                </a:solidFill>
                <a:uFillTx/>
                <a:latin typeface="汉仪金陵刻经 W" panose="00020600040101010101" charset="-122"/>
                <a:ea typeface="汉仪金陵刻经 W" panose="00020600040101010101" charset="-122"/>
                <a:sym typeface="+mn-ea"/>
              </a:rPr>
              <a:t>  </a:t>
            </a:r>
            <a:endParaRPr lang="en-US" altLang="zh-CN" sz="2000" b="1" spc="160">
              <a:solidFill>
                <a:schemeClr val="dk1"/>
              </a:solidFill>
              <a:uFillTx/>
              <a:latin typeface="汉仪金陵刻经 W" panose="00020600040101010101" charset="-122"/>
              <a:ea typeface="汉仪金陵刻经 W" panose="00020600040101010101" charset="-122"/>
              <a:sym typeface="+mn-ea"/>
            </a:endParaRPr>
          </a:p>
          <a:p>
            <a:pPr algn="l"/>
            <a:r>
              <a:rPr lang="en-US" altLang="en-US" sz="2000" b="1" spc="160">
                <a:solidFill>
                  <a:schemeClr val="dk1"/>
                </a:solidFill>
                <a:uFillTx/>
                <a:latin typeface="汉仪金陵刻经 W" panose="00020600040101010101" charset="-122"/>
                <a:ea typeface="汉仪金陵刻经 W" panose="00020600040101010101" charset="-122"/>
                <a:sym typeface="+mn-ea"/>
              </a:rPr>
              <a:t>⑤</a:t>
            </a:r>
            <a:r>
              <a:rPr lang="zh-CN" altLang="en-US" sz="2000" b="1" spc="160">
                <a:solidFill>
                  <a:schemeClr val="dk1"/>
                </a:solidFill>
                <a:uFillTx/>
                <a:latin typeface="汉仪金陵刻经 W" panose="00020600040101010101" charset="-122"/>
                <a:ea typeface="汉仪金陵刻经 W" panose="00020600040101010101" charset="-122"/>
                <a:sym typeface="+mn-ea"/>
              </a:rPr>
              <a:t>及时向社会发布有关采取防寒保暖和避险等措施的建议、通告。</a:t>
            </a:r>
            <a:r>
              <a:rPr altLang="zh-CN" sz="2000" b="1" spc="160">
                <a:solidFill>
                  <a:schemeClr val="dk1"/>
                </a:solidFill>
                <a:uFillTx/>
                <a:latin typeface="汉仪金陵刻经 W" panose="00020600040101010101" charset="-122"/>
                <a:ea typeface="汉仪金陵刻经 W" panose="00020600040101010101" charset="-122"/>
                <a:sym typeface="+mn-ea"/>
              </a:rPr>
              <a:t>  </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9"/>
            </p:custDataLst>
          </p:nvPr>
        </p:nvSpPr>
        <p:spPr>
          <a:xfrm>
            <a:off x="1330398" y="364561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10"/>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9"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8" name="文本框 7"/>
          <p:cNvSpPr txBox="1"/>
          <p:nvPr>
            <p:custDataLst>
              <p:tags r:id="rId7"/>
            </p:custDataLst>
          </p:nvPr>
        </p:nvSpPr>
        <p:spPr>
          <a:xfrm>
            <a:off x="1330398" y="757370"/>
            <a:ext cx="3754745" cy="577650"/>
          </a:xfrm>
          <a:prstGeom prst="rect">
            <a:avLst/>
          </a:prstGeom>
          <a:noFill/>
        </p:spPr>
        <p:txBody>
          <a:bodyPr wrap="square" lIns="63500" tIns="25400" rIns="63500" bIns="25400" rtlCol="0" anchor="t" anchorCtr="0">
            <a:normAutofit/>
          </a:bodyPr>
          <a:p>
            <a:pPr algn="l"/>
            <a:r>
              <a:rPr lang="en-US" altLang="zh-CN" sz="3200" b="1" spc="160">
                <a:solidFill>
                  <a:schemeClr val="dk1"/>
                </a:solidFill>
                <a:uFillTx/>
                <a:latin typeface="汉仪金陵刻经 W" panose="00020600040101010101" charset="-122"/>
                <a:ea typeface="汉仪金陵刻经 W" panose="00020600040101010101" charset="-122"/>
                <a:sym typeface="+mn-ea"/>
              </a:rPr>
              <a:t>3.5 </a:t>
            </a:r>
            <a:r>
              <a:rPr lang="zh-CN" altLang="en-US" sz="3200" b="1" spc="160">
                <a:solidFill>
                  <a:schemeClr val="dk1"/>
                </a:solidFill>
                <a:uFillTx/>
                <a:latin typeface="汉仪金陵刻经 W" panose="00020600040101010101" charset="-122"/>
                <a:ea typeface="汉仪金陵刻经 W" panose="00020600040101010101" charset="-122"/>
                <a:sym typeface="+mn-ea"/>
              </a:rPr>
              <a:t>终止程序</a:t>
            </a:r>
            <a:endParaRPr lang="zh-CN" altLang="en-US" sz="3200" b="1" spc="160">
              <a:solidFill>
                <a:schemeClr val="dk1"/>
              </a:solidFill>
              <a:uFillTx/>
              <a:latin typeface="汉仪金陵刻经 W" panose="00020600040101010101" charset="-122"/>
              <a:ea typeface="汉仪金陵刻经 W" panose="00020600040101010101" charset="-122"/>
              <a:sym typeface="+mn-ea"/>
            </a:endParaRPr>
          </a:p>
          <a:p>
            <a:pPr algn="l"/>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11" name="Title 6"/>
          <p:cNvSpPr txBox="1"/>
          <p:nvPr>
            <p:custDataLst>
              <p:tags r:id="rId8"/>
            </p:custDataLst>
          </p:nvPr>
        </p:nvSpPr>
        <p:spPr>
          <a:xfrm>
            <a:off x="608330" y="1487805"/>
            <a:ext cx="4601845" cy="40335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市政府、市应急指挥部办公室会同有关部门对供热事故前期处置情况进行分析评估，当可能引发供热事故因素基本消除或者已得到有效控制，供热逐步恢复正常运行时，应及时发布预警解除信息，同时终止各项预警响应行动和措施，恢复日常基本监测监控状态。</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一般供热事故预警响应由密山市政府宣布结束，较大以上供热事故预警响应由鸡西市政府宣布结束。</a:t>
            </a:r>
            <a:r>
              <a:rPr altLang="zh-CN" sz="2000" b="1" spc="160">
                <a:solidFill>
                  <a:schemeClr val="dk1"/>
                </a:solidFill>
                <a:uFillTx/>
                <a:latin typeface="汉仪金陵刻经 W" panose="00020600040101010101" charset="-122"/>
                <a:ea typeface="汉仪金陵刻经 W" panose="00020600040101010101" charset="-122"/>
                <a:sym typeface="+mn-ea"/>
              </a:rPr>
              <a:t>  </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9"/>
            </p:custDataLst>
          </p:nvPr>
        </p:nvSpPr>
        <p:spPr>
          <a:xfrm>
            <a:off x="1330398" y="364561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10"/>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bject 101"/>
          <p:cNvSpPr txBox="1"/>
          <p:nvPr>
            <p:custDataLst>
              <p:tags r:id="rId1"/>
            </p:custDataLst>
          </p:nvPr>
        </p:nvSpPr>
        <p:spPr>
          <a:xfrm>
            <a:off x="4199572" y="2180273"/>
            <a:ext cx="3728720" cy="455295"/>
          </a:xfrm>
          <a:prstGeom prst="rect">
            <a:avLst/>
          </a:prstGeom>
        </p:spPr>
        <p:txBody>
          <a:bodyPr vert="horz" wrap="square" rtlCol="0" anchor="t" anchorCtr="0">
            <a:normAutofit fontScale="90000" lnSpcReduction="20000"/>
          </a:bodyPr>
          <a:p>
            <a:pPr algn="ctr">
              <a:lnSpc>
                <a:spcPct val="100000"/>
              </a:lnSpc>
            </a:pPr>
            <a:r>
              <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rPr>
              <a:t>CONTENTS</a:t>
            </a:r>
            <a:endPar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endParaRPr>
          </a:p>
        </p:txBody>
      </p:sp>
      <p:sp>
        <p:nvSpPr>
          <p:cNvPr id="102" name="Object 102"/>
          <p:cNvSpPr txBox="1"/>
          <p:nvPr>
            <p:custDataLst>
              <p:tags r:id="rId2"/>
            </p:custDataLst>
          </p:nvPr>
        </p:nvSpPr>
        <p:spPr>
          <a:xfrm>
            <a:off x="5180012" y="988378"/>
            <a:ext cx="1767840" cy="828675"/>
          </a:xfrm>
          <a:prstGeom prst="rect">
            <a:avLst/>
          </a:prstGeom>
        </p:spPr>
        <p:txBody>
          <a:bodyPr vert="horz" wrap="square" rtlCol="0" anchor="b" anchorCtr="0">
            <a:normAutofit fontScale="45000"/>
          </a:bodyPr>
          <a:p>
            <a:pPr algn="ctr">
              <a:lnSpc>
                <a:spcPct val="100000"/>
              </a:lnSpc>
            </a:pPr>
            <a:r>
              <a:rPr lang="zh-CN" altLang="en-US" sz="5400" b="1" spc="600" dirty="0">
                <a:solidFill>
                  <a:schemeClr val="dk1"/>
                </a:solidFill>
                <a:latin typeface="汉仪金陵刻经 W" panose="00020600040101010101" charset="-122"/>
                <a:ea typeface="汉仪金陵刻经 W" panose="00020600040101010101" charset="-122"/>
              </a:rPr>
              <a:t>应急处置</a:t>
            </a:r>
            <a:endParaRPr lang="zh-CN" altLang="en-US" sz="5400" b="1" spc="600" dirty="0">
              <a:solidFill>
                <a:schemeClr val="dk1"/>
              </a:solidFill>
              <a:latin typeface="汉仪金陵刻经 W" panose="00020600040101010101" charset="-122"/>
              <a:ea typeface="汉仪金陵刻经 W" panose="00020600040101010101" charset="-122"/>
            </a:endParaRPr>
          </a:p>
        </p:txBody>
      </p:sp>
      <p:cxnSp>
        <p:nvCxnSpPr>
          <p:cNvPr id="5" name="直接连接符 4"/>
          <p:cNvCxnSpPr/>
          <p:nvPr>
            <p:custDataLst>
              <p:tags r:id="rId3"/>
            </p:custDataLst>
          </p:nvPr>
        </p:nvCxnSpPr>
        <p:spPr>
          <a:xfrm>
            <a:off x="5741352" y="199866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Object 108"/>
          <p:cNvSpPr txBox="1"/>
          <p:nvPr>
            <p:custDataLst>
              <p:tags r:id="rId4"/>
            </p:custDataLst>
          </p:nvPr>
        </p:nvSpPr>
        <p:spPr>
          <a:xfrm>
            <a:off x="1777682"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壹</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011" name="Object 1011"/>
          <p:cNvSpPr txBox="1"/>
          <p:nvPr>
            <p:custDataLst>
              <p:tags r:id="rId5"/>
            </p:custDataLst>
          </p:nvPr>
        </p:nvSpPr>
        <p:spPr>
          <a:xfrm>
            <a:off x="1955482"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信息报告</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32" name="直接连接符 31"/>
          <p:cNvCxnSpPr/>
          <p:nvPr>
            <p:custDataLst>
              <p:tags r:id="rId6"/>
            </p:custDataLst>
          </p:nvPr>
        </p:nvCxnSpPr>
        <p:spPr>
          <a:xfrm rot="5400000">
            <a:off x="2520632"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bject 108"/>
          <p:cNvSpPr txBox="1"/>
          <p:nvPr>
            <p:custDataLst>
              <p:tags r:id="rId7"/>
            </p:custDataLst>
          </p:nvPr>
        </p:nvSpPr>
        <p:spPr>
          <a:xfrm>
            <a:off x="4336732"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贰</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1" name="Object 1011"/>
          <p:cNvSpPr txBox="1"/>
          <p:nvPr>
            <p:custDataLst>
              <p:tags r:id="rId8"/>
            </p:custDataLst>
          </p:nvPr>
        </p:nvSpPr>
        <p:spPr>
          <a:xfrm>
            <a:off x="4513897"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先期处置</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2" name="直接连接符 11"/>
          <p:cNvCxnSpPr/>
          <p:nvPr>
            <p:custDataLst>
              <p:tags r:id="rId9"/>
            </p:custDataLst>
          </p:nvPr>
        </p:nvCxnSpPr>
        <p:spPr>
          <a:xfrm rot="5400000">
            <a:off x="5104447"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bject 108"/>
          <p:cNvSpPr txBox="1"/>
          <p:nvPr>
            <p:custDataLst>
              <p:tags r:id="rId10"/>
            </p:custDataLst>
          </p:nvPr>
        </p:nvSpPr>
        <p:spPr>
          <a:xfrm>
            <a:off x="6933247"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叁</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5" name="Object 1011"/>
          <p:cNvSpPr txBox="1"/>
          <p:nvPr>
            <p:custDataLst>
              <p:tags r:id="rId11"/>
            </p:custDataLst>
          </p:nvPr>
        </p:nvSpPr>
        <p:spPr>
          <a:xfrm>
            <a:off x="7111047" y="4387533"/>
            <a:ext cx="444500" cy="1414145"/>
          </a:xfrm>
          <a:prstGeom prst="rect">
            <a:avLst/>
          </a:prstGeom>
        </p:spPr>
        <p:txBody>
          <a:bodyPr vert="eaVert" wrap="square" tIns="46800" rtlCol="0" anchor="ctr" anchorCtr="0">
            <a:normAutofit fontScale="5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指挥与协调</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6" name="直接连接符 15"/>
          <p:cNvCxnSpPr/>
          <p:nvPr>
            <p:custDataLst>
              <p:tags r:id="rId12"/>
            </p:custDataLst>
          </p:nvPr>
        </p:nvCxnSpPr>
        <p:spPr>
          <a:xfrm rot="5400000">
            <a:off x="7733347"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bject 108"/>
          <p:cNvSpPr txBox="1"/>
          <p:nvPr>
            <p:custDataLst>
              <p:tags r:id="rId13"/>
            </p:custDataLst>
          </p:nvPr>
        </p:nvSpPr>
        <p:spPr>
          <a:xfrm>
            <a:off x="9554527"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肆</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9" name="Object 1011"/>
          <p:cNvSpPr txBox="1"/>
          <p:nvPr>
            <p:custDataLst>
              <p:tags r:id="rId14"/>
            </p:custDataLst>
          </p:nvPr>
        </p:nvSpPr>
        <p:spPr>
          <a:xfrm>
            <a:off x="9731692" y="4387533"/>
            <a:ext cx="444500" cy="1414145"/>
          </a:xfrm>
          <a:prstGeom prst="rect">
            <a:avLst/>
          </a:prstGeom>
        </p:spPr>
        <p:txBody>
          <a:bodyPr vert="eaVert" wrap="square" tIns="46800" rtlCol="0" anchor="ctr" anchorCtr="0">
            <a:normAutofit fontScale="4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应急处置措施</a:t>
            </a:r>
            <a:endParaRPr lang="zh-CN" altLang="en-US" sz="2500" spc="9" dirty="0">
              <a:solidFill>
                <a:schemeClr val="lt1"/>
              </a:solidFill>
              <a:latin typeface="汉仪金陵刻经 W" panose="00020600040101010101" charset="-122"/>
              <a:ea typeface="汉仪金陵刻经 W" panose="00020600040101010101" charset="-122"/>
            </a:endParaRPr>
          </a:p>
        </p:txBody>
      </p:sp>
    </p:spTree>
    <p:custDataLst>
      <p:tags r:id="rId15"/>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bject 101"/>
          <p:cNvSpPr txBox="1"/>
          <p:nvPr>
            <p:custDataLst>
              <p:tags r:id="rId1"/>
            </p:custDataLst>
          </p:nvPr>
        </p:nvSpPr>
        <p:spPr>
          <a:xfrm>
            <a:off x="4199572" y="2180273"/>
            <a:ext cx="3728720" cy="455295"/>
          </a:xfrm>
          <a:prstGeom prst="rect">
            <a:avLst/>
          </a:prstGeom>
        </p:spPr>
        <p:txBody>
          <a:bodyPr vert="horz" wrap="square" rtlCol="0" anchor="t" anchorCtr="0">
            <a:normAutofit fontScale="90000" lnSpcReduction="20000"/>
          </a:bodyPr>
          <a:p>
            <a:pPr algn="ctr">
              <a:lnSpc>
                <a:spcPct val="100000"/>
              </a:lnSpc>
            </a:pPr>
            <a:r>
              <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rPr>
              <a:t>CONTENTS</a:t>
            </a:r>
            <a:endPar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endParaRPr>
          </a:p>
        </p:txBody>
      </p:sp>
      <p:sp>
        <p:nvSpPr>
          <p:cNvPr id="102" name="Object 102"/>
          <p:cNvSpPr txBox="1"/>
          <p:nvPr>
            <p:custDataLst>
              <p:tags r:id="rId2"/>
            </p:custDataLst>
          </p:nvPr>
        </p:nvSpPr>
        <p:spPr>
          <a:xfrm>
            <a:off x="5180012" y="988378"/>
            <a:ext cx="1767840" cy="828675"/>
          </a:xfrm>
          <a:prstGeom prst="rect">
            <a:avLst/>
          </a:prstGeom>
        </p:spPr>
        <p:txBody>
          <a:bodyPr vert="horz" wrap="square" rtlCol="0" anchor="b" anchorCtr="0">
            <a:normAutofit fontScale="45000"/>
          </a:bodyPr>
          <a:p>
            <a:pPr algn="ctr">
              <a:lnSpc>
                <a:spcPct val="100000"/>
              </a:lnSpc>
            </a:pPr>
            <a:r>
              <a:rPr lang="zh-CN" altLang="en-US" sz="5400" b="1" spc="600" dirty="0">
                <a:solidFill>
                  <a:schemeClr val="dk1"/>
                </a:solidFill>
                <a:latin typeface="汉仪金陵刻经 W" panose="00020600040101010101" charset="-122"/>
                <a:ea typeface="汉仪金陵刻经 W" panose="00020600040101010101" charset="-122"/>
              </a:rPr>
              <a:t>应急处置</a:t>
            </a:r>
            <a:endParaRPr lang="zh-CN" altLang="en-US" sz="5400" b="1" spc="600" dirty="0">
              <a:solidFill>
                <a:schemeClr val="dk1"/>
              </a:solidFill>
              <a:latin typeface="汉仪金陵刻经 W" panose="00020600040101010101" charset="-122"/>
              <a:ea typeface="汉仪金陵刻经 W" panose="00020600040101010101" charset="-122"/>
            </a:endParaRPr>
          </a:p>
        </p:txBody>
      </p:sp>
      <p:cxnSp>
        <p:nvCxnSpPr>
          <p:cNvPr id="5" name="直接连接符 4"/>
          <p:cNvCxnSpPr/>
          <p:nvPr>
            <p:custDataLst>
              <p:tags r:id="rId3"/>
            </p:custDataLst>
          </p:nvPr>
        </p:nvCxnSpPr>
        <p:spPr>
          <a:xfrm>
            <a:off x="5741352" y="199866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Object 108"/>
          <p:cNvSpPr txBox="1"/>
          <p:nvPr>
            <p:custDataLst>
              <p:tags r:id="rId4"/>
            </p:custDataLst>
          </p:nvPr>
        </p:nvSpPr>
        <p:spPr>
          <a:xfrm>
            <a:off x="1777682" y="3334068"/>
            <a:ext cx="914400" cy="914400"/>
          </a:xfrm>
          <a:prstGeom prst="rect">
            <a:avLst/>
          </a:prstGeom>
        </p:spPr>
        <p:txBody>
          <a:bodyPr vert="horz" wrap="square" rtlCol="0" anchor="t" anchorCtr="0">
            <a:normAutofit fontScale="9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伍</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011" name="Object 1011"/>
          <p:cNvSpPr txBox="1"/>
          <p:nvPr>
            <p:custDataLst>
              <p:tags r:id="rId5"/>
            </p:custDataLst>
          </p:nvPr>
        </p:nvSpPr>
        <p:spPr>
          <a:xfrm>
            <a:off x="1955482" y="4387533"/>
            <a:ext cx="444500" cy="1414145"/>
          </a:xfrm>
          <a:prstGeom prst="rect">
            <a:avLst/>
          </a:prstGeom>
        </p:spPr>
        <p:txBody>
          <a:bodyPr vert="eaVert" wrap="square" tIns="46800" rtlCol="0" anchor="ctr" anchorCtr="0">
            <a:normAutofit fontScale="7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力量部署</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32" name="直接连接符 31"/>
          <p:cNvCxnSpPr/>
          <p:nvPr>
            <p:custDataLst>
              <p:tags r:id="rId6"/>
            </p:custDataLst>
          </p:nvPr>
        </p:nvCxnSpPr>
        <p:spPr>
          <a:xfrm rot="5400000">
            <a:off x="2520632"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bject 108"/>
          <p:cNvSpPr txBox="1"/>
          <p:nvPr>
            <p:custDataLst>
              <p:tags r:id="rId7"/>
            </p:custDataLst>
          </p:nvPr>
        </p:nvSpPr>
        <p:spPr>
          <a:xfrm>
            <a:off x="4336732" y="3334068"/>
            <a:ext cx="914400" cy="914400"/>
          </a:xfrm>
          <a:prstGeom prst="rect">
            <a:avLst/>
          </a:prstGeom>
        </p:spPr>
        <p:txBody>
          <a:bodyPr vert="horz" wrap="square" rtlCol="0" anchor="t" anchorCtr="0">
            <a:normAutofit fontScale="9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陆</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1" name="Object 1011"/>
          <p:cNvSpPr txBox="1"/>
          <p:nvPr>
            <p:custDataLst>
              <p:tags r:id="rId8"/>
            </p:custDataLst>
          </p:nvPr>
        </p:nvSpPr>
        <p:spPr>
          <a:xfrm>
            <a:off x="4513897"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应急联动</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2" name="直接连接符 11"/>
          <p:cNvCxnSpPr/>
          <p:nvPr>
            <p:custDataLst>
              <p:tags r:id="rId9"/>
            </p:custDataLst>
          </p:nvPr>
        </p:nvCxnSpPr>
        <p:spPr>
          <a:xfrm rot="5400000">
            <a:off x="5104447"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bject 108"/>
          <p:cNvSpPr txBox="1"/>
          <p:nvPr>
            <p:custDataLst>
              <p:tags r:id="rId10"/>
            </p:custDataLst>
          </p:nvPr>
        </p:nvSpPr>
        <p:spPr>
          <a:xfrm>
            <a:off x="6933247" y="3334068"/>
            <a:ext cx="914400" cy="914400"/>
          </a:xfrm>
          <a:prstGeom prst="rect">
            <a:avLst/>
          </a:prstGeom>
        </p:spPr>
        <p:txBody>
          <a:bodyPr vert="horz" wrap="square" rtlCol="0" anchor="t" anchorCtr="0">
            <a:normAutofit fontScale="8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柒</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5" name="Object 1011"/>
          <p:cNvSpPr txBox="1"/>
          <p:nvPr>
            <p:custDataLst>
              <p:tags r:id="rId11"/>
            </p:custDataLst>
          </p:nvPr>
        </p:nvSpPr>
        <p:spPr>
          <a:xfrm>
            <a:off x="7111047" y="4387533"/>
            <a:ext cx="444500" cy="1414145"/>
          </a:xfrm>
          <a:prstGeom prst="rect">
            <a:avLst/>
          </a:prstGeom>
        </p:spPr>
        <p:txBody>
          <a:bodyPr vert="eaVert" wrap="square" tIns="46800" rtlCol="0" anchor="ctr" anchorCtr="0">
            <a:normAutofit fontScale="7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信息发布</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6" name="直接连接符 15"/>
          <p:cNvCxnSpPr/>
          <p:nvPr>
            <p:custDataLst>
              <p:tags r:id="rId12"/>
            </p:custDataLst>
          </p:nvPr>
        </p:nvCxnSpPr>
        <p:spPr>
          <a:xfrm rot="5400000">
            <a:off x="7733347"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bject 108"/>
          <p:cNvSpPr txBox="1"/>
          <p:nvPr>
            <p:custDataLst>
              <p:tags r:id="rId13"/>
            </p:custDataLst>
          </p:nvPr>
        </p:nvSpPr>
        <p:spPr>
          <a:xfrm>
            <a:off x="9554527" y="3334068"/>
            <a:ext cx="914400" cy="914400"/>
          </a:xfrm>
          <a:prstGeom prst="rect">
            <a:avLst/>
          </a:prstGeom>
        </p:spPr>
        <p:txBody>
          <a:bodyPr vert="horz" wrap="square" rtlCol="0" anchor="t" anchorCtr="0">
            <a:normAutofit fontScale="9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捌</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9" name="Object 1011"/>
          <p:cNvSpPr txBox="1"/>
          <p:nvPr>
            <p:custDataLst>
              <p:tags r:id="rId14"/>
            </p:custDataLst>
          </p:nvPr>
        </p:nvSpPr>
        <p:spPr>
          <a:xfrm>
            <a:off x="9731692" y="4387533"/>
            <a:ext cx="444500" cy="1414145"/>
          </a:xfrm>
          <a:prstGeom prst="rect">
            <a:avLst/>
          </a:prstGeom>
        </p:spPr>
        <p:txBody>
          <a:bodyPr vert="eaVert" wrap="square" tIns="46800" rtlCol="0" anchor="ctr" anchorCtr="0">
            <a:normAutofit fontScale="7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应急结束</a:t>
            </a:r>
            <a:endParaRPr lang="zh-CN" altLang="en-US" sz="2500" spc="9" dirty="0">
              <a:solidFill>
                <a:schemeClr val="lt1"/>
              </a:solidFill>
              <a:latin typeface="汉仪金陵刻经 W" panose="00020600040101010101" charset="-122"/>
              <a:ea typeface="汉仪金陵刻经 W" panose="00020600040101010101" charset="-122"/>
            </a:endParaRPr>
          </a:p>
        </p:txBody>
      </p:sp>
    </p:spTree>
    <p:custDataLst>
      <p:tags r:id="rId1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7" name="图片 6"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4" name="Object 901"/>
          <p:cNvSpPr txBox="1"/>
          <p:nvPr>
            <p:custDataLst>
              <p:tags r:id="rId5"/>
            </p:custDataLst>
          </p:nvPr>
        </p:nvSpPr>
        <p:spPr>
          <a:xfrm>
            <a:off x="608286" y="610988"/>
            <a:ext cx="10975427" cy="768150"/>
          </a:xfrm>
          <a:prstGeom prst="rect">
            <a:avLst/>
          </a:prstGeom>
        </p:spPr>
        <p:txBody>
          <a:bodyPr vert="horz" lIns="63500" tIns="25400" rIns="63500" bIns="25400" rtlCol="0" anchor="b" anchorCtr="0">
            <a:normAutofit fontScale="90000"/>
          </a:bodyPr>
          <a:p>
            <a:pPr algn="l" fontAlgn="auto">
              <a:lnSpc>
                <a:spcPct val="100000"/>
              </a:lnSpc>
            </a:pPr>
            <a:r>
              <a:rPr lang="en-US" altLang="zh-CN" sz="4800" b="1" i="0" spc="320" dirty="0">
                <a:solidFill>
                  <a:schemeClr val="dk1"/>
                </a:solidFill>
                <a:uFillTx/>
                <a:latin typeface="汉仪金陵刻经 W" panose="00020600040101010101" charset="-122"/>
                <a:ea typeface="汉仪金陵刻经 W" panose="00020600040101010101" charset="-122"/>
              </a:rPr>
              <a:t> </a:t>
            </a:r>
            <a:endParaRPr lang="en-US" altLang="zh-CN" sz="4800" b="1" i="0" spc="320" dirty="0">
              <a:solidFill>
                <a:schemeClr val="dk1"/>
              </a:solidFill>
              <a:uFillTx/>
              <a:latin typeface="汉仪金陵刻经 W" panose="00020600040101010101" charset="-122"/>
              <a:ea typeface="汉仪金陵刻经 W" panose="00020600040101010101" charset="-122"/>
            </a:endParaRPr>
          </a:p>
        </p:txBody>
      </p:sp>
      <p:sp>
        <p:nvSpPr>
          <p:cNvPr id="5" name="Object 902"/>
          <p:cNvSpPr txBox="1"/>
          <p:nvPr>
            <p:custDataLst>
              <p:tags r:id="rId6"/>
            </p:custDataLst>
          </p:nvPr>
        </p:nvSpPr>
        <p:spPr>
          <a:xfrm>
            <a:off x="608286" y="1403857"/>
            <a:ext cx="10975427" cy="393666"/>
          </a:xfrm>
          <a:prstGeom prst="rect">
            <a:avLst/>
          </a:prstGeom>
        </p:spPr>
        <p:txBody>
          <a:bodyPr vert="horz" lIns="63500" tIns="25400" rIns="63500" bIns="25400" rtlCol="0" anchor="t" anchorCtr="0">
            <a:normAutofit/>
          </a:bodyPr>
          <a:p>
            <a:pPr algn="l" fontAlgn="auto">
              <a:lnSpc>
                <a:spcPct val="100000"/>
              </a:lnSpc>
            </a:pPr>
            <a:r>
              <a:rPr lang="en-US" altLang="zh-CN" sz="2000" spc="80" dirty="0">
                <a:solidFill>
                  <a:schemeClr val="lt1">
                    <a:lumMod val="50000"/>
                  </a:schemeClr>
                </a:solidFill>
                <a:uFillTx/>
                <a:latin typeface="汉仪金陵刻经 W" panose="00020600040101010101" charset="-122"/>
                <a:ea typeface="汉仪金陵刻经 W" panose="00020600040101010101" charset="-122"/>
              </a:rPr>
              <a:t>  </a:t>
            </a:r>
            <a:endParaRPr lang="en-US" altLang="zh-CN" sz="2000" spc="80" dirty="0">
              <a:solidFill>
                <a:schemeClr val="lt1">
                  <a:lumMod val="50000"/>
                </a:schemeClr>
              </a:solidFill>
              <a:uFillTx/>
              <a:latin typeface="汉仪金陵刻经 W" panose="00020600040101010101" charset="-122"/>
              <a:ea typeface="汉仪金陵刻经 W" panose="00020600040101010101" charset="-122"/>
            </a:endParaRPr>
          </a:p>
        </p:txBody>
      </p:sp>
      <p:sp>
        <p:nvSpPr>
          <p:cNvPr id="2" name="Title 6"/>
          <p:cNvSpPr txBox="1"/>
          <p:nvPr>
            <p:custDataLst>
              <p:tags r:id="rId7"/>
            </p:custDataLst>
          </p:nvPr>
        </p:nvSpPr>
        <p:spPr>
          <a:xfrm>
            <a:off x="325755" y="3265805"/>
            <a:ext cx="5042535" cy="2482215"/>
          </a:xfrm>
          <a:prstGeom prst="rect">
            <a:avLst/>
          </a:prstGeom>
          <a:noFill/>
          <a:ln w="3175">
            <a:noFill/>
            <a:prstDash val="dash"/>
          </a:ln>
        </p:spPr>
        <p:txBody>
          <a:bodyPr wrap="square" lIns="63500" tIns="25400" rIns="63500" bIns="25400" anchor="ctr" anchorCtr="0">
            <a:normAutofit fontScale="6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一般或较大供热事故发生后，密山市委、市政府总值班室于</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20</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分钟内立即向鸡西市委办公室信息科、鸡西市政府办公室、鸡西市政府总值班室及市鸡西应急指挥部办公室电话报告，并于</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小时内报送书面报告；同时，市应急指挥部各成员单位按照职责及时续报事故信息及有关应急处置情况。鸡西市委办公室信息科、鸡西市政府办公室、市政府总值班室经鸡西市委、市政府批准，于</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小时内立即向省委、省政府电话报告，并于</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小时内补报文字报告；同时采取一切措施尽快掌握准确详实情况，最迟不超过</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个小时内向省委、省政府报告，市应急指挥部办公室和市应急指挥部成员单位同时以通稿形式上报省对口单位。</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3" name="Title 6"/>
          <p:cNvSpPr txBox="1"/>
          <p:nvPr>
            <p:custDataLst>
              <p:tags r:id="rId8"/>
            </p:custDataLst>
          </p:nvPr>
        </p:nvSpPr>
        <p:spPr>
          <a:xfrm>
            <a:off x="6541135" y="1248410"/>
            <a:ext cx="5042535" cy="4998085"/>
          </a:xfrm>
          <a:prstGeom prst="rect">
            <a:avLst/>
          </a:prstGeom>
          <a:noFill/>
          <a:ln w="3175">
            <a:noFill/>
            <a:prstDash val="dash"/>
          </a:ln>
        </p:spPr>
        <p:txBody>
          <a:bodyPr wrap="square" lIns="63500" tIns="25400" rIns="63500" bIns="25400" anchor="ctr"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重大和特别重大事故发生后，密山市委、市政府总值班室于</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20</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分钟内立即向鸡西市委办公室信息科、鸡西市政府办公室、市政府总值班室及鸡西市应急指挥部办公室电话报告；鸡西市委办公室信息科、市政府办公室市政府总值班室经鸡西市委、市政府批准，于</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30</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分钟内立即向省委、省政府电话汇报，并于</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小时内补报文字报告；同时采取一切措施尽快掌握准确详实情况，最迟不超过</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小时向省委、省政府书面报告；市应急指挥部办公室和市应急指挥部成员单位同时以通稿形式上报省对口单位。</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报告内容包括发生事故的地点、时间、类别、危害程度、影响范围；事故的简要经过；事故单位的详细名称、单位负责人、联系电话及地址；事故单位性质，生产、输配规模、热源地、热力站处数；发生事故的时间、地点、类别；事故造成的危害程度、影响范围、面积、户数；事故发生后采取的应急处置措施及事故控制情况；需要有关部门和单位协助抢险和处理的有关事宜；其他需要报告的有关事项。</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14" name="Title 6"/>
          <p:cNvSpPr txBox="1"/>
          <p:nvPr>
            <p:custDataLst>
              <p:tags r:id="rId9"/>
            </p:custDataLst>
          </p:nvPr>
        </p:nvSpPr>
        <p:spPr>
          <a:xfrm>
            <a:off x="325755" y="483235"/>
            <a:ext cx="5635625" cy="2235200"/>
          </a:xfrm>
          <a:prstGeom prst="rect">
            <a:avLst/>
          </a:prstGeom>
          <a:noFill/>
          <a:ln w="3175">
            <a:noFill/>
            <a:prstDash val="dash"/>
          </a:ln>
        </p:spPr>
        <p:txBody>
          <a:bodyPr wrap="square" lIns="63500" tIns="25400" rIns="63500" bIns="25400" anchor="t"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lnSpc>
                <a:spcPct val="130000"/>
              </a:lnSpc>
              <a:spcAft>
                <a:spcPts val="800"/>
              </a:spcAft>
            </a:pPr>
            <a:r>
              <a:rPr lang="en-US" altLang="zh-CN" sz="4000" spc="6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4.1 </a:t>
            </a:r>
            <a:r>
              <a:rPr lang="zh-CN" altLang="en-US" sz="4000" spc="6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信息报告</a:t>
            </a:r>
            <a:endParaRPr lang="zh-CN" altLang="en-US" sz="4000" spc="6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lnSpc>
                <a:spcPct val="130000"/>
              </a:lnSpc>
              <a:spcAft>
                <a:spcPts val="800"/>
              </a:spcAft>
            </a:pPr>
            <a:r>
              <a:rPr lang="zh-CN" altLang="en-US" sz="2000" spc="6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供热事故发生后，事故发生单位或责任人要按照有关规定第一时间向市住建局和市政府报告信息，最迟不得超过事发后</a:t>
            </a:r>
            <a:r>
              <a:rPr lang="en-US" altLang="zh-CN" sz="2000" spc="6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6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小时；相关知情人有权利和义务拨打鸡西市和密山市两级供热服务热线或者供热单位电话，报告供热事故发生的时间、地点、原因和影响范围等信息。</a:t>
            </a:r>
            <a:endParaRPr lang="zh-CN" altLang="en-US" sz="2000" spc="6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609562" y="1828802"/>
            <a:ext cx="6096042" cy="4267196"/>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800" b="1"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 </a:t>
            </a:r>
            <a:r>
              <a:rPr lang="zh-CN" altLang="en-US" sz="2800" b="1"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编制目的</a:t>
            </a:r>
            <a:endParaRPr lang="zh-CN" altLang="en-US" sz="2800" b="1"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建立健全密山市供热事故应急机制，保证供热事故应急救援工作迅速、高效、有序进行，全面提高全市有效应对供热事故的能力，统一指挥协调各部门和相关企业开展应急救援、事故抢修、热力供应恢复等工作，最大限度减少人员伤亡和财产损失，减少供热事故对居民正常采暖的影响，维护正常社会秩序，构建社会主义和谐社会，保证全市经济社会健康发展。</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9"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8" name="文本框 7"/>
          <p:cNvSpPr txBox="1"/>
          <p:nvPr>
            <p:custDataLst>
              <p:tags r:id="rId7"/>
            </p:custDataLst>
          </p:nvPr>
        </p:nvSpPr>
        <p:spPr>
          <a:xfrm>
            <a:off x="1330398" y="757370"/>
            <a:ext cx="3754745" cy="577650"/>
          </a:xfrm>
          <a:prstGeom prst="rect">
            <a:avLst/>
          </a:prstGeom>
          <a:noFill/>
        </p:spPr>
        <p:txBody>
          <a:bodyPr wrap="square" lIns="63500" tIns="25400" rIns="63500" bIns="25400" rtlCol="0" anchor="t" anchorCtr="0">
            <a:normAutofit/>
          </a:bodyPr>
          <a:p>
            <a:pPr algn="l"/>
            <a:r>
              <a:rPr lang="en-US" altLang="zh-CN" sz="3200" b="1" spc="160">
                <a:solidFill>
                  <a:schemeClr val="dk1"/>
                </a:solidFill>
                <a:uFillTx/>
                <a:latin typeface="汉仪金陵刻经 W" panose="00020600040101010101" charset="-122"/>
                <a:ea typeface="汉仪金陵刻经 W" panose="00020600040101010101" charset="-122"/>
                <a:sym typeface="+mn-ea"/>
              </a:rPr>
              <a:t>4.2 </a:t>
            </a:r>
            <a:r>
              <a:rPr lang="zh-CN" altLang="en-US" sz="3200" b="1" spc="160">
                <a:solidFill>
                  <a:schemeClr val="dk1"/>
                </a:solidFill>
                <a:uFillTx/>
                <a:latin typeface="汉仪金陵刻经 W" panose="00020600040101010101" charset="-122"/>
                <a:ea typeface="汉仪金陵刻经 W" panose="00020600040101010101" charset="-122"/>
                <a:sym typeface="+mn-ea"/>
              </a:rPr>
              <a:t>先期处置</a:t>
            </a:r>
            <a:endParaRPr lang="zh-CN" altLang="en-US" sz="3200" b="1" spc="160">
              <a:solidFill>
                <a:schemeClr val="dk1"/>
              </a:solidFill>
              <a:uFillTx/>
              <a:latin typeface="汉仪金陵刻经 W" panose="00020600040101010101" charset="-122"/>
              <a:ea typeface="汉仪金陵刻经 W" panose="00020600040101010101" charset="-122"/>
              <a:sym typeface="+mn-ea"/>
            </a:endParaRPr>
          </a:p>
          <a:p>
            <a:pPr algn="l"/>
            <a:endParaRPr lang="zh-CN" altLang="en-US" sz="3200" b="1" spc="160">
              <a:solidFill>
                <a:schemeClr val="dk1"/>
              </a:solidFill>
              <a:uFillTx/>
              <a:latin typeface="汉仪金陵刻经 W" panose="00020600040101010101" charset="-122"/>
              <a:ea typeface="汉仪金陵刻经 W" panose="00020600040101010101" charset="-122"/>
              <a:sym typeface="+mn-ea"/>
            </a:endParaRPr>
          </a:p>
          <a:p>
            <a:pPr algn="l"/>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11" name="Title 6"/>
          <p:cNvSpPr txBox="1"/>
          <p:nvPr>
            <p:custDataLst>
              <p:tags r:id="rId8"/>
            </p:custDataLst>
          </p:nvPr>
        </p:nvSpPr>
        <p:spPr>
          <a:xfrm>
            <a:off x="608965" y="1396365"/>
            <a:ext cx="4601845" cy="483171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a:t>
            </a:r>
            <a:r>
              <a:rPr lang="en-US" altLang="zh-CN" sz="2000" b="1" spc="160">
                <a:solidFill>
                  <a:schemeClr val="dk1"/>
                </a:solidFill>
                <a:uFillTx/>
                <a:latin typeface="汉仪金陵刻经 W" panose="00020600040101010101" charset="-122"/>
                <a:ea typeface="汉仪金陵刻经 W" panose="00020600040101010101" charset="-122"/>
                <a:sym typeface="+mn-ea"/>
              </a:rPr>
              <a:t>1</a:t>
            </a:r>
            <a:r>
              <a:rPr lang="zh-CN" altLang="en-US" sz="2000" b="1" spc="160">
                <a:solidFill>
                  <a:schemeClr val="dk1"/>
                </a:solidFill>
                <a:uFillTx/>
                <a:latin typeface="汉仪金陵刻经 W" panose="00020600040101010101" charset="-122"/>
                <a:ea typeface="汉仪金陵刻经 W" panose="00020600040101010101" charset="-122"/>
                <a:sym typeface="+mn-ea"/>
              </a:rPr>
              <a:t>）供热事故发生后，政府各相关部门、事故发生企业要立即做出响应，按照</a:t>
            </a:r>
            <a:r>
              <a:rPr lang="en-US" altLang="zh-CN" sz="2000" b="1" spc="160">
                <a:solidFill>
                  <a:schemeClr val="dk1"/>
                </a:solidFill>
                <a:uFillTx/>
                <a:latin typeface="汉仪金陵刻经 W" panose="00020600040101010101" charset="-122"/>
                <a:ea typeface="汉仪金陵刻经 W" panose="00020600040101010101" charset="-122"/>
                <a:sym typeface="+mn-ea"/>
              </a:rPr>
              <a:t>“</a:t>
            </a:r>
            <a:r>
              <a:rPr lang="zh-CN" altLang="en-US" sz="2000" b="1" spc="160">
                <a:solidFill>
                  <a:schemeClr val="dk1"/>
                </a:solidFill>
                <a:uFillTx/>
                <a:latin typeface="汉仪金陵刻经 W" panose="00020600040101010101" charset="-122"/>
                <a:ea typeface="汉仪金陵刻经 W" panose="00020600040101010101" charset="-122"/>
                <a:sym typeface="+mn-ea"/>
              </a:rPr>
              <a:t>就近、救急、高效</a:t>
            </a:r>
            <a:r>
              <a:rPr lang="en-US" altLang="zh-CN" sz="2000" b="1" spc="160">
                <a:solidFill>
                  <a:schemeClr val="dk1"/>
                </a:solidFill>
                <a:uFillTx/>
                <a:latin typeface="汉仪金陵刻经 W" panose="00020600040101010101" charset="-122"/>
                <a:ea typeface="汉仪金陵刻经 W" panose="00020600040101010101" charset="-122"/>
                <a:sym typeface="+mn-ea"/>
              </a:rPr>
              <a:t>”</a:t>
            </a:r>
            <a:r>
              <a:rPr lang="zh-CN" altLang="en-US" sz="2000" b="1" spc="160">
                <a:solidFill>
                  <a:schemeClr val="dk1"/>
                </a:solidFill>
                <a:uFillTx/>
                <a:latin typeface="汉仪金陵刻经 W" panose="00020600040101010101" charset="-122"/>
                <a:ea typeface="汉仪金陵刻经 W" panose="00020600040101010101" charset="-122"/>
                <a:sym typeface="+mn-ea"/>
              </a:rPr>
              <a:t>原则，立即组织企业、专业救援单位、有关单位人员组成救援队伍，采取措施控制事态发展，组织开展应急救援工作，并及时向市应急指挥部办公室报告。</a:t>
            </a:r>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a:t>
            </a:r>
            <a:r>
              <a:rPr lang="en-US" altLang="zh-CN" sz="2000" b="1" spc="160">
                <a:solidFill>
                  <a:schemeClr val="dk1"/>
                </a:solidFill>
                <a:uFillTx/>
                <a:latin typeface="汉仪金陵刻经 W" panose="00020600040101010101" charset="-122"/>
                <a:ea typeface="汉仪金陵刻经 W" panose="00020600040101010101" charset="-122"/>
                <a:sym typeface="+mn-ea"/>
              </a:rPr>
              <a:t>2</a:t>
            </a:r>
            <a:r>
              <a:rPr lang="zh-CN" altLang="en-US" sz="2000" b="1" spc="160">
                <a:solidFill>
                  <a:schemeClr val="dk1"/>
                </a:solidFill>
                <a:uFillTx/>
                <a:latin typeface="汉仪金陵刻经 W" panose="00020600040101010101" charset="-122"/>
                <a:ea typeface="汉仪金陵刻经 W" panose="00020600040101010101" charset="-122"/>
                <a:sym typeface="+mn-ea"/>
              </a:rPr>
              <a:t>）事发企业和应急指挥部在组织开展应急救援工作的同时要严格保护事故现场。因抢救伤员、防止事故扩大及疏通交通等原因需要移动现场物件时，必须做出标志，详细记录和绘制事故现场平面图，并妥善保管现场重要遗迹和物证。</a:t>
            </a:r>
            <a:r>
              <a:rPr altLang="zh-CN" sz="2000" b="1" spc="160">
                <a:solidFill>
                  <a:schemeClr val="dk1"/>
                </a:solidFill>
                <a:uFillTx/>
                <a:latin typeface="汉仪金陵刻经 W" panose="00020600040101010101" charset="-122"/>
                <a:ea typeface="汉仪金陵刻经 W" panose="00020600040101010101" charset="-122"/>
                <a:sym typeface="+mn-ea"/>
              </a:rPr>
              <a:t>  </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9"/>
            </p:custDataLst>
          </p:nvPr>
        </p:nvSpPr>
        <p:spPr>
          <a:xfrm>
            <a:off x="1330398" y="364561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10"/>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4.3 </a:t>
            </a:r>
            <a:r>
              <a:rPr lang="zh-CN" altLang="en-US"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指挥与协调</a:t>
            </a:r>
            <a:endParaRPr lang="zh-CN" altLang="en-US"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）一般供热事故，由市政府负责全权指挥处置。必要时鸡西市应急指挥部给予支持，由市应急指挥部副总指挥到现场参与制定应急处置方案，协调有关部门和单位配合开展抢修抢险救援工作。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发生较大供热事故，由鸡西市应急指挥部统一指挥协调处置，密山市政府密切配合，鸡西市应急指挥部总指挥、副总指挥第一时间到达现场，由各工作组和密山市政府组成现场指挥部，组织制定抢修抢险救援方案，全面协调指挥市应急指挥部各成员单位按照职责分工开展抢修抢险救援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发生重大、特别重大供热事故，造成重大人员伤亡时，由省政府或住建部统一组织指挥应急处置工作，鸡西市应急指挥部负责组织落实各项应急处置措施，鸡西市市长、市应急指挥部总指挥第一时间到达现场，成立由各工作组和密山市政府组成的现场指挥部，组织制定抢修抢险方案，组织指挥协调各工作组开展人员转移安置、医疗救护、应急物资调拨等工作，保障事故抢修抢险各项工作顺利进行。</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4.4 </a:t>
            </a:r>
            <a:r>
              <a:rPr lang="zh-CN" altLang="en-US"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应急处置措施</a:t>
            </a:r>
            <a:endParaRPr lang="zh-CN" altLang="en-US"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）鸡西市应急指挥部指挥协调各工作组和密山市政府做好抢险救援工作，必要时选派专家给予技术支援。</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）统一组织调配人员、设备和物资。</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）组织营救和救治受伤人员，疏散、撤离并妥善安置受到威胁的人员以及采取其他救助措施。</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）迅速控制危险源，标明危险区域，封锁危险场所，划定警戒区，实行交通管制以及其他控制措施。</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5</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）立即抢修被损坏的供热公共设施，向受到危害的人员提供避难场所和生活必需品，实施医疗救护和卫生防疫以及其他保障措施。</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）启用市政府设置的财政预备费和储备的应急救援物资，必要时调用其他急需物资、设备、设施、工具。</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7</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）市应急指挥部报请市政府批准启动其他相关应急预案采取防止发生次生、衍生事件的必要措施，及时有效处置，控制事态。</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4.5 </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力量部署</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根据供热事故特点和各部门、各单位应急救援力量所具备的救援功能，组织建立以密山市朝阳热电有限公司、黑龙江省牡丹江垦区北大营物业有限公司、鸡东县明湖供热有限公司为主的供热应急救援队伍。事故发生后，为便于救援力量及救援设备快速到达事故现场，采取就近调动原则，合理调集救援力量。</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一般事故市政府组织辖区内供热企业进行抢险救援。当事故未得到有效控制，可能发生较大以上事故时，需要调动其他周边区域力量增援时，由鸡西市应急指挥部统一调度，在最短时间内安全到达指定救援现场，加强抢险救援工作力量。</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4.6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应急联动</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）在市政府的统一指挥、组织协调下，市应急指挥部各成员单位，按职责分工，密切配合，协同作战，开展应急处置工作。</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）通信部门、市应急指挥部各成员单位要为抢险救灾提供通信保障，保证市应急指挥部与市政府及各工作组的通信联络畅通。</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）交通运输、公安等部门要保证交通运输畅通。</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4.7 </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信息发布</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）供热事故的信息发布工作，由市委宣传部（市政府新闻办）负责组织相关媒体，由市政府新闻发言人统一发布相关信息。</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）市委宣传部要派人员到现场指挥部工作，负责对现场媒体活动的管理、协调、指导和服务。</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）市应急指挥部负责组织参与救援的市应急指</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挥部成员单位和专家撰写新闻通稿及灾情报告，报市政府审核后向社会发布。</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）各单位在收集、整理、传递气象灾害信息时，必须及时、准确，不得迟报、漏报、误报，未经允许不得擅自发布信息。</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4.8 </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应急结束</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）供热事故救援处置工作已基本完成，次生、衍生和事故危害基本消除，应急处置工作即告结束。</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）事故应急处置结束后，市应急指挥部办公室将应急处置工作总结报告上报市应急指挥部，报请市政府批准后，作出同意应急结束的决定。</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）一般供热事故由市政府批准并宣布应急结束。较大供热事故由鸡西市政府宣布应急结束。造成人员伤亡的重大、特别重大供热事故由省政府宣布应急结束。</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）应急处置结束后，由市应急指挥部办公室及时通知参与事故处置的市应急指挥部各成员单位，必要时通过新闻媒体同时向社会发布应急结束消息。</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6" name="图片 5"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3" name="文本框 2"/>
          <p:cNvSpPr txBox="1"/>
          <p:nvPr>
            <p:custDataLst>
              <p:tags r:id="rId5"/>
            </p:custDataLst>
          </p:nvPr>
        </p:nvSpPr>
        <p:spPr>
          <a:xfrm>
            <a:off x="893299" y="610874"/>
            <a:ext cx="10405483" cy="722598"/>
          </a:xfrm>
          <a:prstGeom prst="rect">
            <a:avLst/>
          </a:prstGeom>
          <a:noFill/>
        </p:spPr>
        <p:txBody>
          <a:bodyPr wrap="square" lIns="63500" tIns="25400" rIns="63500" bIns="25400" rtlCol="0" anchor="ctr" anchorCtr="0">
            <a:normAutofit lnSpcReduction="10000"/>
          </a:bodyPr>
          <a:p>
            <a:pPr algn="ctr"/>
            <a:r>
              <a:rPr lang="en-US" altLang="zh-CN"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sym typeface="+mn-ea"/>
              </a:rPr>
              <a:t>1.4 </a:t>
            </a:r>
            <a:r>
              <a:rPr lang="zh-CN" altLang="en-US"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sym typeface="+mn-ea"/>
              </a:rPr>
              <a:t>适用范围</a:t>
            </a:r>
            <a:endParaRPr lang="zh-CN" altLang="en-US"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ctr"/>
            <a:endParaRPr lang="zh-CN" altLang="zh-CN" sz="4000" b="1" spc="160" dirty="0">
              <a:solidFill>
                <a:schemeClr val="dk1"/>
              </a:solidFill>
              <a:uFillTx/>
              <a:latin typeface="汉仪金陵刻经 W" panose="00020600040101010101" charset="-122"/>
              <a:ea typeface="汉仪金陵刻经 W" panose="00020600040101010101" charset="-122"/>
            </a:endParaRPr>
          </a:p>
        </p:txBody>
      </p:sp>
      <p:pic>
        <p:nvPicPr>
          <p:cNvPr id="4" name="图片 3" descr="D:\aiwppcache\download\20220914/4dab70d6b205caa00adec90521618cba.jpg4dab70d6b205caa00adec90521618cba"/>
          <p:cNvPicPr>
            <a:picLocks noChangeAspect="1"/>
          </p:cNvPicPr>
          <p:nvPr>
            <p:custDataLst>
              <p:tags r:id="rId6"/>
            </p:custDataLst>
          </p:nvPr>
        </p:nvPicPr>
        <p:blipFill rotWithShape="1">
          <a:blip r:embed="rId7"/>
          <a:srcRect t="4972" b="4972"/>
          <a:stretch>
            <a:fillRect/>
          </a:stretch>
        </p:blipFill>
        <p:spPr>
          <a:xfrm>
            <a:off x="893295" y="1622518"/>
            <a:ext cx="5780819" cy="3468490"/>
          </a:xfrm>
          <a:custGeom>
            <a:avLst/>
            <a:gdLst/>
            <a:ahLst/>
            <a:cxnLst>
              <a:cxn ang="3">
                <a:pos x="hc" y="t"/>
              </a:cxn>
              <a:cxn ang="cd2">
                <a:pos x="l" y="vc"/>
              </a:cxn>
              <a:cxn ang="cd4">
                <a:pos x="hc" y="b"/>
              </a:cxn>
              <a:cxn ang="0">
                <a:pos x="r" y="vc"/>
              </a:cxn>
            </a:cxnLst>
            <a:rect l="l" t="t" r="r" b="b"/>
            <a:pathLst>
              <a:path w="9600" h="5760">
                <a:moveTo>
                  <a:pt x="0" y="0"/>
                </a:moveTo>
                <a:lnTo>
                  <a:pt x="9600" y="0"/>
                </a:lnTo>
                <a:lnTo>
                  <a:pt x="9600" y="5760"/>
                </a:lnTo>
                <a:lnTo>
                  <a:pt x="0" y="5760"/>
                </a:lnTo>
                <a:lnTo>
                  <a:pt x="0" y="0"/>
                </a:lnTo>
                <a:close/>
              </a:path>
            </a:pathLst>
          </a:custGeom>
        </p:spPr>
      </p:pic>
      <p:sp>
        <p:nvSpPr>
          <p:cNvPr id="11" name="Title 6"/>
          <p:cNvSpPr txBox="1"/>
          <p:nvPr>
            <p:custDataLst>
              <p:tags r:id="rId8"/>
            </p:custDataLst>
          </p:nvPr>
        </p:nvSpPr>
        <p:spPr>
          <a:xfrm>
            <a:off x="6769735" y="1558290"/>
            <a:ext cx="4848860" cy="397383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本预案适用于密山市城市区域内供热事故的应急处置工作。我市行政区域内由以下原因引发的</a:t>
            </a:r>
            <a:r>
              <a:rPr lang="en-US" altLang="zh-CN"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48</a:t>
            </a: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小时内不能恢复正常供热，或者造成不同程度人员伤亡和经济损失的供热事故均适用本预案。主要包括：</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）地震等自然灾害导致供热管线断裂，泵房淹没、机电设备等供热设备设施严重损毁。</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）热源厂、泵房、管线等发生人为破坏、火灾、爆炸、倒塌，导致大面积停止供热；热源故障、能源供应中断、极端天气等。</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）战争、恐怖活动导致热源厂停产、供热区域减压等。</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a:t>
            </a: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）其他原因引发的，确需启动供热事故应急预案的情形。</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2" name="Title 6"/>
          <p:cNvSpPr txBox="1"/>
          <p:nvPr>
            <p:custDataLst>
              <p:tags r:id="rId9"/>
            </p:custDataLst>
          </p:nvPr>
        </p:nvSpPr>
        <p:spPr>
          <a:xfrm>
            <a:off x="6963171" y="3501260"/>
            <a:ext cx="4335612" cy="158971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8" name="Title 6"/>
          <p:cNvSpPr txBox="1"/>
          <p:nvPr>
            <p:custDataLst>
              <p:tags r:id="rId10"/>
            </p:custDataLst>
          </p:nvPr>
        </p:nvSpPr>
        <p:spPr>
          <a:xfrm>
            <a:off x="893295" y="5380055"/>
            <a:ext cx="10405483" cy="86711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11"/>
    </p:custData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bject 101"/>
          <p:cNvSpPr txBox="1"/>
          <p:nvPr>
            <p:custDataLst>
              <p:tags r:id="rId1"/>
            </p:custDataLst>
          </p:nvPr>
        </p:nvSpPr>
        <p:spPr>
          <a:xfrm>
            <a:off x="4188777" y="2180273"/>
            <a:ext cx="3728720" cy="455295"/>
          </a:xfrm>
          <a:prstGeom prst="rect">
            <a:avLst/>
          </a:prstGeom>
        </p:spPr>
        <p:txBody>
          <a:bodyPr vert="horz" wrap="square" rtlCol="0" anchor="t" anchorCtr="0">
            <a:normAutofit fontScale="90000" lnSpcReduction="20000"/>
          </a:bodyPr>
          <a:p>
            <a:pPr algn="ctr">
              <a:lnSpc>
                <a:spcPct val="100000"/>
              </a:lnSpc>
            </a:pPr>
            <a:r>
              <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rPr>
              <a:t>CONTENTS</a:t>
            </a:r>
            <a:endPar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endParaRPr>
          </a:p>
        </p:txBody>
      </p:sp>
      <p:sp>
        <p:nvSpPr>
          <p:cNvPr id="102" name="Object 102"/>
          <p:cNvSpPr txBox="1"/>
          <p:nvPr>
            <p:custDataLst>
              <p:tags r:id="rId2"/>
            </p:custDataLst>
          </p:nvPr>
        </p:nvSpPr>
        <p:spPr>
          <a:xfrm>
            <a:off x="4876165" y="988695"/>
            <a:ext cx="2443480" cy="828675"/>
          </a:xfrm>
          <a:prstGeom prst="rect">
            <a:avLst/>
          </a:prstGeom>
        </p:spPr>
        <p:txBody>
          <a:bodyPr vert="horz" wrap="square" rtlCol="0" anchor="b" anchorCtr="0"/>
          <a:p>
            <a:pPr algn="ctr">
              <a:lnSpc>
                <a:spcPct val="100000"/>
              </a:lnSpc>
            </a:pPr>
            <a:r>
              <a:rPr lang="zh-CN" altLang="en-US" sz="2800" b="1" spc="600" dirty="0">
                <a:solidFill>
                  <a:schemeClr val="dk1"/>
                </a:solidFill>
                <a:latin typeface="汉仪金陵刻经 W" panose="00020600040101010101" charset="-122"/>
                <a:ea typeface="汉仪金陵刻经 W" panose="00020600040101010101" charset="-122"/>
              </a:rPr>
              <a:t>后期处置</a:t>
            </a:r>
            <a:endParaRPr lang="zh-CN" altLang="en-US" sz="2800" b="1" spc="600" dirty="0">
              <a:solidFill>
                <a:schemeClr val="dk1"/>
              </a:solidFill>
              <a:latin typeface="汉仪金陵刻经 W" panose="00020600040101010101" charset="-122"/>
              <a:ea typeface="汉仪金陵刻经 W" panose="00020600040101010101" charset="-122"/>
            </a:endParaRPr>
          </a:p>
        </p:txBody>
      </p:sp>
      <p:cxnSp>
        <p:nvCxnSpPr>
          <p:cNvPr id="5" name="直接连接符 4"/>
          <p:cNvCxnSpPr/>
          <p:nvPr>
            <p:custDataLst>
              <p:tags r:id="rId3"/>
            </p:custDataLst>
          </p:nvPr>
        </p:nvCxnSpPr>
        <p:spPr>
          <a:xfrm>
            <a:off x="5730557" y="199866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Object 108"/>
          <p:cNvSpPr txBox="1"/>
          <p:nvPr>
            <p:custDataLst>
              <p:tags r:id="rId4"/>
            </p:custDataLst>
          </p:nvPr>
        </p:nvSpPr>
        <p:spPr>
          <a:xfrm>
            <a:off x="2864167"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壹</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011" name="Object 1011"/>
          <p:cNvSpPr txBox="1"/>
          <p:nvPr>
            <p:custDataLst>
              <p:tags r:id="rId5"/>
            </p:custDataLst>
          </p:nvPr>
        </p:nvSpPr>
        <p:spPr>
          <a:xfrm>
            <a:off x="3041967"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善后处置</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32" name="直接连接符 31"/>
          <p:cNvCxnSpPr/>
          <p:nvPr>
            <p:custDataLst>
              <p:tags r:id="rId6"/>
            </p:custDataLst>
          </p:nvPr>
        </p:nvCxnSpPr>
        <p:spPr>
          <a:xfrm rot="5400000">
            <a:off x="3781107"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bject 108"/>
          <p:cNvSpPr txBox="1"/>
          <p:nvPr>
            <p:custDataLst>
              <p:tags r:id="rId7"/>
            </p:custDataLst>
          </p:nvPr>
        </p:nvSpPr>
        <p:spPr>
          <a:xfrm>
            <a:off x="5684837"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贰</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1" name="Object 1011"/>
          <p:cNvSpPr txBox="1"/>
          <p:nvPr>
            <p:custDataLst>
              <p:tags r:id="rId8"/>
            </p:custDataLst>
          </p:nvPr>
        </p:nvSpPr>
        <p:spPr>
          <a:xfrm>
            <a:off x="5862002" y="4326573"/>
            <a:ext cx="444500" cy="1414145"/>
          </a:xfrm>
          <a:prstGeom prst="rect">
            <a:avLst/>
          </a:prstGeom>
        </p:spPr>
        <p:txBody>
          <a:bodyPr vert="eaVert" wrap="square" tIns="46800" rtlCol="0" anchor="ctr" anchorCtr="0">
            <a:normAutofit fontScale="5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保险与理赔</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2" name="直接连接符 11"/>
          <p:cNvCxnSpPr/>
          <p:nvPr>
            <p:custDataLst>
              <p:tags r:id="rId9"/>
            </p:custDataLst>
          </p:nvPr>
        </p:nvCxnSpPr>
        <p:spPr>
          <a:xfrm rot="5400000">
            <a:off x="6564312"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bject 108"/>
          <p:cNvSpPr txBox="1"/>
          <p:nvPr>
            <p:custDataLst>
              <p:tags r:id="rId10"/>
            </p:custDataLst>
          </p:nvPr>
        </p:nvSpPr>
        <p:spPr>
          <a:xfrm>
            <a:off x="8468042"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叁</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5" name="Object 1011"/>
          <p:cNvSpPr txBox="1"/>
          <p:nvPr>
            <p:custDataLst>
              <p:tags r:id="rId11"/>
            </p:custDataLst>
          </p:nvPr>
        </p:nvSpPr>
        <p:spPr>
          <a:xfrm>
            <a:off x="8645842"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事故调查</a:t>
            </a:r>
            <a:endParaRPr lang="zh-CN" altLang="en-US" sz="2500" spc="9" dirty="0">
              <a:solidFill>
                <a:schemeClr val="lt1"/>
              </a:solidFill>
              <a:latin typeface="汉仪金陵刻经 W" panose="00020600040101010101" charset="-122"/>
              <a:ea typeface="汉仪金陵刻经 W" panose="00020600040101010101" charset="-122"/>
            </a:endParaRPr>
          </a:p>
        </p:txBody>
      </p:sp>
    </p:spTree>
    <p:custDataLst>
      <p:tags r:id="rId1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6" name="图片 5"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pic>
        <p:nvPicPr>
          <p:cNvPr id="4" name="图片 3" descr="D:\aiwppcache\download\20220914/4dab70d6b205caa00adec90521618cba.jpg4dab70d6b205caa00adec90521618cba"/>
          <p:cNvPicPr>
            <a:picLocks noChangeAspect="1"/>
          </p:cNvPicPr>
          <p:nvPr>
            <p:custDataLst>
              <p:tags r:id="rId5"/>
            </p:custDataLst>
          </p:nvPr>
        </p:nvPicPr>
        <p:blipFill rotWithShape="1">
          <a:blip r:embed="rId6"/>
          <a:srcRect t="4972" b="4972"/>
          <a:stretch>
            <a:fillRect/>
          </a:stretch>
        </p:blipFill>
        <p:spPr>
          <a:xfrm>
            <a:off x="893295" y="1622518"/>
            <a:ext cx="5780819" cy="3468490"/>
          </a:xfrm>
          <a:custGeom>
            <a:avLst/>
            <a:gdLst/>
            <a:ahLst/>
            <a:cxnLst>
              <a:cxn ang="3">
                <a:pos x="hc" y="t"/>
              </a:cxn>
              <a:cxn ang="cd2">
                <a:pos x="l" y="vc"/>
              </a:cxn>
              <a:cxn ang="cd4">
                <a:pos x="hc" y="b"/>
              </a:cxn>
              <a:cxn ang="0">
                <a:pos x="r" y="vc"/>
              </a:cxn>
            </a:cxnLst>
            <a:rect l="l" t="t" r="r" b="b"/>
            <a:pathLst>
              <a:path w="9600" h="5760">
                <a:moveTo>
                  <a:pt x="0" y="0"/>
                </a:moveTo>
                <a:lnTo>
                  <a:pt x="9600" y="0"/>
                </a:lnTo>
                <a:lnTo>
                  <a:pt x="9600" y="5760"/>
                </a:lnTo>
                <a:lnTo>
                  <a:pt x="0" y="5760"/>
                </a:lnTo>
                <a:lnTo>
                  <a:pt x="0" y="0"/>
                </a:lnTo>
                <a:close/>
              </a:path>
            </a:pathLst>
          </a:custGeom>
        </p:spPr>
      </p:pic>
      <p:sp>
        <p:nvSpPr>
          <p:cNvPr id="11" name="Title 6"/>
          <p:cNvSpPr txBox="1"/>
          <p:nvPr>
            <p:custDataLst>
              <p:tags r:id="rId7"/>
            </p:custDataLst>
          </p:nvPr>
        </p:nvSpPr>
        <p:spPr>
          <a:xfrm>
            <a:off x="6769735" y="659765"/>
            <a:ext cx="4848860" cy="524637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4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5.1 </a:t>
            </a:r>
            <a:r>
              <a:rPr lang="zh-CN" altLang="en-US" sz="24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善后处置</a:t>
            </a:r>
            <a:endParaRPr lang="zh-CN" altLang="en-US" sz="24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市应急指挥部要成立事故善后处置小组，负责组织协调有关部门及时做好善后处置工作，按照有关法律规定，及时做好因参与事故处置工作伤亡人员的抚恤和救助工作。</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5.2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保险与理赔</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市应急指挥部要根据国家有关规定，做好应急管理和抢险人员的保险投保工作，已参加保险的单位和个人，在事故发生后通知保险公司出现场，及时理赔。</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8" name="Title 6"/>
          <p:cNvSpPr txBox="1"/>
          <p:nvPr>
            <p:custDataLst>
              <p:tags r:id="rId8"/>
            </p:custDataLst>
          </p:nvPr>
        </p:nvSpPr>
        <p:spPr>
          <a:xfrm>
            <a:off x="893295" y="5380055"/>
            <a:ext cx="10405483" cy="86711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9"/>
    </p:custData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8" name="文本框 7"/>
          <p:cNvSpPr txBox="1"/>
          <p:nvPr>
            <p:custDataLst>
              <p:tags r:id="rId7"/>
            </p:custDataLst>
          </p:nvPr>
        </p:nvSpPr>
        <p:spPr>
          <a:xfrm>
            <a:off x="1330398" y="757370"/>
            <a:ext cx="3754745" cy="577650"/>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1.2 </a:t>
            </a:r>
            <a:r>
              <a:rPr lang="zh-CN" altLang="en-US" sz="3200" b="1" spc="160" dirty="0">
                <a:solidFill>
                  <a:schemeClr val="dk1"/>
                </a:solidFill>
                <a:uFillTx/>
                <a:latin typeface="汉仪金陵刻经 W" panose="00020600040101010101" charset="-122"/>
                <a:ea typeface="汉仪金陵刻经 W" panose="00020600040101010101" charset="-122"/>
              </a:rPr>
              <a:t>基本原则</a:t>
            </a:r>
            <a:endParaRPr lang="zh-CN" altLang="en-US" sz="3200" b="1" spc="160" dirty="0">
              <a:solidFill>
                <a:schemeClr val="dk1"/>
              </a:solidFill>
              <a:uFillTx/>
              <a:latin typeface="汉仪金陵刻经 W" panose="00020600040101010101" charset="-122"/>
              <a:ea typeface="汉仪金陵刻经 W" panose="00020600040101010101" charset="-122"/>
            </a:endParaRPr>
          </a:p>
          <a:p>
            <a:pPr algn="l"/>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11" name="Title 6"/>
          <p:cNvSpPr txBox="1"/>
          <p:nvPr>
            <p:custDataLst>
              <p:tags r:id="rId8"/>
            </p:custDataLst>
          </p:nvPr>
        </p:nvSpPr>
        <p:spPr>
          <a:xfrm>
            <a:off x="608965" y="2194560"/>
            <a:ext cx="4601845" cy="1155065"/>
          </a:xfrm>
          <a:prstGeom prst="rect">
            <a:avLst/>
          </a:prstGeom>
          <a:noFill/>
          <a:ln w="3175">
            <a:noFill/>
            <a:prstDash val="dash"/>
          </a:ln>
        </p:spPr>
        <p:txBody>
          <a:bodyPr wrap="square" lIns="63500" tIns="25400" rIns="63500" bIns="25400" anchor="t" anchorCtr="0">
            <a:normAutofit fontScale="2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zh-CN" altLang="en-US" sz="7200" b="1" spc="160">
                <a:solidFill>
                  <a:schemeClr val="dk1"/>
                </a:solidFill>
                <a:uFillTx/>
                <a:latin typeface="汉仪金陵刻经 W" panose="00020600040101010101" charset="-122"/>
                <a:ea typeface="汉仪金陵刻经 W" panose="00020600040101010101" charset="-122"/>
                <a:sym typeface="+mn-ea"/>
              </a:rPr>
              <a:t>（</a:t>
            </a:r>
            <a:r>
              <a:rPr altLang="zh-CN" sz="7200" b="1" spc="160">
                <a:solidFill>
                  <a:schemeClr val="dk1"/>
                </a:solidFill>
                <a:uFillTx/>
                <a:latin typeface="汉仪金陵刻经 W" panose="00020600040101010101" charset="-122"/>
                <a:ea typeface="汉仪金陵刻经 W" panose="00020600040101010101" charset="-122"/>
                <a:sym typeface="+mn-ea"/>
              </a:rPr>
              <a:t>1</a:t>
            </a:r>
            <a:r>
              <a:rPr lang="zh-CN" altLang="en-US" sz="7200" b="1" spc="160">
                <a:solidFill>
                  <a:schemeClr val="dk1"/>
                </a:solidFill>
                <a:uFillTx/>
                <a:latin typeface="汉仪金陵刻经 W" panose="00020600040101010101" charset="-122"/>
                <a:ea typeface="汉仪金陵刻经 W" panose="00020600040101010101" charset="-122"/>
                <a:sym typeface="+mn-ea"/>
              </a:rPr>
              <a:t>）统一指挥。坚持</a:t>
            </a:r>
            <a:r>
              <a:rPr altLang="zh-CN" sz="7200" b="1" spc="160">
                <a:solidFill>
                  <a:schemeClr val="dk1"/>
                </a:solidFill>
                <a:uFillTx/>
                <a:latin typeface="汉仪金陵刻经 W" panose="00020600040101010101" charset="-122"/>
                <a:ea typeface="汉仪金陵刻经 W" panose="00020600040101010101" charset="-122"/>
                <a:sym typeface="+mn-ea"/>
              </a:rPr>
              <a:t>“</a:t>
            </a:r>
            <a:r>
              <a:rPr lang="zh-CN" altLang="en-US" sz="7200" b="1" spc="160">
                <a:solidFill>
                  <a:schemeClr val="dk1"/>
                </a:solidFill>
                <a:uFillTx/>
                <a:latin typeface="汉仪金陵刻经 W" panose="00020600040101010101" charset="-122"/>
                <a:ea typeface="汉仪金陵刻经 W" panose="00020600040101010101" charset="-122"/>
                <a:sym typeface="+mn-ea"/>
              </a:rPr>
              <a:t>安全第一，预防为主</a:t>
            </a:r>
            <a:r>
              <a:rPr altLang="zh-CN" sz="7200" b="1" spc="160">
                <a:solidFill>
                  <a:schemeClr val="dk1"/>
                </a:solidFill>
                <a:uFillTx/>
                <a:latin typeface="汉仪金陵刻经 W" panose="00020600040101010101" charset="-122"/>
                <a:ea typeface="汉仪金陵刻经 W" panose="00020600040101010101" charset="-122"/>
                <a:sym typeface="+mn-ea"/>
              </a:rPr>
              <a:t>”</a:t>
            </a:r>
            <a:r>
              <a:rPr lang="zh-CN" altLang="en-US" sz="7200" b="1" spc="160">
                <a:solidFill>
                  <a:schemeClr val="dk1"/>
                </a:solidFill>
                <a:uFillTx/>
                <a:latin typeface="汉仪金陵刻经 W" panose="00020600040101010101" charset="-122"/>
                <a:ea typeface="汉仪金陵刻经 W" panose="00020600040101010101" charset="-122"/>
                <a:sym typeface="+mn-ea"/>
              </a:rPr>
              <a:t>的方针，在市委、市政府统一领导下，由市供热事故应急指挥部（以下简称市应急指挥部）负责，开展供热事故的隐患排查、应急处置、抢修抢险、救助和恢复等各项应急工作。</a:t>
            </a:r>
            <a:endParaRPr lang="zh-CN" altLang="en-US" sz="7200" b="1" spc="160" dirty="0">
              <a:solidFill>
                <a:schemeClr val="dk1"/>
              </a:solidFill>
              <a:uFillTx/>
              <a:latin typeface="汉仪金陵刻经 W" panose="00020600040101010101" charset="-122"/>
              <a:ea typeface="汉仪金陵刻经 W" panose="00020600040101010101" charset="-122"/>
            </a:endParaRPr>
          </a:p>
          <a:p>
            <a:pPr algn="l"/>
            <a:r>
              <a:rPr lang="zh-CN" altLang="en-US" sz="7200" b="1" spc="160">
                <a:solidFill>
                  <a:schemeClr val="dk1"/>
                </a:solidFill>
                <a:uFillTx/>
                <a:latin typeface="汉仪金陵刻经 W" panose="00020600040101010101" charset="-122"/>
                <a:ea typeface="汉仪金陵刻经 W" panose="00020600040101010101" charset="-122"/>
                <a:sym typeface="+mn-ea"/>
              </a:rPr>
              <a:t>（</a:t>
            </a:r>
            <a:r>
              <a:rPr altLang="zh-CN" sz="7200" b="1" spc="160">
                <a:solidFill>
                  <a:schemeClr val="dk1"/>
                </a:solidFill>
                <a:uFillTx/>
                <a:latin typeface="汉仪金陵刻经 W" panose="00020600040101010101" charset="-122"/>
                <a:ea typeface="汉仪金陵刻经 W" panose="00020600040101010101" charset="-122"/>
                <a:sym typeface="+mn-ea"/>
              </a:rPr>
              <a:t>2</a:t>
            </a:r>
            <a:r>
              <a:rPr lang="zh-CN" altLang="en-US" sz="7200" b="1" spc="160">
                <a:solidFill>
                  <a:schemeClr val="dk1"/>
                </a:solidFill>
                <a:uFillTx/>
                <a:latin typeface="汉仪金陵刻经 W" panose="00020600040101010101" charset="-122"/>
                <a:ea typeface="汉仪金陵刻经 W" panose="00020600040101010101" charset="-122"/>
                <a:sym typeface="+mn-ea"/>
              </a:rPr>
              <a:t>）分级负责。市政府及市应急指挥部各成员单位按照市应急指挥部总体要求，组织落实各项相关应急措施，应对本行政区域内发生的供热突发事故。市应急指挥部各成员单位根据供热事故级别，按照各自职责范围，做好供热事故的应对工作。</a:t>
            </a:r>
            <a:r>
              <a:rPr altLang="zh-CN" sz="2000" b="1" spc="160">
                <a:solidFill>
                  <a:schemeClr val="dk1"/>
                </a:solidFill>
                <a:uFillTx/>
                <a:latin typeface="汉仪金陵刻经 W" panose="00020600040101010101" charset="-122"/>
                <a:ea typeface="汉仪金陵刻经 W" panose="00020600040101010101" charset="-122"/>
                <a:sym typeface="+mn-ea"/>
              </a:rPr>
              <a:t>  </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9"/>
            </p:custDataLst>
          </p:nvPr>
        </p:nvSpPr>
        <p:spPr>
          <a:xfrm>
            <a:off x="1330398" y="364561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6" name="矩形 5"/>
          <p:cNvSpPr/>
          <p:nvPr>
            <p:custDataLst>
              <p:tags r:id="rId10"/>
            </p:custDataLst>
          </p:nvPr>
        </p:nvSpPr>
        <p:spPr>
          <a:xfrm>
            <a:off x="608330" y="757370"/>
            <a:ext cx="433241" cy="57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汉仪金陵刻经 W" panose="00020600040101010101" charset="-122"/>
              <a:ea typeface="汉仪金陵刻经 W" panose="00020600040101010101" charset="-122"/>
            </a:endParaRPr>
          </a:p>
        </p:txBody>
      </p:sp>
    </p:spTree>
    <p:custDataLst>
      <p:tags r:id="rId1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6" name="图片 5"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pic>
        <p:nvPicPr>
          <p:cNvPr id="4" name="图片 3" descr="D:\aiwppcache\download\20220914/4dab70d6b205caa00adec90521618cba.jpg4dab70d6b205caa00adec90521618cba"/>
          <p:cNvPicPr>
            <a:picLocks noChangeAspect="1"/>
          </p:cNvPicPr>
          <p:nvPr>
            <p:custDataLst>
              <p:tags r:id="rId5"/>
            </p:custDataLst>
          </p:nvPr>
        </p:nvPicPr>
        <p:blipFill rotWithShape="1">
          <a:blip r:embed="rId6"/>
          <a:srcRect t="4972" b="4972"/>
          <a:stretch>
            <a:fillRect/>
          </a:stretch>
        </p:blipFill>
        <p:spPr>
          <a:xfrm>
            <a:off x="893295" y="1622518"/>
            <a:ext cx="5780819" cy="3468490"/>
          </a:xfrm>
          <a:custGeom>
            <a:avLst/>
            <a:gdLst/>
            <a:ahLst/>
            <a:cxnLst>
              <a:cxn ang="3">
                <a:pos x="hc" y="t"/>
              </a:cxn>
              <a:cxn ang="cd2">
                <a:pos x="l" y="vc"/>
              </a:cxn>
              <a:cxn ang="cd4">
                <a:pos x="hc" y="b"/>
              </a:cxn>
              <a:cxn ang="0">
                <a:pos x="r" y="vc"/>
              </a:cxn>
            </a:cxnLst>
            <a:rect l="l" t="t" r="r" b="b"/>
            <a:pathLst>
              <a:path w="9600" h="5760">
                <a:moveTo>
                  <a:pt x="0" y="0"/>
                </a:moveTo>
                <a:lnTo>
                  <a:pt x="9600" y="0"/>
                </a:lnTo>
                <a:lnTo>
                  <a:pt x="9600" y="5760"/>
                </a:lnTo>
                <a:lnTo>
                  <a:pt x="0" y="5760"/>
                </a:lnTo>
                <a:lnTo>
                  <a:pt x="0" y="0"/>
                </a:lnTo>
                <a:close/>
              </a:path>
            </a:pathLst>
          </a:custGeom>
        </p:spPr>
      </p:pic>
      <p:sp>
        <p:nvSpPr>
          <p:cNvPr id="11" name="Title 6"/>
          <p:cNvSpPr txBox="1"/>
          <p:nvPr>
            <p:custDataLst>
              <p:tags r:id="rId7"/>
            </p:custDataLst>
          </p:nvPr>
        </p:nvSpPr>
        <p:spPr>
          <a:xfrm>
            <a:off x="6769735" y="912495"/>
            <a:ext cx="4848860" cy="5184775"/>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5.3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事故调查</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一般供热事故调查，由市应急指挥部组织相关部门组成事故调查组进行调查核实；较大供热事故调查，由鸡西市政府组织市发改局、市市场监管局、市生态环境局、市应急管理局、市住建局等相关部门组成事故调查组，并请有关专家参加，对事故原因、危害程度、社会影响、损失情况等进行调查核实，总结经验教训形成事故调查报告，并有针对性提出改进意见和有效防范措施。市应急指挥部积极配合省、国家调查组开展重大、特别重大事故调查工作。</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8"/>
    </p:custData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bject 101"/>
          <p:cNvSpPr txBox="1"/>
          <p:nvPr>
            <p:custDataLst>
              <p:tags r:id="rId1"/>
            </p:custDataLst>
          </p:nvPr>
        </p:nvSpPr>
        <p:spPr>
          <a:xfrm>
            <a:off x="4199572" y="2180273"/>
            <a:ext cx="3728720" cy="455295"/>
          </a:xfrm>
          <a:prstGeom prst="rect">
            <a:avLst/>
          </a:prstGeom>
        </p:spPr>
        <p:txBody>
          <a:bodyPr vert="horz" wrap="square" rtlCol="0" anchor="t" anchorCtr="0">
            <a:normAutofit fontScale="90000" lnSpcReduction="20000"/>
          </a:bodyPr>
          <a:p>
            <a:pPr algn="ctr">
              <a:lnSpc>
                <a:spcPct val="100000"/>
              </a:lnSpc>
            </a:pPr>
            <a:r>
              <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rPr>
              <a:t>CONTENTS</a:t>
            </a:r>
            <a:endPar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endParaRPr>
          </a:p>
        </p:txBody>
      </p:sp>
      <p:sp>
        <p:nvSpPr>
          <p:cNvPr id="102" name="Object 102"/>
          <p:cNvSpPr txBox="1"/>
          <p:nvPr>
            <p:custDataLst>
              <p:tags r:id="rId2"/>
            </p:custDataLst>
          </p:nvPr>
        </p:nvSpPr>
        <p:spPr>
          <a:xfrm>
            <a:off x="4634865" y="988695"/>
            <a:ext cx="2777490" cy="828675"/>
          </a:xfrm>
          <a:prstGeom prst="rect">
            <a:avLst/>
          </a:prstGeom>
        </p:spPr>
        <p:txBody>
          <a:bodyPr vert="horz" wrap="square" rtlCol="0" anchor="b" anchorCtr="0">
            <a:normAutofit fontScale="75000"/>
          </a:bodyPr>
          <a:p>
            <a:pPr algn="ctr">
              <a:lnSpc>
                <a:spcPct val="100000"/>
              </a:lnSpc>
            </a:pPr>
            <a:r>
              <a:rPr lang="zh-CN" altLang="en-US" sz="5400" b="1" spc="600" dirty="0">
                <a:solidFill>
                  <a:schemeClr val="dk1"/>
                </a:solidFill>
                <a:latin typeface="汉仪金陵刻经 W" panose="00020600040101010101" charset="-122"/>
                <a:ea typeface="汉仪金陵刻经 W" panose="00020600040101010101" charset="-122"/>
              </a:rPr>
              <a:t>应急保障</a:t>
            </a:r>
            <a:endParaRPr lang="zh-CN" altLang="en-US" sz="5400" b="1" spc="600" dirty="0">
              <a:solidFill>
                <a:schemeClr val="dk1"/>
              </a:solidFill>
              <a:latin typeface="汉仪金陵刻经 W" panose="00020600040101010101" charset="-122"/>
              <a:ea typeface="汉仪金陵刻经 W" panose="00020600040101010101" charset="-122"/>
            </a:endParaRPr>
          </a:p>
        </p:txBody>
      </p:sp>
      <p:cxnSp>
        <p:nvCxnSpPr>
          <p:cNvPr id="5" name="直接连接符 4"/>
          <p:cNvCxnSpPr/>
          <p:nvPr>
            <p:custDataLst>
              <p:tags r:id="rId3"/>
            </p:custDataLst>
          </p:nvPr>
        </p:nvCxnSpPr>
        <p:spPr>
          <a:xfrm>
            <a:off x="5741352" y="199866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Object 108"/>
          <p:cNvSpPr txBox="1"/>
          <p:nvPr>
            <p:custDataLst>
              <p:tags r:id="rId4"/>
            </p:custDataLst>
          </p:nvPr>
        </p:nvSpPr>
        <p:spPr>
          <a:xfrm>
            <a:off x="1777682"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壹</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011" name="Object 1011"/>
          <p:cNvSpPr txBox="1"/>
          <p:nvPr>
            <p:custDataLst>
              <p:tags r:id="rId5"/>
            </p:custDataLst>
          </p:nvPr>
        </p:nvSpPr>
        <p:spPr>
          <a:xfrm>
            <a:off x="1955482" y="4387533"/>
            <a:ext cx="444500" cy="1414145"/>
          </a:xfrm>
          <a:prstGeom prst="rect">
            <a:avLst/>
          </a:prstGeom>
        </p:spPr>
        <p:txBody>
          <a:bodyPr vert="eaVert" wrap="square" tIns="46800" rtlCol="0" anchor="ctr" anchorCtr="0">
            <a:normAutofit fontScale="4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物资装备保障</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32" name="直接连接符 31"/>
          <p:cNvCxnSpPr/>
          <p:nvPr>
            <p:custDataLst>
              <p:tags r:id="rId6"/>
            </p:custDataLst>
          </p:nvPr>
        </p:nvCxnSpPr>
        <p:spPr>
          <a:xfrm rot="5400000">
            <a:off x="2520632"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bject 108"/>
          <p:cNvSpPr txBox="1"/>
          <p:nvPr>
            <p:custDataLst>
              <p:tags r:id="rId7"/>
            </p:custDataLst>
          </p:nvPr>
        </p:nvSpPr>
        <p:spPr>
          <a:xfrm>
            <a:off x="4336732"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贰</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1" name="Object 1011"/>
          <p:cNvSpPr txBox="1"/>
          <p:nvPr>
            <p:custDataLst>
              <p:tags r:id="rId8"/>
            </p:custDataLst>
          </p:nvPr>
        </p:nvSpPr>
        <p:spPr>
          <a:xfrm>
            <a:off x="4513897" y="4387533"/>
            <a:ext cx="444500" cy="1414145"/>
          </a:xfrm>
          <a:prstGeom prst="rect">
            <a:avLst/>
          </a:prstGeom>
        </p:spPr>
        <p:txBody>
          <a:bodyPr vert="eaVert" wrap="square" tIns="46800" rtlCol="0" anchor="ctr" anchorCtr="0">
            <a:normAutofit fontScale="4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应急队伍保障</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2" name="直接连接符 11"/>
          <p:cNvCxnSpPr/>
          <p:nvPr>
            <p:custDataLst>
              <p:tags r:id="rId9"/>
            </p:custDataLst>
          </p:nvPr>
        </p:nvCxnSpPr>
        <p:spPr>
          <a:xfrm rot="5400000">
            <a:off x="5104447"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bject 108"/>
          <p:cNvSpPr txBox="1"/>
          <p:nvPr>
            <p:custDataLst>
              <p:tags r:id="rId10"/>
            </p:custDataLst>
          </p:nvPr>
        </p:nvSpPr>
        <p:spPr>
          <a:xfrm>
            <a:off x="6933247"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叁</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5" name="Object 1011"/>
          <p:cNvSpPr txBox="1"/>
          <p:nvPr>
            <p:custDataLst>
              <p:tags r:id="rId11"/>
            </p:custDataLst>
          </p:nvPr>
        </p:nvSpPr>
        <p:spPr>
          <a:xfrm>
            <a:off x="7111047" y="4387533"/>
            <a:ext cx="444500" cy="1414145"/>
          </a:xfrm>
          <a:prstGeom prst="rect">
            <a:avLst/>
          </a:prstGeom>
        </p:spPr>
        <p:txBody>
          <a:bodyPr vert="eaVert" wrap="square" tIns="46800" rtlCol="0" anchor="ctr" anchorCtr="0">
            <a:normAutofit fontScale="7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技术保障</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6" name="直接连接符 15"/>
          <p:cNvCxnSpPr/>
          <p:nvPr>
            <p:custDataLst>
              <p:tags r:id="rId12"/>
            </p:custDataLst>
          </p:nvPr>
        </p:nvCxnSpPr>
        <p:spPr>
          <a:xfrm rot="5400000">
            <a:off x="7733347"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bject 108"/>
          <p:cNvSpPr txBox="1"/>
          <p:nvPr>
            <p:custDataLst>
              <p:tags r:id="rId13"/>
            </p:custDataLst>
          </p:nvPr>
        </p:nvSpPr>
        <p:spPr>
          <a:xfrm>
            <a:off x="9554527"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肆</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9" name="Object 1011"/>
          <p:cNvSpPr txBox="1"/>
          <p:nvPr>
            <p:custDataLst>
              <p:tags r:id="rId14"/>
            </p:custDataLst>
          </p:nvPr>
        </p:nvSpPr>
        <p:spPr>
          <a:xfrm>
            <a:off x="9731692" y="4387533"/>
            <a:ext cx="444500" cy="1414145"/>
          </a:xfrm>
          <a:prstGeom prst="rect">
            <a:avLst/>
          </a:prstGeom>
        </p:spPr>
        <p:txBody>
          <a:bodyPr vert="eaVert" wrap="square" tIns="46800" rtlCol="0" anchor="ctr" anchorCtr="0">
            <a:normAutofit fontScale="7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资金保障</a:t>
            </a:r>
            <a:endParaRPr lang="zh-CN" altLang="en-US" sz="2500" spc="9" dirty="0">
              <a:solidFill>
                <a:schemeClr val="lt1"/>
              </a:solidFill>
              <a:latin typeface="汉仪金陵刻经 W" panose="00020600040101010101" charset="-122"/>
              <a:ea typeface="汉仪金陵刻经 W" panose="00020600040101010101" charset="-122"/>
            </a:endParaRPr>
          </a:p>
        </p:txBody>
      </p:sp>
    </p:spTree>
    <p:custDataLst>
      <p:tags r:id="rId15"/>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bject 101"/>
          <p:cNvSpPr txBox="1"/>
          <p:nvPr>
            <p:custDataLst>
              <p:tags r:id="rId1"/>
            </p:custDataLst>
          </p:nvPr>
        </p:nvSpPr>
        <p:spPr>
          <a:xfrm>
            <a:off x="4217035" y="2180273"/>
            <a:ext cx="3728720" cy="455295"/>
          </a:xfrm>
          <a:prstGeom prst="rect">
            <a:avLst/>
          </a:prstGeom>
        </p:spPr>
        <p:txBody>
          <a:bodyPr vert="horz" wrap="square" rtlCol="0" anchor="t" anchorCtr="0">
            <a:normAutofit fontScale="90000" lnSpcReduction="20000"/>
          </a:bodyPr>
          <a:p>
            <a:pPr algn="ctr">
              <a:lnSpc>
                <a:spcPct val="100000"/>
              </a:lnSpc>
            </a:pPr>
            <a:r>
              <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rPr>
              <a:t>CONTENTS</a:t>
            </a:r>
            <a:endPar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endParaRPr>
          </a:p>
        </p:txBody>
      </p:sp>
      <p:sp>
        <p:nvSpPr>
          <p:cNvPr id="102" name="Object 102"/>
          <p:cNvSpPr txBox="1"/>
          <p:nvPr>
            <p:custDataLst>
              <p:tags r:id="rId2"/>
            </p:custDataLst>
          </p:nvPr>
        </p:nvSpPr>
        <p:spPr>
          <a:xfrm>
            <a:off x="3843020" y="988695"/>
            <a:ext cx="4623435" cy="828675"/>
          </a:xfrm>
          <a:prstGeom prst="rect">
            <a:avLst/>
          </a:prstGeom>
        </p:spPr>
        <p:txBody>
          <a:bodyPr vert="horz" wrap="square" rtlCol="0" anchor="b" anchorCtr="0"/>
          <a:p>
            <a:pPr algn="ctr">
              <a:lnSpc>
                <a:spcPct val="100000"/>
              </a:lnSpc>
            </a:pPr>
            <a:r>
              <a:rPr lang="zh-CN" altLang="en-US" sz="4000" b="1" spc="600" dirty="0">
                <a:solidFill>
                  <a:schemeClr val="dk1"/>
                </a:solidFill>
                <a:latin typeface="汉仪金陵刻经 W" panose="00020600040101010101" charset="-122"/>
                <a:ea typeface="汉仪金陵刻经 W" panose="00020600040101010101" charset="-122"/>
                <a:sym typeface="+mn-ea"/>
              </a:rPr>
              <a:t>应急保障</a:t>
            </a:r>
            <a:endParaRPr lang="zh-CN" altLang="en-US" sz="4000" b="1" spc="600" dirty="0">
              <a:solidFill>
                <a:schemeClr val="dk1"/>
              </a:solidFill>
              <a:latin typeface="汉仪金陵刻经 W" panose="00020600040101010101" charset="-122"/>
              <a:ea typeface="汉仪金陵刻经 W" panose="00020600040101010101" charset="-122"/>
              <a:sym typeface="+mn-ea"/>
            </a:endParaRPr>
          </a:p>
        </p:txBody>
      </p:sp>
      <p:cxnSp>
        <p:nvCxnSpPr>
          <p:cNvPr id="5" name="直接连接符 4"/>
          <p:cNvCxnSpPr/>
          <p:nvPr>
            <p:custDataLst>
              <p:tags r:id="rId3"/>
            </p:custDataLst>
          </p:nvPr>
        </p:nvCxnSpPr>
        <p:spPr>
          <a:xfrm>
            <a:off x="5758815" y="199866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Object 108"/>
          <p:cNvSpPr txBox="1"/>
          <p:nvPr>
            <p:custDataLst>
              <p:tags r:id="rId4"/>
            </p:custDataLst>
          </p:nvPr>
        </p:nvSpPr>
        <p:spPr>
          <a:xfrm>
            <a:off x="1894840" y="3334068"/>
            <a:ext cx="914400" cy="914400"/>
          </a:xfrm>
          <a:prstGeom prst="rect">
            <a:avLst/>
          </a:prstGeom>
        </p:spPr>
        <p:txBody>
          <a:bodyPr vert="horz" wrap="square" rtlCol="0" anchor="t" anchorCtr="0">
            <a:normAutofit fontScale="9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伍</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011" name="Object 1011"/>
          <p:cNvSpPr txBox="1"/>
          <p:nvPr>
            <p:custDataLst>
              <p:tags r:id="rId5"/>
            </p:custDataLst>
          </p:nvPr>
        </p:nvSpPr>
        <p:spPr>
          <a:xfrm>
            <a:off x="2072005" y="4387533"/>
            <a:ext cx="444500" cy="1414145"/>
          </a:xfrm>
          <a:prstGeom prst="rect">
            <a:avLst/>
          </a:prstGeom>
        </p:spPr>
        <p:txBody>
          <a:bodyPr vert="eaVert" wrap="square" tIns="46800" rtlCol="0" anchor="ctr" anchorCtr="0">
            <a:normAutofit fontScale="3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通信与信息保障</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32" name="直接连接符 31"/>
          <p:cNvCxnSpPr/>
          <p:nvPr>
            <p:custDataLst>
              <p:tags r:id="rId6"/>
            </p:custDataLst>
          </p:nvPr>
        </p:nvCxnSpPr>
        <p:spPr>
          <a:xfrm rot="5400000">
            <a:off x="2275840"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bject 108"/>
          <p:cNvSpPr txBox="1"/>
          <p:nvPr>
            <p:custDataLst>
              <p:tags r:id="rId7"/>
            </p:custDataLst>
          </p:nvPr>
        </p:nvSpPr>
        <p:spPr>
          <a:xfrm>
            <a:off x="3780790" y="3334068"/>
            <a:ext cx="914400" cy="914400"/>
          </a:xfrm>
          <a:prstGeom prst="rect">
            <a:avLst/>
          </a:prstGeom>
        </p:spPr>
        <p:txBody>
          <a:bodyPr vert="horz" wrap="square" rtlCol="0" anchor="t" anchorCtr="0">
            <a:normAutofit fontScale="9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陆</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1" name="Object 1011"/>
          <p:cNvSpPr txBox="1"/>
          <p:nvPr>
            <p:custDataLst>
              <p:tags r:id="rId8"/>
            </p:custDataLst>
          </p:nvPr>
        </p:nvSpPr>
        <p:spPr>
          <a:xfrm>
            <a:off x="3957955" y="4387533"/>
            <a:ext cx="444500" cy="1414145"/>
          </a:xfrm>
          <a:prstGeom prst="rect">
            <a:avLst/>
          </a:prstGeom>
        </p:spPr>
        <p:txBody>
          <a:bodyPr vert="eaVert" wrap="square" tIns="46800" rtlCol="0" anchor="ctr" anchorCtr="0">
            <a:normAutofit fontScale="45000"/>
          </a:bodyPr>
          <a:p>
            <a:pPr algn="ctr">
              <a:lnSpc>
                <a:spcPct val="100000"/>
              </a:lnSpc>
            </a:pPr>
            <a:r>
              <a:rPr lang="zh-CN" altLang="en-US" sz="2500" b="1" spc="600" dirty="0">
                <a:solidFill>
                  <a:schemeClr val="dk1"/>
                </a:solidFill>
                <a:latin typeface="汉仪金陵刻经 W" panose="00020600040101010101" charset="-122"/>
                <a:ea typeface="汉仪金陵刻经 W" panose="00020600040101010101" charset="-122"/>
                <a:sym typeface="+mn-ea"/>
              </a:rPr>
              <a:t>交通运输保障</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2" name="直接连接符 11"/>
          <p:cNvCxnSpPr/>
          <p:nvPr>
            <p:custDataLst>
              <p:tags r:id="rId9"/>
            </p:custDataLst>
          </p:nvPr>
        </p:nvCxnSpPr>
        <p:spPr>
          <a:xfrm rot="5400000">
            <a:off x="4161790"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bject 108"/>
          <p:cNvSpPr txBox="1"/>
          <p:nvPr>
            <p:custDataLst>
              <p:tags r:id="rId10"/>
            </p:custDataLst>
          </p:nvPr>
        </p:nvSpPr>
        <p:spPr>
          <a:xfrm>
            <a:off x="5666105" y="3334068"/>
            <a:ext cx="914400" cy="914400"/>
          </a:xfrm>
          <a:prstGeom prst="rect">
            <a:avLst/>
          </a:prstGeom>
        </p:spPr>
        <p:txBody>
          <a:bodyPr vert="horz" wrap="square" rtlCol="0" anchor="t" anchorCtr="0">
            <a:normAutofit fontScale="8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柒</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5" name="Object 1011"/>
          <p:cNvSpPr txBox="1"/>
          <p:nvPr>
            <p:custDataLst>
              <p:tags r:id="rId11"/>
            </p:custDataLst>
          </p:nvPr>
        </p:nvSpPr>
        <p:spPr>
          <a:xfrm>
            <a:off x="5843905" y="4387533"/>
            <a:ext cx="444500" cy="1414145"/>
          </a:xfrm>
          <a:prstGeom prst="rect">
            <a:avLst/>
          </a:prstGeom>
        </p:spPr>
        <p:txBody>
          <a:bodyPr vert="eaVert" wrap="square" tIns="46800" rtlCol="0" anchor="ctr" anchorCtr="0">
            <a:normAutofit fontScale="7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医疗保障</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6" name="直接连接符 15"/>
          <p:cNvCxnSpPr/>
          <p:nvPr>
            <p:custDataLst>
              <p:tags r:id="rId12"/>
            </p:custDataLst>
          </p:nvPr>
        </p:nvCxnSpPr>
        <p:spPr>
          <a:xfrm rot="5400000">
            <a:off x="6047105"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bject 108"/>
          <p:cNvSpPr txBox="1"/>
          <p:nvPr>
            <p:custDataLst>
              <p:tags r:id="rId13"/>
            </p:custDataLst>
          </p:nvPr>
        </p:nvSpPr>
        <p:spPr>
          <a:xfrm>
            <a:off x="7552055" y="3334068"/>
            <a:ext cx="914400" cy="914400"/>
          </a:xfrm>
          <a:prstGeom prst="rect">
            <a:avLst/>
          </a:prstGeom>
        </p:spPr>
        <p:txBody>
          <a:bodyPr vert="horz" wrap="square" rtlCol="0" anchor="t" anchorCtr="0">
            <a:normAutofit fontScale="9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捌</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9" name="Object 1011"/>
          <p:cNvSpPr txBox="1"/>
          <p:nvPr>
            <p:custDataLst>
              <p:tags r:id="rId14"/>
            </p:custDataLst>
          </p:nvPr>
        </p:nvSpPr>
        <p:spPr>
          <a:xfrm>
            <a:off x="7729220" y="4387533"/>
            <a:ext cx="444500" cy="1414145"/>
          </a:xfrm>
          <a:prstGeom prst="rect">
            <a:avLst/>
          </a:prstGeom>
        </p:spPr>
        <p:txBody>
          <a:bodyPr vert="eaVert" wrap="square" tIns="46800" rtlCol="0" anchor="ctr" anchorCtr="0">
            <a:normAutofit fontScale="7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治安保障</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20" name="直接连接符 19"/>
          <p:cNvCxnSpPr/>
          <p:nvPr>
            <p:custDataLst>
              <p:tags r:id="rId15"/>
            </p:custDataLst>
          </p:nvPr>
        </p:nvCxnSpPr>
        <p:spPr>
          <a:xfrm rot="5400000">
            <a:off x="7933055"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bject 108"/>
          <p:cNvSpPr txBox="1"/>
          <p:nvPr>
            <p:custDataLst>
              <p:tags r:id="rId16"/>
            </p:custDataLst>
          </p:nvPr>
        </p:nvSpPr>
        <p:spPr>
          <a:xfrm>
            <a:off x="9437370" y="3334068"/>
            <a:ext cx="914400" cy="914400"/>
          </a:xfrm>
          <a:prstGeom prst="rect">
            <a:avLst/>
          </a:prstGeom>
        </p:spPr>
        <p:txBody>
          <a:bodyPr vert="horz" wrap="square" rtlCol="0" anchor="t" anchorCtr="0">
            <a:normAutofit fontScale="8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玖</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23" name="Object 1011"/>
          <p:cNvSpPr txBox="1"/>
          <p:nvPr>
            <p:custDataLst>
              <p:tags r:id="rId17"/>
            </p:custDataLst>
          </p:nvPr>
        </p:nvSpPr>
        <p:spPr>
          <a:xfrm>
            <a:off x="9615170" y="4387533"/>
            <a:ext cx="444500" cy="1414145"/>
          </a:xfrm>
          <a:prstGeom prst="rect">
            <a:avLst/>
          </a:prstGeom>
        </p:spPr>
        <p:txBody>
          <a:bodyPr vert="eaVert" wrap="square" tIns="46800" rtlCol="0" anchor="ctr" anchorCtr="0">
            <a:normAutofit fontScale="55000"/>
          </a:bodyPr>
          <a:p>
            <a:pPr algn="ctr">
              <a:lnSpc>
                <a:spcPct val="100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奖惩与责任</a:t>
            </a:r>
            <a:endParaRPr lang="zh-CN" altLang="en-US" sz="2500" spc="9" dirty="0">
              <a:solidFill>
                <a:schemeClr val="lt1"/>
              </a:solidFill>
              <a:latin typeface="汉仪金陵刻经 W" panose="00020600040101010101" charset="-122"/>
              <a:ea typeface="汉仪金陵刻经 W" panose="00020600040101010101" charset="-122"/>
            </a:endParaRPr>
          </a:p>
        </p:txBody>
      </p:sp>
    </p:spTree>
    <p:custDataLst>
      <p:tags r:id="rId18"/>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9"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11" name="Title 6"/>
          <p:cNvSpPr txBox="1"/>
          <p:nvPr>
            <p:custDataLst>
              <p:tags r:id="rId7"/>
            </p:custDataLst>
          </p:nvPr>
        </p:nvSpPr>
        <p:spPr>
          <a:xfrm>
            <a:off x="608965" y="757555"/>
            <a:ext cx="4601845" cy="547052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endParaRPr lang="zh-CN" altLang="en-US" sz="2800" b="1" spc="160">
              <a:solidFill>
                <a:schemeClr val="dk1"/>
              </a:solidFill>
              <a:uFillTx/>
              <a:latin typeface="汉仪金陵刻经 W" panose="00020600040101010101" charset="-122"/>
              <a:ea typeface="汉仪金陵刻经 W" panose="00020600040101010101" charset="-122"/>
              <a:sym typeface="+mn-ea"/>
            </a:endParaRPr>
          </a:p>
          <a:p>
            <a:pPr algn="l"/>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6.1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物资装备保障</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市住建局要制定应急情况下供热设施、抢险设备、物资储备基本标准和调配方案。供热企业储备的常规抢险机械、设备、物资应当满足抢险需要。</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6.2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应急队伍保障</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各成员单位要组织密山市朝阳热电有限公司、黑龙江省牡丹江垦区北大营物业有限公司、鸡东县明湖供热有限公司等企业建立专业维修抢险队伍，保证事故发生时，以最快速度到达现场迅速投入抢险。抢险人员数量和技术力量要能满足抢险最大程度需要，并做到根据险情随时在本地区能够及时调动支援。</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9" name="Title 6"/>
          <p:cNvSpPr txBox="1"/>
          <p:nvPr>
            <p:custDataLst>
              <p:tags r:id="rId8"/>
            </p:custDataLst>
          </p:nvPr>
        </p:nvSpPr>
        <p:spPr>
          <a:xfrm>
            <a:off x="1330398" y="3645619"/>
            <a:ext cx="3754745" cy="11553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9"/>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9"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11" name="Title 6"/>
          <p:cNvSpPr txBox="1"/>
          <p:nvPr>
            <p:custDataLst>
              <p:tags r:id="rId7"/>
            </p:custDataLst>
          </p:nvPr>
        </p:nvSpPr>
        <p:spPr>
          <a:xfrm>
            <a:off x="608965" y="757555"/>
            <a:ext cx="4601845" cy="5470525"/>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endParaRPr lang="zh-CN" altLang="en-US" sz="2000" b="1" spc="160">
              <a:solidFill>
                <a:schemeClr val="dk1"/>
              </a:solidFill>
              <a:uFillTx/>
              <a:latin typeface="汉仪金陵刻经 W" panose="00020600040101010101" charset="-122"/>
              <a:ea typeface="汉仪金陵刻经 W" panose="00020600040101010101" charset="-122"/>
              <a:sym typeface="+mn-ea"/>
            </a:endParaRPr>
          </a:p>
          <a:p>
            <a:pPr algn="l"/>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6.3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技术保障</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应急指挥部成立由城市供热系统的设计、施工、运营和公共卫生、防疫、环境等方面的专家组成的专家小组，建立专家库，帮助分析事故信息和有关情况，为应急决策提供咨询或者建议，参与事故调查，对事故处理提出咨询意见。</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6.4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资金保障</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由市财政局拨划专项资金，专款专用，用于全市供热事故应急处置工作。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6.5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通信与信息保障</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市应急指挥部各成员单位要建立和完善通信保障系统和信息采集制度，确保通信畅通，信息上报及时。市通信管理办公室组织通信运营企业为抢险救援提供通信保障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8"/>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2" name="图片 1" descr="正文页背景2"/>
          <p:cNvPicPr>
            <a:picLocks noChangeAspect="1"/>
          </p:cNvPicPr>
          <p:nvPr>
            <p:custDataLst>
              <p:tags r:id="rId3"/>
            </p:custDataLst>
          </p:nvPr>
        </p:nvPicPr>
        <p:blipFill>
          <a:blip r:embed="rId4"/>
          <a:stretch>
            <a:fillRect/>
          </a:stretch>
        </p:blipFill>
        <p:spPr>
          <a:xfrm>
            <a:off x="19" y="390525"/>
            <a:ext cx="11765228" cy="6076950"/>
          </a:xfrm>
          <a:prstGeom prst="rect">
            <a:avLst/>
          </a:prstGeom>
        </p:spPr>
      </p:pic>
      <p:pic>
        <p:nvPicPr>
          <p:cNvPr id="7" name="图片 6" descr="D:\aiwppcache\download\20220914/e00169d609223eb6562ed5e78267e986.jpge00169d609223eb6562ed5e78267e986"/>
          <p:cNvPicPr>
            <a:picLocks noChangeAspect="1"/>
          </p:cNvPicPr>
          <p:nvPr>
            <p:custDataLst>
              <p:tags r:id="rId5"/>
            </p:custDataLst>
          </p:nvPr>
        </p:nvPicPr>
        <p:blipFill rotWithShape="1">
          <a:blip r:embed="rId6"/>
          <a:srcRect t="4878" b="4878"/>
          <a:stretch>
            <a:fillRect/>
          </a:stretch>
        </p:blipFill>
        <p:spPr>
          <a:xfrm>
            <a:off x="5662804" y="757375"/>
            <a:ext cx="5920942" cy="5343296"/>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p:spPr>
      </p:pic>
      <p:sp>
        <p:nvSpPr>
          <p:cNvPr id="11" name="Title 6"/>
          <p:cNvSpPr txBox="1"/>
          <p:nvPr>
            <p:custDataLst>
              <p:tags r:id="rId7"/>
            </p:custDataLst>
          </p:nvPr>
        </p:nvSpPr>
        <p:spPr>
          <a:xfrm>
            <a:off x="608965" y="757555"/>
            <a:ext cx="4601845" cy="5470525"/>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6.6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交通运输保障</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市交通运输局、市公安局负责及时组织救灾车辆，保证抢险救灾人员、设备、物资的运送，保证交通畅通，恢复被损坏的道路和与交通有关的设施。</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6.7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医疗保障</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市卫生健康局根据事故情况组织医疗机构，进行现场紧急救护和后续治疗工作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6.8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治安保障</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市公安局根据事故情况，划定警戒线，维护现场秩序，保证抢险工作顺利进行。</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6.9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奖惩与责任</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市政府对在应急救援工作中做出突出贡献的先进单位和个人及时给予表彰和奖励；对不报、迟报、谎报、瞒报和漏报重要情况或者有其他失职、渎职行为的，依规依纪依法追究有关责任单位或者责任人责任。</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8"/>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bject 101"/>
          <p:cNvSpPr txBox="1"/>
          <p:nvPr>
            <p:custDataLst>
              <p:tags r:id="rId1"/>
            </p:custDataLst>
          </p:nvPr>
        </p:nvSpPr>
        <p:spPr>
          <a:xfrm>
            <a:off x="4217035" y="2180273"/>
            <a:ext cx="3728720" cy="455295"/>
          </a:xfrm>
          <a:prstGeom prst="rect">
            <a:avLst/>
          </a:prstGeom>
        </p:spPr>
        <p:txBody>
          <a:bodyPr vert="horz" wrap="square" rtlCol="0" anchor="t" anchorCtr="0">
            <a:normAutofit fontScale="90000" lnSpcReduction="20000"/>
          </a:bodyPr>
          <a:p>
            <a:pPr algn="ctr">
              <a:lnSpc>
                <a:spcPct val="100000"/>
              </a:lnSpc>
            </a:pPr>
            <a:r>
              <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rPr>
              <a:t>CONTENTS</a:t>
            </a:r>
            <a:endPar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endParaRPr>
          </a:p>
        </p:txBody>
      </p:sp>
      <p:sp>
        <p:nvSpPr>
          <p:cNvPr id="102" name="Object 102"/>
          <p:cNvSpPr txBox="1"/>
          <p:nvPr>
            <p:custDataLst>
              <p:tags r:id="rId2"/>
            </p:custDataLst>
          </p:nvPr>
        </p:nvSpPr>
        <p:spPr>
          <a:xfrm>
            <a:off x="4017645" y="988695"/>
            <a:ext cx="4391025" cy="828675"/>
          </a:xfrm>
          <a:prstGeom prst="rect">
            <a:avLst/>
          </a:prstGeom>
        </p:spPr>
        <p:txBody>
          <a:bodyPr vert="horz" wrap="square" rtlCol="0" anchor="b" anchorCtr="0"/>
          <a:p>
            <a:pPr algn="ctr">
              <a:lnSpc>
                <a:spcPct val="100000"/>
              </a:lnSpc>
            </a:pPr>
            <a:r>
              <a:rPr lang="zh-CN" altLang="en-US" sz="3600" b="1" spc="600" dirty="0">
                <a:solidFill>
                  <a:schemeClr val="dk1"/>
                </a:solidFill>
                <a:latin typeface="汉仪金陵刻经 W" panose="00020600040101010101" charset="-122"/>
                <a:ea typeface="汉仪金陵刻经 W" panose="00020600040101010101" charset="-122"/>
              </a:rPr>
              <a:t>监督管理</a:t>
            </a:r>
            <a:endParaRPr lang="zh-CN" altLang="en-US" sz="3600" b="1" spc="600" dirty="0">
              <a:solidFill>
                <a:schemeClr val="dk1"/>
              </a:solidFill>
              <a:latin typeface="汉仪金陵刻经 W" panose="00020600040101010101" charset="-122"/>
              <a:ea typeface="汉仪金陵刻经 W" panose="00020600040101010101" charset="-122"/>
            </a:endParaRPr>
          </a:p>
        </p:txBody>
      </p:sp>
      <p:cxnSp>
        <p:nvCxnSpPr>
          <p:cNvPr id="5" name="直接连接符 4"/>
          <p:cNvCxnSpPr/>
          <p:nvPr>
            <p:custDataLst>
              <p:tags r:id="rId3"/>
            </p:custDataLst>
          </p:nvPr>
        </p:nvCxnSpPr>
        <p:spPr>
          <a:xfrm>
            <a:off x="5758815" y="199866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Object 108"/>
          <p:cNvSpPr txBox="1"/>
          <p:nvPr>
            <p:custDataLst>
              <p:tags r:id="rId4"/>
            </p:custDataLst>
          </p:nvPr>
        </p:nvSpPr>
        <p:spPr>
          <a:xfrm>
            <a:off x="1894840"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壹</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011" name="Object 1011"/>
          <p:cNvSpPr txBox="1"/>
          <p:nvPr>
            <p:custDataLst>
              <p:tags r:id="rId5"/>
            </p:custDataLst>
          </p:nvPr>
        </p:nvSpPr>
        <p:spPr>
          <a:xfrm>
            <a:off x="2072640" y="4387533"/>
            <a:ext cx="444500" cy="1414145"/>
          </a:xfrm>
          <a:prstGeom prst="rect">
            <a:avLst/>
          </a:prstGeom>
        </p:spPr>
        <p:txBody>
          <a:bodyPr vert="eaVert" wrap="square" tIns="46800" rtlCol="0" anchor="ctr" anchorCtr="0">
            <a:normAutofit fontScale="7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宣传培训</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32" name="直接连接符 31"/>
          <p:cNvCxnSpPr/>
          <p:nvPr>
            <p:custDataLst>
              <p:tags r:id="rId6"/>
            </p:custDataLst>
          </p:nvPr>
        </p:nvCxnSpPr>
        <p:spPr>
          <a:xfrm rot="5400000">
            <a:off x="2275840"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bject 108"/>
          <p:cNvSpPr txBox="1"/>
          <p:nvPr>
            <p:custDataLst>
              <p:tags r:id="rId7"/>
            </p:custDataLst>
          </p:nvPr>
        </p:nvSpPr>
        <p:spPr>
          <a:xfrm>
            <a:off x="3780790"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贰</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1" name="Object 1011"/>
          <p:cNvSpPr txBox="1"/>
          <p:nvPr>
            <p:custDataLst>
              <p:tags r:id="rId8"/>
            </p:custDataLst>
          </p:nvPr>
        </p:nvSpPr>
        <p:spPr>
          <a:xfrm>
            <a:off x="3957955" y="4387533"/>
            <a:ext cx="444500" cy="1414145"/>
          </a:xfrm>
          <a:prstGeom prst="rect">
            <a:avLst/>
          </a:prstGeom>
        </p:spPr>
        <p:txBody>
          <a:bodyPr vert="eaVert" wrap="square" tIns="46800" rtlCol="0" anchor="ctr" anchorCtr="0">
            <a:normAutofit fontScale="65000"/>
          </a:bodyPr>
          <a:p>
            <a:pPr algn="ctr">
              <a:lnSpc>
                <a:spcPct val="100000"/>
              </a:lnSpc>
            </a:pPr>
            <a:r>
              <a:rPr lang="zh-CN" altLang="en-US" sz="2500" b="1" spc="600" dirty="0">
                <a:solidFill>
                  <a:schemeClr val="dk1"/>
                </a:solidFill>
                <a:latin typeface="汉仪金陵刻经 W" panose="00020600040101010101" charset="-122"/>
                <a:ea typeface="汉仪金陵刻经 W" panose="00020600040101010101" charset="-122"/>
                <a:sym typeface="+mn-ea"/>
              </a:rPr>
              <a:t>演练</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2" name="直接连接符 11"/>
          <p:cNvCxnSpPr/>
          <p:nvPr>
            <p:custDataLst>
              <p:tags r:id="rId9"/>
            </p:custDataLst>
          </p:nvPr>
        </p:nvCxnSpPr>
        <p:spPr>
          <a:xfrm rot="5400000">
            <a:off x="4161790"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bject 108"/>
          <p:cNvSpPr txBox="1"/>
          <p:nvPr>
            <p:custDataLst>
              <p:tags r:id="rId10"/>
            </p:custDataLst>
          </p:nvPr>
        </p:nvSpPr>
        <p:spPr>
          <a:xfrm>
            <a:off x="5666105"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叁</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5" name="Object 1011"/>
          <p:cNvSpPr txBox="1"/>
          <p:nvPr>
            <p:custDataLst>
              <p:tags r:id="rId11"/>
            </p:custDataLst>
          </p:nvPr>
        </p:nvSpPr>
        <p:spPr>
          <a:xfrm>
            <a:off x="5843905" y="4387533"/>
            <a:ext cx="444500" cy="1414145"/>
          </a:xfrm>
          <a:prstGeom prst="rect">
            <a:avLst/>
          </a:prstGeom>
        </p:spPr>
        <p:txBody>
          <a:bodyPr vert="eaVert" wrap="square" tIns="46800" rtlCol="0" anchor="ctr" anchorCtr="0">
            <a:normAutofit fontScale="3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预案制定与修订</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6" name="直接连接符 15"/>
          <p:cNvCxnSpPr/>
          <p:nvPr>
            <p:custDataLst>
              <p:tags r:id="rId12"/>
            </p:custDataLst>
          </p:nvPr>
        </p:nvCxnSpPr>
        <p:spPr>
          <a:xfrm rot="5400000">
            <a:off x="6047105"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bject 108"/>
          <p:cNvSpPr txBox="1"/>
          <p:nvPr>
            <p:custDataLst>
              <p:tags r:id="rId13"/>
            </p:custDataLst>
          </p:nvPr>
        </p:nvSpPr>
        <p:spPr>
          <a:xfrm>
            <a:off x="7552055"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肆</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9" name="Object 1011"/>
          <p:cNvSpPr txBox="1"/>
          <p:nvPr>
            <p:custDataLst>
              <p:tags r:id="rId14"/>
            </p:custDataLst>
          </p:nvPr>
        </p:nvSpPr>
        <p:spPr>
          <a:xfrm>
            <a:off x="7729220" y="4387533"/>
            <a:ext cx="444500" cy="1414145"/>
          </a:xfrm>
          <a:prstGeom prst="rect">
            <a:avLst/>
          </a:prstGeom>
        </p:spPr>
        <p:txBody>
          <a:bodyPr vert="eaVert" wrap="square" tIns="46800" rtlCol="0" anchor="ctr" anchorCtr="0">
            <a:normAutofit fontScale="7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预案解释</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20" name="直接连接符 19"/>
          <p:cNvCxnSpPr/>
          <p:nvPr>
            <p:custDataLst>
              <p:tags r:id="rId15"/>
            </p:custDataLst>
          </p:nvPr>
        </p:nvCxnSpPr>
        <p:spPr>
          <a:xfrm rot="5400000">
            <a:off x="7933055"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bject 108"/>
          <p:cNvSpPr txBox="1"/>
          <p:nvPr>
            <p:custDataLst>
              <p:tags r:id="rId16"/>
            </p:custDataLst>
          </p:nvPr>
        </p:nvSpPr>
        <p:spPr>
          <a:xfrm>
            <a:off x="9437370"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伍</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23" name="Object 1011"/>
          <p:cNvSpPr txBox="1"/>
          <p:nvPr>
            <p:custDataLst>
              <p:tags r:id="rId17"/>
            </p:custDataLst>
          </p:nvPr>
        </p:nvSpPr>
        <p:spPr>
          <a:xfrm>
            <a:off x="9615170" y="4387533"/>
            <a:ext cx="444500" cy="1414145"/>
          </a:xfrm>
          <a:prstGeom prst="rect">
            <a:avLst/>
          </a:prstGeom>
        </p:spPr>
        <p:txBody>
          <a:bodyPr vert="eaVert" wrap="square" tIns="46800" rtlCol="0" anchor="ctr" anchorCtr="0">
            <a:normAutofit fontScale="45000"/>
          </a:bodyPr>
          <a:p>
            <a:pPr algn="ctr">
              <a:lnSpc>
                <a:spcPct val="100000"/>
              </a:lnSpc>
            </a:pPr>
            <a:r>
              <a:rPr lang="zh-CN" altLang="en-US" sz="2500" b="1" spc="600" dirty="0">
                <a:solidFill>
                  <a:schemeClr val="dk1"/>
                </a:solidFill>
                <a:latin typeface="汉仪金陵刻经 W" panose="00020600040101010101" charset="-122"/>
                <a:ea typeface="汉仪金陵刻经 W" panose="00020600040101010101" charset="-122"/>
                <a:sym typeface="+mn-ea"/>
              </a:rPr>
              <a:t>预案生效日期</a:t>
            </a:r>
            <a:endParaRPr lang="zh-CN" altLang="en-US" sz="2500" spc="9" dirty="0">
              <a:solidFill>
                <a:schemeClr val="lt1"/>
              </a:solidFill>
              <a:latin typeface="汉仪金陵刻经 W" panose="00020600040101010101" charset="-122"/>
              <a:ea typeface="汉仪金陵刻经 W" panose="00020600040101010101" charset="-122"/>
            </a:endParaRPr>
          </a:p>
        </p:txBody>
      </p:sp>
    </p:spTree>
    <p:custDataLst>
      <p:tags r:id="rId18"/>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7.1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宣传培训</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市应急指挥部办公室要向社会公众公布应急预警信息、接警部门电话，宣传城市供热事故应急管理工作的基本概念与知识，增强公众自我防范能力。</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市应急指挥部各成员单位要有计划定期对应急管理人员和抢险人员进行业务培训，学习抢险有关技术规程、标准、要求及相关知识，熟练使用各种抢险工具和设备，掌握自身安全防护常识。</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7.2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演练</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市应急指挥部办公室要定期组织成员单位及抢险队伍进行应急演练，做到接警后立即行动，熟练掌握供热事故应急处置程序，迅速开展应急处置工作，保证抢险人员安全，并防止次生、衍生事故发生。</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7.3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预案制定与修订</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本预案由市住建局负责牵头组织制定，经市政府审定通过后实施。报鸡西市住建局备案。</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随着相关法律法规的制定、修改和完善，机构调整或者应急资源发生变化，以及应急处置过程中、各类应急演练中发现的问题和出现的新情况，市住建局负责组织对本预案进行修订。</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7.4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预案解释</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本预案由密山市人民政府办公室负责解释。</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en-US" altLang="zh-CN"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7.5 </a:t>
            </a:r>
            <a:r>
              <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预案生效日期</a:t>
            </a:r>
            <a:endParaRPr lang="zh-CN" altLang="en-US" sz="28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本预案自发布之日起实施，有效期</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5</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年。《密山市人民政府办公室印发密山市供热事故应急预案的通知》（密政办发〔</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2015</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70</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号）同时废止。</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7" name="图片 6"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4" name="Object 901"/>
          <p:cNvSpPr txBox="1"/>
          <p:nvPr>
            <p:custDataLst>
              <p:tags r:id="rId5"/>
            </p:custDataLst>
          </p:nvPr>
        </p:nvSpPr>
        <p:spPr>
          <a:xfrm>
            <a:off x="609518" y="1371279"/>
            <a:ext cx="10972952" cy="789306"/>
          </a:xfrm>
          <a:prstGeom prst="rect">
            <a:avLst/>
          </a:prstGeom>
        </p:spPr>
        <p:txBody>
          <a:bodyPr vert="horz" lIns="63500" tIns="25400" rIns="63500" bIns="25400" rtlCol="0" anchor="b" anchorCtr="0">
            <a:normAutofit/>
          </a:bodyPr>
          <a:p>
            <a:pPr algn="ctr" fontAlgn="auto">
              <a:lnSpc>
                <a:spcPct val="100000"/>
              </a:lnSpc>
            </a:pPr>
            <a:r>
              <a:rPr lang="en-US" altLang="zh-CN" sz="4800" b="1" i="0" spc="320" dirty="0">
                <a:solidFill>
                  <a:schemeClr val="dk1"/>
                </a:solidFill>
                <a:uFillTx/>
                <a:latin typeface="汉仪金陵刻经 W" panose="00020600040101010101" charset="-122"/>
                <a:ea typeface="汉仪金陵刻经 W" panose="00020600040101010101" charset="-122"/>
              </a:rPr>
              <a:t>1.3 </a:t>
            </a:r>
            <a:r>
              <a:rPr lang="zh-CN" altLang="en-US" sz="4800" b="1" i="0" spc="320" dirty="0">
                <a:solidFill>
                  <a:schemeClr val="dk1"/>
                </a:solidFill>
                <a:uFillTx/>
                <a:latin typeface="汉仪金陵刻经 W" panose="00020600040101010101" charset="-122"/>
                <a:ea typeface="汉仪金陵刻经 W" panose="00020600040101010101" charset="-122"/>
              </a:rPr>
              <a:t>编制依据</a:t>
            </a:r>
            <a:endParaRPr lang="zh-CN" altLang="en-US" sz="4800" b="1" i="0" spc="320" dirty="0">
              <a:solidFill>
                <a:schemeClr val="dk1"/>
              </a:solidFill>
              <a:uFillTx/>
              <a:latin typeface="汉仪金陵刻经 W" panose="00020600040101010101" charset="-122"/>
              <a:ea typeface="汉仪金陵刻经 W" panose="00020600040101010101" charset="-122"/>
            </a:endParaRPr>
          </a:p>
          <a:p>
            <a:pPr algn="ctr" fontAlgn="auto">
              <a:lnSpc>
                <a:spcPct val="100000"/>
              </a:lnSpc>
            </a:pPr>
            <a:endParaRPr lang="zh-CN" altLang="en-US" sz="4800" b="1" i="0" spc="320" dirty="0">
              <a:solidFill>
                <a:schemeClr val="dk1"/>
              </a:solidFill>
              <a:uFillTx/>
              <a:latin typeface="汉仪金陵刻经 W" panose="00020600040101010101" charset="-122"/>
              <a:ea typeface="汉仪金陵刻经 W" panose="00020600040101010101" charset="-122"/>
            </a:endParaRPr>
          </a:p>
        </p:txBody>
      </p:sp>
      <p:sp>
        <p:nvSpPr>
          <p:cNvPr id="5" name="Object 902"/>
          <p:cNvSpPr txBox="1"/>
          <p:nvPr>
            <p:custDataLst>
              <p:tags r:id="rId6"/>
            </p:custDataLst>
          </p:nvPr>
        </p:nvSpPr>
        <p:spPr>
          <a:xfrm>
            <a:off x="609600" y="1537335"/>
            <a:ext cx="10972800" cy="1397635"/>
          </a:xfrm>
          <a:prstGeom prst="rect">
            <a:avLst/>
          </a:prstGeom>
        </p:spPr>
        <p:txBody>
          <a:bodyPr vert="horz" lIns="63500" tIns="25400" rIns="63500" bIns="25400" rtlCol="0" anchor="t" anchorCtr="0">
            <a:normAutofit/>
          </a:bodyPr>
          <a:p>
            <a:pPr algn="ctr" fontAlgn="auto">
              <a:lnSpc>
                <a:spcPct val="100000"/>
              </a:lnSpc>
            </a:pPr>
            <a:r>
              <a:rPr lang="zh-CN" altLang="en-US" sz="2000" b="1" spc="320" dirty="0">
                <a:solidFill>
                  <a:schemeClr val="dk1"/>
                </a:solidFill>
                <a:uFillTx/>
                <a:latin typeface="汉仪金陵刻经 W" panose="00020600040101010101" charset="-122"/>
                <a:ea typeface="汉仪金陵刻经 W" panose="00020600040101010101" charset="-122"/>
                <a:sym typeface="+mn-ea"/>
              </a:rPr>
              <a:t>根据《中华人民共和国安全生产法》《中华人民共和国突发事件应对法》《建设工程安全生产管理条例》《黑龙江省城市供热条例》等法律法规，并与《鸡西市供热事故应急预案》《密山市人民政府突发公共事件总体应急预案》相衔接，结合全市供热行业实际，制定本预案。</a:t>
            </a:r>
            <a:endParaRPr lang="zh-CN" altLang="en-US" sz="2000" b="1" i="0" spc="320" dirty="0">
              <a:solidFill>
                <a:schemeClr val="dk1"/>
              </a:solidFill>
              <a:uFillTx/>
              <a:latin typeface="汉仪金陵刻经 W" panose="00020600040101010101" charset="-122"/>
              <a:ea typeface="汉仪金陵刻经 W" panose="00020600040101010101" charset="-122"/>
            </a:endParaRPr>
          </a:p>
          <a:p>
            <a:pPr algn="ctr" fontAlgn="auto">
              <a:lnSpc>
                <a:spcPct val="100000"/>
              </a:lnSpc>
            </a:pPr>
            <a:endParaRPr lang="zh-CN" altLang="en-US" sz="2000" spc="80" dirty="0">
              <a:solidFill>
                <a:schemeClr val="lt1">
                  <a:lumMod val="50000"/>
                </a:schemeClr>
              </a:solidFill>
              <a:uFillTx/>
              <a:latin typeface="汉仪金陵刻经 W" panose="00020600040101010101" charset="-122"/>
              <a:ea typeface="汉仪金陵刻经 W" panose="00020600040101010101" charset="-122"/>
            </a:endParaRPr>
          </a:p>
        </p:txBody>
      </p:sp>
      <p:pic>
        <p:nvPicPr>
          <p:cNvPr id="2" name="图片 1" descr="D:\aiwppcache\download\20220914/e00169d609223eb6562ed5e78267e986.jpge00169d609223eb6562ed5e78267e986"/>
          <p:cNvPicPr>
            <a:picLocks noChangeAspect="1"/>
          </p:cNvPicPr>
          <p:nvPr>
            <p:custDataLst>
              <p:tags r:id="rId7"/>
            </p:custDataLst>
          </p:nvPr>
        </p:nvPicPr>
        <p:blipFill rotWithShape="1">
          <a:blip r:embed="rId8"/>
          <a:srcRect t="5461" b="5461"/>
          <a:stretch>
            <a:fillRect/>
          </a:stretch>
        </p:blipFill>
        <p:spPr>
          <a:xfrm>
            <a:off x="609562" y="3043117"/>
            <a:ext cx="2743217" cy="2443610"/>
          </a:xfrm>
          <a:custGeom>
            <a:avLst/>
            <a:gdLst/>
            <a:ahLst/>
            <a:cxnLst>
              <a:cxn ang="3">
                <a:pos x="hc" y="t"/>
              </a:cxn>
              <a:cxn ang="cd2">
                <a:pos x="l" y="vc"/>
              </a:cxn>
              <a:cxn ang="cd4">
                <a:pos x="hc" y="b"/>
              </a:cxn>
              <a:cxn ang="0">
                <a:pos x="r" y="vc"/>
              </a:cxn>
            </a:cxnLst>
            <a:rect l="l" t="t" r="r" b="b"/>
            <a:pathLst>
              <a:path w="4320" h="3848">
                <a:moveTo>
                  <a:pt x="0" y="0"/>
                </a:moveTo>
                <a:lnTo>
                  <a:pt x="4320" y="0"/>
                </a:lnTo>
                <a:lnTo>
                  <a:pt x="4320" y="3848"/>
                </a:lnTo>
                <a:lnTo>
                  <a:pt x="0" y="3848"/>
                </a:lnTo>
                <a:lnTo>
                  <a:pt x="0" y="0"/>
                </a:lnTo>
                <a:close/>
              </a:path>
            </a:pathLst>
          </a:custGeom>
        </p:spPr>
      </p:pic>
      <p:sp>
        <p:nvSpPr>
          <p:cNvPr id="11" name="Title 6"/>
          <p:cNvSpPr txBox="1"/>
          <p:nvPr>
            <p:custDataLst>
              <p:tags r:id="rId9"/>
            </p:custDataLst>
          </p:nvPr>
        </p:nvSpPr>
        <p:spPr>
          <a:xfrm>
            <a:off x="3657583" y="3043117"/>
            <a:ext cx="2438417" cy="2442976"/>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3" name="图片 2" descr="D:\aiwppcache\download\20220914/0822c9c1bde44f2240afaafa56842047.jpg0822c9c1bde44f2240afaafa56842047"/>
          <p:cNvPicPr>
            <a:picLocks noChangeAspect="1"/>
          </p:cNvPicPr>
          <p:nvPr>
            <p:custDataLst>
              <p:tags r:id="rId10"/>
            </p:custDataLst>
          </p:nvPr>
        </p:nvPicPr>
        <p:blipFill rotWithShape="1">
          <a:blip r:embed="rId11"/>
          <a:srcRect t="8088" b="8088"/>
          <a:stretch>
            <a:fillRect/>
          </a:stretch>
        </p:blipFill>
        <p:spPr>
          <a:xfrm>
            <a:off x="6400801" y="3043117"/>
            <a:ext cx="2438417" cy="2442975"/>
          </a:xfrm>
          <a:custGeom>
            <a:avLst/>
            <a:gdLst/>
            <a:ahLst/>
            <a:cxnLst>
              <a:cxn ang="3">
                <a:pos x="hc" y="t"/>
              </a:cxn>
              <a:cxn ang="cd2">
                <a:pos x="l" y="vc"/>
              </a:cxn>
              <a:cxn ang="cd4">
                <a:pos x="hc" y="b"/>
              </a:cxn>
              <a:cxn ang="0">
                <a:pos x="r" y="vc"/>
              </a:cxn>
            </a:cxnLst>
            <a:rect l="l" t="t" r="r" b="b"/>
            <a:pathLst>
              <a:path w="3840" h="3847">
                <a:moveTo>
                  <a:pt x="0" y="0"/>
                </a:moveTo>
                <a:lnTo>
                  <a:pt x="3840" y="0"/>
                </a:lnTo>
                <a:lnTo>
                  <a:pt x="3840" y="3847"/>
                </a:lnTo>
                <a:lnTo>
                  <a:pt x="0" y="3847"/>
                </a:lnTo>
                <a:lnTo>
                  <a:pt x="0" y="0"/>
                </a:lnTo>
                <a:close/>
              </a:path>
            </a:pathLst>
          </a:custGeom>
        </p:spPr>
      </p:pic>
      <p:sp>
        <p:nvSpPr>
          <p:cNvPr id="6" name="Title 6"/>
          <p:cNvSpPr txBox="1"/>
          <p:nvPr>
            <p:custDataLst>
              <p:tags r:id="rId12"/>
            </p:custDataLst>
          </p:nvPr>
        </p:nvSpPr>
        <p:spPr>
          <a:xfrm>
            <a:off x="9144021" y="3043117"/>
            <a:ext cx="2438417" cy="2442976"/>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13"/>
    </p:custData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p:nvPr>
            <p:ph type="title" idx="1"/>
            <p:custDataLst>
              <p:tags r:id="rId1"/>
            </p:custDataLst>
          </p:nvPr>
        </p:nvSpPr>
        <p:spPr/>
        <p:txBody>
          <a:bodyPr/>
          <a:p>
            <a:r>
              <a:rPr lang="zh-CN" altLang="en-US">
                <a:solidFill>
                  <a:schemeClr val="dk1">
                    <a:lumMod val="85000"/>
                    <a:lumOff val="15000"/>
                  </a:schemeClr>
                </a:solidFill>
              </a:rPr>
              <a:t>演讲完毕，感谢观看</a:t>
            </a:r>
            <a:endParaRPr lang="zh-CN" altLang="en-US">
              <a:solidFill>
                <a:schemeClr val="dk1">
                  <a:lumMod val="85000"/>
                  <a:lumOff val="15000"/>
                </a:schemeClr>
              </a:solidFill>
            </a:endParaRPr>
          </a:p>
        </p:txBody>
      </p:sp>
      <p:sp>
        <p:nvSpPr>
          <p:cNvPr id="6" name="文本占位符 5"/>
          <p:cNvSpPr/>
          <p:nvPr>
            <p:ph type="body" idx="2"/>
            <p:custDataLst>
              <p:tags r:id="rId2"/>
            </p:custDataLst>
          </p:nvPr>
        </p:nvSpPr>
        <p:spPr/>
        <p:txBody>
          <a:bodyPr/>
          <a:p>
            <a:r>
              <a:rPr lang="en-US" altLang="zh-CN">
                <a:solidFill>
                  <a:schemeClr val="dk1">
                    <a:lumMod val="85000"/>
                    <a:lumOff val="15000"/>
                  </a:schemeClr>
                </a:solidFill>
              </a:rPr>
              <a:t>  </a:t>
            </a:r>
            <a:endParaRPr lang="en-US" altLang="zh-CN">
              <a:solidFill>
                <a:schemeClr val="dk1">
                  <a:lumMod val="85000"/>
                  <a:lumOff val="15000"/>
                </a:schemeClr>
              </a:solidFill>
            </a:endParaRPr>
          </a:p>
        </p:txBody>
      </p:sp>
      <p:sp>
        <p:nvSpPr>
          <p:cNvPr id="7" name="文本占位符 6"/>
          <p:cNvSpPr/>
          <p:nvPr>
            <p:ph type="body" idx="3"/>
            <p:custDataLst>
              <p:tags r:id="rId3"/>
            </p:custDataLst>
          </p:nvPr>
        </p:nvSpPr>
        <p:spPr/>
        <p:txBody>
          <a:bodyPr/>
          <a:p>
            <a:r>
              <a:rPr lang="en-US" altLang="zh-CN">
                <a:solidFill>
                  <a:schemeClr val="dk1">
                    <a:lumMod val="85000"/>
                    <a:lumOff val="15000"/>
                  </a:schemeClr>
                </a:solidFill>
              </a:rPr>
              <a:t> </a:t>
            </a:r>
            <a:endParaRPr lang="en-US" altLang="zh-CN">
              <a:solidFill>
                <a:schemeClr val="dk1">
                  <a:lumMod val="85000"/>
                  <a:lumOff val="15000"/>
                </a:schemeClr>
              </a:solidFill>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6" name="图片 5"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3" name="文本框 2"/>
          <p:cNvSpPr txBox="1"/>
          <p:nvPr>
            <p:custDataLst>
              <p:tags r:id="rId5"/>
            </p:custDataLst>
          </p:nvPr>
        </p:nvSpPr>
        <p:spPr>
          <a:xfrm>
            <a:off x="893299" y="610874"/>
            <a:ext cx="10405483" cy="722598"/>
          </a:xfrm>
          <a:prstGeom prst="rect">
            <a:avLst/>
          </a:prstGeom>
          <a:noFill/>
        </p:spPr>
        <p:txBody>
          <a:bodyPr wrap="square" lIns="63500" tIns="25400" rIns="63500" bIns="25400" rtlCol="0" anchor="ctr" anchorCtr="0">
            <a:normAutofit lnSpcReduction="10000"/>
          </a:bodyPr>
          <a:p>
            <a:pPr algn="ctr"/>
            <a:r>
              <a:rPr lang="en-US" altLang="zh-CN"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sym typeface="+mn-ea"/>
              </a:rPr>
              <a:t>1.4 </a:t>
            </a:r>
            <a:r>
              <a:rPr lang="zh-CN" altLang="en-US"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sym typeface="+mn-ea"/>
              </a:rPr>
              <a:t>适用范围</a:t>
            </a:r>
            <a:endParaRPr lang="zh-CN" altLang="en-US" sz="4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ctr"/>
            <a:endParaRPr lang="zh-CN" altLang="zh-CN" sz="4000" b="1" spc="160" dirty="0">
              <a:solidFill>
                <a:schemeClr val="dk1"/>
              </a:solidFill>
              <a:uFillTx/>
              <a:latin typeface="汉仪金陵刻经 W" panose="00020600040101010101" charset="-122"/>
              <a:ea typeface="汉仪金陵刻经 W" panose="00020600040101010101" charset="-122"/>
            </a:endParaRPr>
          </a:p>
        </p:txBody>
      </p:sp>
      <p:pic>
        <p:nvPicPr>
          <p:cNvPr id="4" name="图片 3" descr="D:\aiwppcache\download\20220914/4dab70d6b205caa00adec90521618cba.jpg4dab70d6b205caa00adec90521618cba"/>
          <p:cNvPicPr>
            <a:picLocks noChangeAspect="1"/>
          </p:cNvPicPr>
          <p:nvPr>
            <p:custDataLst>
              <p:tags r:id="rId6"/>
            </p:custDataLst>
          </p:nvPr>
        </p:nvPicPr>
        <p:blipFill rotWithShape="1">
          <a:blip r:embed="rId7"/>
          <a:srcRect t="4972" b="4972"/>
          <a:stretch>
            <a:fillRect/>
          </a:stretch>
        </p:blipFill>
        <p:spPr>
          <a:xfrm>
            <a:off x="893295" y="1622518"/>
            <a:ext cx="5780819" cy="3468490"/>
          </a:xfrm>
          <a:custGeom>
            <a:avLst/>
            <a:gdLst/>
            <a:ahLst/>
            <a:cxnLst>
              <a:cxn ang="3">
                <a:pos x="hc" y="t"/>
              </a:cxn>
              <a:cxn ang="cd2">
                <a:pos x="l" y="vc"/>
              </a:cxn>
              <a:cxn ang="cd4">
                <a:pos x="hc" y="b"/>
              </a:cxn>
              <a:cxn ang="0">
                <a:pos x="r" y="vc"/>
              </a:cxn>
            </a:cxnLst>
            <a:rect l="l" t="t" r="r" b="b"/>
            <a:pathLst>
              <a:path w="9600" h="5760">
                <a:moveTo>
                  <a:pt x="0" y="0"/>
                </a:moveTo>
                <a:lnTo>
                  <a:pt x="9600" y="0"/>
                </a:lnTo>
                <a:lnTo>
                  <a:pt x="9600" y="5760"/>
                </a:lnTo>
                <a:lnTo>
                  <a:pt x="0" y="5760"/>
                </a:lnTo>
                <a:lnTo>
                  <a:pt x="0" y="0"/>
                </a:lnTo>
                <a:close/>
              </a:path>
            </a:pathLst>
          </a:custGeom>
        </p:spPr>
      </p:pic>
      <p:sp>
        <p:nvSpPr>
          <p:cNvPr id="11" name="Title 6"/>
          <p:cNvSpPr txBox="1"/>
          <p:nvPr>
            <p:custDataLst>
              <p:tags r:id="rId8"/>
            </p:custDataLst>
          </p:nvPr>
        </p:nvSpPr>
        <p:spPr>
          <a:xfrm>
            <a:off x="6769735" y="1558290"/>
            <a:ext cx="4848860" cy="397383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本预案适用于密山市城市区域内供热事故的应急处置工作。我市行政区域内由以下原因引发的</a:t>
            </a:r>
            <a:r>
              <a:rPr lang="en-US" altLang="zh-CN"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48</a:t>
            </a: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小时内不能恢复正常供热，或者造成不同程度人员伤亡和经济损失的供热事故均适用本预案。主要包括：</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1</a:t>
            </a: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）地震等自然灾害导致供热管线断裂，泵房淹没、机电设备等供热设备设施严重损毁。</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a:t>
            </a: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）热源厂、泵房、管线等发生人为破坏、火灾、爆炸、倒塌，导致大面积停止供热；热源故障、能源供应中断、极端天气等。</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3</a:t>
            </a: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）战争、恐怖活动导致热源厂停产、供热区域减压等。</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a:t>
            </a:r>
            <a:r>
              <a:rPr lang="en-US" altLang="zh-CN"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4</a:t>
            </a:r>
            <a:r>
              <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）其他原因引发的，确需启动供热事故应急预案的情形。</a:t>
            </a:r>
            <a:endParaRPr lang="zh-CN" altLang="en-US" sz="16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2" name="Title 6"/>
          <p:cNvSpPr txBox="1"/>
          <p:nvPr>
            <p:custDataLst>
              <p:tags r:id="rId9"/>
            </p:custDataLst>
          </p:nvPr>
        </p:nvSpPr>
        <p:spPr>
          <a:xfrm>
            <a:off x="6963171" y="3501260"/>
            <a:ext cx="4335612" cy="158971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
        <p:nvSpPr>
          <p:cNvPr id="8" name="Title 6"/>
          <p:cNvSpPr txBox="1"/>
          <p:nvPr>
            <p:custDataLst>
              <p:tags r:id="rId10"/>
            </p:custDataLst>
          </p:nvPr>
        </p:nvSpPr>
        <p:spPr>
          <a:xfrm>
            <a:off x="893295" y="5380055"/>
            <a:ext cx="10405483" cy="86711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endParaRPr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11"/>
    </p:custData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6" name="图片 5"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pic>
        <p:nvPicPr>
          <p:cNvPr id="4" name="图片 3" descr="D:\aiwppcache\download\20220914/e00169d609223eb6562ed5e78267e986.jpge00169d609223eb6562ed5e78267e986"/>
          <p:cNvPicPr>
            <a:picLocks noChangeAspect="1"/>
          </p:cNvPicPr>
          <p:nvPr>
            <p:custDataLst>
              <p:tags r:id="rId5"/>
            </p:custDataLst>
          </p:nvPr>
        </p:nvPicPr>
        <p:blipFill rotWithShape="1">
          <a:blip r:embed="rId6"/>
          <a:srcRect l="18750" r="18750"/>
          <a:stretch>
            <a:fillRect/>
          </a:stretch>
        </p:blipFill>
        <p:spPr>
          <a:xfrm>
            <a:off x="608330" y="1118265"/>
            <a:ext cx="2888418" cy="4621468"/>
          </a:xfrm>
          <a:custGeom>
            <a:avLst/>
            <a:gdLst/>
            <a:ahLst/>
            <a:cxnLst>
              <a:cxn ang="3">
                <a:pos x="hc" y="t"/>
              </a:cxn>
              <a:cxn ang="cd2">
                <a:pos x="l" y="vc"/>
              </a:cxn>
              <a:cxn ang="cd4">
                <a:pos x="hc" y="b"/>
              </a:cxn>
              <a:cxn ang="0">
                <a:pos x="r" y="vc"/>
              </a:cxn>
            </a:cxnLst>
            <a:rect l="l" t="t" r="r" b="b"/>
            <a:pathLst>
              <a:path w="4800" h="7680">
                <a:moveTo>
                  <a:pt x="0" y="0"/>
                </a:moveTo>
                <a:lnTo>
                  <a:pt x="4800" y="0"/>
                </a:lnTo>
                <a:lnTo>
                  <a:pt x="4800" y="7680"/>
                </a:lnTo>
                <a:lnTo>
                  <a:pt x="0" y="7680"/>
                </a:lnTo>
                <a:lnTo>
                  <a:pt x="0" y="0"/>
                </a:lnTo>
                <a:close/>
              </a:path>
            </a:pathLst>
          </a:custGeom>
        </p:spPr>
      </p:pic>
      <p:sp>
        <p:nvSpPr>
          <p:cNvPr id="3" name="文本框 2"/>
          <p:cNvSpPr txBox="1"/>
          <p:nvPr>
            <p:custDataLst>
              <p:tags r:id="rId7"/>
            </p:custDataLst>
          </p:nvPr>
        </p:nvSpPr>
        <p:spPr>
          <a:xfrm>
            <a:off x="4848941" y="972850"/>
            <a:ext cx="4621485" cy="722105"/>
          </a:xfrm>
          <a:prstGeom prst="rect">
            <a:avLst/>
          </a:prstGeom>
          <a:noFill/>
        </p:spPr>
        <p:txBody>
          <a:bodyPr wrap="square" lIns="63500" tIns="25400" rIns="63500" bIns="25400" rtlCol="0" anchor="b" anchorCtr="0">
            <a:normAutofit/>
          </a:bodyPr>
          <a:p>
            <a:pPr algn="l"/>
            <a:r>
              <a:rPr lang="en-US" altLang="zh-CN" sz="4000" b="1" spc="160" dirty="0">
                <a:solidFill>
                  <a:schemeClr val="dk1"/>
                </a:solidFill>
                <a:uFillTx/>
                <a:latin typeface="汉仪金陵刻经 W" panose="00020600040101010101" charset="-122"/>
                <a:ea typeface="汉仪金陵刻经 W" panose="00020600040101010101" charset="-122"/>
              </a:rPr>
              <a:t>1.5 </a:t>
            </a:r>
            <a:r>
              <a:rPr lang="zh-CN" altLang="en-US" sz="4000" b="1" spc="160" dirty="0">
                <a:solidFill>
                  <a:schemeClr val="dk1"/>
                </a:solidFill>
                <a:uFillTx/>
                <a:latin typeface="汉仪金陵刻经 W" panose="00020600040101010101" charset="-122"/>
                <a:ea typeface="汉仪金陵刻经 W" panose="00020600040101010101" charset="-122"/>
              </a:rPr>
              <a:t>事故分级</a:t>
            </a:r>
            <a:endParaRPr lang="zh-CN" altLang="en-US" sz="4000" b="1" spc="160" dirty="0">
              <a:solidFill>
                <a:schemeClr val="dk1"/>
              </a:solidFill>
              <a:uFillTx/>
              <a:latin typeface="汉仪金陵刻经 W" panose="00020600040101010101" charset="-122"/>
              <a:ea typeface="汉仪金陵刻经 W" panose="00020600040101010101" charset="-122"/>
            </a:endParaRPr>
          </a:p>
          <a:p>
            <a:pPr algn="l"/>
            <a:endParaRPr lang="zh-CN" altLang="en-US" sz="4000" b="1" spc="160" dirty="0">
              <a:solidFill>
                <a:schemeClr val="dk1"/>
              </a:solidFill>
              <a:uFillTx/>
              <a:latin typeface="汉仪金陵刻经 W" panose="00020600040101010101" charset="-122"/>
              <a:ea typeface="汉仪金陵刻经 W" panose="00020600040101010101" charset="-122"/>
            </a:endParaRPr>
          </a:p>
        </p:txBody>
      </p:sp>
      <p:sp>
        <p:nvSpPr>
          <p:cNvPr id="5" name="Title 6"/>
          <p:cNvSpPr txBox="1"/>
          <p:nvPr>
            <p:custDataLst>
              <p:tags r:id="rId8"/>
            </p:custDataLst>
          </p:nvPr>
        </p:nvSpPr>
        <p:spPr>
          <a:xfrm flipV="1">
            <a:off x="6956425" y="2078990"/>
            <a:ext cx="4620895" cy="76200"/>
          </a:xfrm>
          <a:prstGeom prst="rect">
            <a:avLst/>
          </a:prstGeom>
          <a:noFill/>
          <a:ln w="3175">
            <a:noFill/>
            <a:prstDash val="dash"/>
          </a:ln>
        </p:spPr>
        <p:txBody>
          <a:bodyPr wrap="square" lIns="63500" tIns="25400" rIns="63500" bIns="25400" anchor="b" anchorCtr="0">
            <a:normAutofit fontScale="2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ct val="0"/>
              </a:spcBef>
              <a:spcAft>
                <a:spcPts val="800"/>
              </a:spcAft>
              <a:buClrTx/>
              <a:buSzTx/>
              <a:buFontTx/>
              <a:buNone/>
            </a:pPr>
            <a:r>
              <a:rPr kumimoji="0" lang="en-US" altLang="zh-CN" sz="2400" b="1" i="0" spc="120" noProof="0" dirty="0">
                <a:ln w="3175">
                  <a:noFill/>
                  <a:prstDash val="dash"/>
                </a:ln>
                <a:solidFill>
                  <a:schemeClr val="dk1"/>
                </a:solidFill>
                <a:effectLst/>
                <a:uLnTx/>
                <a:uFillTx/>
                <a:latin typeface="汉仪金陵刻经 W" panose="00020600040101010101" charset="-122"/>
                <a:ea typeface="汉仪金陵刻经 W" panose="00020600040101010101" charset="-122"/>
                <a:cs typeface="微软雅黑" panose="020B0503020204020204" charset="-122"/>
              </a:rPr>
              <a:t> </a:t>
            </a:r>
            <a:endParaRPr kumimoji="0" lang="en-US" altLang="zh-CN" sz="2400" b="1" i="0" spc="120" noProof="0" dirty="0">
              <a:ln w="3175">
                <a:noFill/>
                <a:prstDash val="dash"/>
              </a:ln>
              <a:solidFill>
                <a:schemeClr val="dk1"/>
              </a:solidFill>
              <a:effectLst/>
              <a:uLnTx/>
              <a:uFillTx/>
              <a:latin typeface="汉仪金陵刻经 W" panose="00020600040101010101" charset="-122"/>
              <a:ea typeface="汉仪金陵刻经 W" panose="00020600040101010101" charset="-122"/>
              <a:cs typeface="微软雅黑" panose="020B0503020204020204" charset="-122"/>
            </a:endParaRPr>
          </a:p>
        </p:txBody>
      </p:sp>
      <p:sp>
        <p:nvSpPr>
          <p:cNvPr id="14" name="Title 6"/>
          <p:cNvSpPr txBox="1"/>
          <p:nvPr>
            <p:custDataLst>
              <p:tags r:id="rId9"/>
            </p:custDataLst>
          </p:nvPr>
        </p:nvSpPr>
        <p:spPr>
          <a:xfrm>
            <a:off x="3971290" y="1215390"/>
            <a:ext cx="7605395" cy="4513580"/>
          </a:xfrm>
          <a:prstGeom prst="rect">
            <a:avLst/>
          </a:prstGeom>
          <a:noFill/>
          <a:ln w="3175">
            <a:noFill/>
            <a:prstDash val="dash"/>
          </a:ln>
        </p:spPr>
        <p:txBody>
          <a:bodyPr wrap="square" lIns="63500" tIns="25400" rIns="63500" bIns="25400" anchor="t" anchorCtr="0">
            <a:normAutofit fontScale="7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按照影响供热面积、伤亡人数和经济损失等情况，将供热事故由高到低分为特别重大（一级）、重大（二级）、较大（三级）、一般（四级）四个级别。</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a:t>
            </a:r>
            <a:r>
              <a:rPr altLang="zh-CN" sz="2000" b="1" spc="160">
                <a:solidFill>
                  <a:schemeClr val="dk1"/>
                </a:solidFill>
                <a:uFillTx/>
                <a:latin typeface="汉仪金陵刻经 W" panose="00020600040101010101" charset="-122"/>
                <a:ea typeface="汉仪金陵刻经 W" panose="00020600040101010101" charset="-122"/>
                <a:sym typeface="+mn-ea"/>
              </a:rPr>
              <a:t>1</a:t>
            </a:r>
            <a:r>
              <a:rPr lang="zh-CN" altLang="en-US" sz="2000" b="1" spc="160">
                <a:solidFill>
                  <a:schemeClr val="dk1"/>
                </a:solidFill>
                <a:uFillTx/>
                <a:latin typeface="汉仪金陵刻经 W" panose="00020600040101010101" charset="-122"/>
                <a:ea typeface="汉仪金陵刻经 W" panose="00020600040101010101" charset="-122"/>
                <a:sym typeface="+mn-ea"/>
              </a:rPr>
              <a:t>）特别重大供热事故（一级）</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供热系统发生事故，造成市主城区内供热面积</a:t>
            </a:r>
            <a:r>
              <a:rPr altLang="zh-CN" sz="2000" b="1" spc="160">
                <a:solidFill>
                  <a:schemeClr val="dk1"/>
                </a:solidFill>
                <a:uFillTx/>
                <a:latin typeface="汉仪金陵刻经 W" panose="00020600040101010101" charset="-122"/>
                <a:ea typeface="汉仪金陵刻经 W" panose="00020600040101010101" charset="-122"/>
                <a:sym typeface="+mn-ea"/>
              </a:rPr>
              <a:t>500</a:t>
            </a:r>
            <a:r>
              <a:rPr lang="zh-CN" altLang="en-US" sz="2000" b="1" spc="160">
                <a:solidFill>
                  <a:schemeClr val="dk1"/>
                </a:solidFill>
                <a:uFillTx/>
                <a:latin typeface="汉仪金陵刻经 W" panose="00020600040101010101" charset="-122"/>
                <a:ea typeface="汉仪金陵刻经 W" panose="00020600040101010101" charset="-122"/>
                <a:sym typeface="+mn-ea"/>
              </a:rPr>
              <a:t>万平方米以上完全停热超过</a:t>
            </a:r>
            <a:r>
              <a:rPr altLang="zh-CN" sz="2000" b="1" spc="160">
                <a:solidFill>
                  <a:schemeClr val="dk1"/>
                </a:solidFill>
                <a:uFillTx/>
                <a:latin typeface="汉仪金陵刻经 W" panose="00020600040101010101" charset="-122"/>
                <a:ea typeface="汉仪金陵刻经 W" panose="00020600040101010101" charset="-122"/>
                <a:sym typeface="+mn-ea"/>
              </a:rPr>
              <a:t>48</a:t>
            </a:r>
            <a:r>
              <a:rPr lang="zh-CN" altLang="en-US" sz="2000" b="1" spc="160">
                <a:solidFill>
                  <a:schemeClr val="dk1"/>
                </a:solidFill>
                <a:uFillTx/>
                <a:latin typeface="汉仪金陵刻经 W" panose="00020600040101010101" charset="-122"/>
                <a:ea typeface="汉仪金陵刻经 W" panose="00020600040101010101" charset="-122"/>
                <a:sym typeface="+mn-ea"/>
              </a:rPr>
              <a:t>小时，或者造成</a:t>
            </a:r>
            <a:r>
              <a:rPr altLang="zh-CN" sz="2000" b="1" spc="160">
                <a:solidFill>
                  <a:schemeClr val="dk1"/>
                </a:solidFill>
                <a:uFillTx/>
                <a:latin typeface="汉仪金陵刻经 W" panose="00020600040101010101" charset="-122"/>
                <a:ea typeface="汉仪金陵刻经 W" panose="00020600040101010101" charset="-122"/>
                <a:sym typeface="+mn-ea"/>
              </a:rPr>
              <a:t>30</a:t>
            </a:r>
            <a:r>
              <a:rPr lang="zh-CN" altLang="en-US" sz="2000" b="1" spc="160">
                <a:solidFill>
                  <a:schemeClr val="dk1"/>
                </a:solidFill>
                <a:uFillTx/>
                <a:latin typeface="汉仪金陵刻经 W" panose="00020600040101010101" charset="-122"/>
                <a:ea typeface="汉仪金陵刻经 W" panose="00020600040101010101" charset="-122"/>
                <a:sym typeface="+mn-ea"/>
              </a:rPr>
              <a:t>人以上死亡，或者</a:t>
            </a:r>
            <a:r>
              <a:rPr altLang="zh-CN" sz="2000" b="1" spc="160">
                <a:solidFill>
                  <a:schemeClr val="dk1"/>
                </a:solidFill>
                <a:uFillTx/>
                <a:latin typeface="汉仪金陵刻经 W" panose="00020600040101010101" charset="-122"/>
                <a:ea typeface="汉仪金陵刻经 W" panose="00020600040101010101" charset="-122"/>
                <a:sym typeface="+mn-ea"/>
              </a:rPr>
              <a:t>100</a:t>
            </a:r>
            <a:r>
              <a:rPr lang="zh-CN" altLang="en-US" sz="2000" b="1" spc="160">
                <a:solidFill>
                  <a:schemeClr val="dk1"/>
                </a:solidFill>
                <a:uFillTx/>
                <a:latin typeface="汉仪金陵刻经 W" panose="00020600040101010101" charset="-122"/>
                <a:ea typeface="汉仪金陵刻经 W" panose="00020600040101010101" charset="-122"/>
                <a:sym typeface="+mn-ea"/>
              </a:rPr>
              <a:t>人以上重伤，或者</a:t>
            </a:r>
            <a:r>
              <a:rPr altLang="zh-CN" sz="2000" b="1" spc="160">
                <a:solidFill>
                  <a:schemeClr val="dk1"/>
                </a:solidFill>
                <a:uFillTx/>
                <a:latin typeface="汉仪金陵刻经 W" panose="00020600040101010101" charset="-122"/>
                <a:ea typeface="汉仪金陵刻经 W" panose="00020600040101010101" charset="-122"/>
                <a:sym typeface="+mn-ea"/>
              </a:rPr>
              <a:t>1</a:t>
            </a:r>
            <a:r>
              <a:rPr lang="zh-CN" altLang="en-US" sz="2000" b="1" spc="160">
                <a:solidFill>
                  <a:schemeClr val="dk1"/>
                </a:solidFill>
                <a:uFillTx/>
                <a:latin typeface="汉仪金陵刻经 W" panose="00020600040101010101" charset="-122"/>
                <a:ea typeface="汉仪金陵刻经 W" panose="00020600040101010101" charset="-122"/>
                <a:sym typeface="+mn-ea"/>
              </a:rPr>
              <a:t>亿元以上直接经济损失的事故。</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a:t>
            </a:r>
            <a:r>
              <a:rPr altLang="zh-CN" sz="2000" b="1" spc="160">
                <a:solidFill>
                  <a:schemeClr val="dk1"/>
                </a:solidFill>
                <a:uFillTx/>
                <a:latin typeface="汉仪金陵刻经 W" panose="00020600040101010101" charset="-122"/>
                <a:ea typeface="汉仪金陵刻经 W" panose="00020600040101010101" charset="-122"/>
                <a:sym typeface="+mn-ea"/>
              </a:rPr>
              <a:t>2</a:t>
            </a:r>
            <a:r>
              <a:rPr lang="zh-CN" altLang="en-US" sz="2000" b="1" spc="160">
                <a:solidFill>
                  <a:schemeClr val="dk1"/>
                </a:solidFill>
                <a:uFillTx/>
                <a:latin typeface="汉仪金陵刻经 W" panose="00020600040101010101" charset="-122"/>
                <a:ea typeface="汉仪金陵刻经 W" panose="00020600040101010101" charset="-122"/>
                <a:sym typeface="+mn-ea"/>
              </a:rPr>
              <a:t>）重大供热事故（二级）</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供热系统发生事故，造成市主城区供热面积</a:t>
            </a:r>
            <a:r>
              <a:rPr altLang="zh-CN" sz="2000" b="1" spc="160">
                <a:solidFill>
                  <a:schemeClr val="dk1"/>
                </a:solidFill>
                <a:uFillTx/>
                <a:latin typeface="汉仪金陵刻经 W" panose="00020600040101010101" charset="-122"/>
                <a:ea typeface="汉仪金陵刻经 W" panose="00020600040101010101" charset="-122"/>
                <a:sym typeface="+mn-ea"/>
              </a:rPr>
              <a:t>300</a:t>
            </a:r>
            <a:r>
              <a:rPr lang="zh-CN" altLang="en-US" sz="2000" b="1" spc="160">
                <a:solidFill>
                  <a:schemeClr val="dk1"/>
                </a:solidFill>
                <a:uFillTx/>
                <a:latin typeface="汉仪金陵刻经 W" panose="00020600040101010101" charset="-122"/>
                <a:ea typeface="汉仪金陵刻经 W" panose="00020600040101010101" charset="-122"/>
                <a:sym typeface="+mn-ea"/>
              </a:rPr>
              <a:t>万平方米以上</a:t>
            </a:r>
            <a:r>
              <a:rPr altLang="zh-CN" sz="2000" b="1" spc="160">
                <a:solidFill>
                  <a:schemeClr val="dk1"/>
                </a:solidFill>
                <a:uFillTx/>
                <a:latin typeface="汉仪金陵刻经 W" panose="00020600040101010101" charset="-122"/>
                <a:ea typeface="汉仪金陵刻经 W" panose="00020600040101010101" charset="-122"/>
                <a:sym typeface="+mn-ea"/>
              </a:rPr>
              <a:t>500</a:t>
            </a:r>
            <a:r>
              <a:rPr lang="zh-CN" altLang="en-US" sz="2000" b="1" spc="160">
                <a:solidFill>
                  <a:schemeClr val="dk1"/>
                </a:solidFill>
                <a:uFillTx/>
                <a:latin typeface="汉仪金陵刻经 W" panose="00020600040101010101" charset="-122"/>
                <a:ea typeface="汉仪金陵刻经 W" panose="00020600040101010101" charset="-122"/>
                <a:sym typeface="+mn-ea"/>
              </a:rPr>
              <a:t>万平方米以下完全停热超过</a:t>
            </a:r>
            <a:r>
              <a:rPr altLang="zh-CN" sz="2000" b="1" spc="160">
                <a:solidFill>
                  <a:schemeClr val="dk1"/>
                </a:solidFill>
                <a:uFillTx/>
                <a:latin typeface="汉仪金陵刻经 W" panose="00020600040101010101" charset="-122"/>
                <a:ea typeface="汉仪金陵刻经 W" panose="00020600040101010101" charset="-122"/>
                <a:sym typeface="+mn-ea"/>
              </a:rPr>
              <a:t>48</a:t>
            </a:r>
            <a:r>
              <a:rPr lang="zh-CN" altLang="en-US" sz="2000" b="1" spc="160">
                <a:solidFill>
                  <a:schemeClr val="dk1"/>
                </a:solidFill>
                <a:uFillTx/>
                <a:latin typeface="汉仪金陵刻经 W" panose="00020600040101010101" charset="-122"/>
                <a:ea typeface="汉仪金陵刻经 W" panose="00020600040101010101" charset="-122"/>
                <a:sym typeface="+mn-ea"/>
              </a:rPr>
              <a:t>小时，</a:t>
            </a:r>
            <a:r>
              <a:rPr lang="zh-CN" altLang="en-US" sz="2000" b="1" spc="160">
                <a:solidFill>
                  <a:schemeClr val="dk1"/>
                </a:solidFill>
                <a:uFillTx/>
                <a:latin typeface="汉仪金陵刻经 W" panose="00020600040101010101" charset="-122"/>
                <a:ea typeface="汉仪金陵刻经 W" panose="00020600040101010101" charset="-122"/>
                <a:sym typeface="+mn-ea"/>
              </a:rPr>
              <a:t>或者造成</a:t>
            </a:r>
            <a:r>
              <a:rPr altLang="zh-CN" sz="2000" b="1" spc="160">
                <a:solidFill>
                  <a:schemeClr val="dk1"/>
                </a:solidFill>
                <a:uFillTx/>
                <a:latin typeface="汉仪金陵刻经 W" panose="00020600040101010101" charset="-122"/>
                <a:ea typeface="汉仪金陵刻经 W" panose="00020600040101010101" charset="-122"/>
                <a:sym typeface="+mn-ea"/>
              </a:rPr>
              <a:t>10</a:t>
            </a:r>
            <a:r>
              <a:rPr lang="zh-CN" altLang="en-US" sz="2000" b="1" spc="160">
                <a:solidFill>
                  <a:schemeClr val="dk1"/>
                </a:solidFill>
                <a:uFillTx/>
                <a:latin typeface="汉仪金陵刻经 W" panose="00020600040101010101" charset="-122"/>
                <a:ea typeface="汉仪金陵刻经 W" panose="00020600040101010101" charset="-122"/>
                <a:sym typeface="+mn-ea"/>
              </a:rPr>
              <a:t>人以上</a:t>
            </a:r>
            <a:r>
              <a:rPr altLang="zh-CN" sz="2000" b="1" spc="160">
                <a:solidFill>
                  <a:schemeClr val="dk1"/>
                </a:solidFill>
                <a:uFillTx/>
                <a:latin typeface="汉仪金陵刻经 W" panose="00020600040101010101" charset="-122"/>
                <a:ea typeface="汉仪金陵刻经 W" panose="00020600040101010101" charset="-122"/>
                <a:sym typeface="+mn-ea"/>
              </a:rPr>
              <a:t> 30 </a:t>
            </a:r>
            <a:r>
              <a:rPr lang="zh-CN" altLang="en-US" sz="2000" b="1" spc="160">
                <a:solidFill>
                  <a:schemeClr val="dk1"/>
                </a:solidFill>
                <a:uFillTx/>
                <a:latin typeface="汉仪金陵刻经 W" panose="00020600040101010101" charset="-122"/>
                <a:ea typeface="汉仪金陵刻经 W" panose="00020600040101010101" charset="-122"/>
                <a:sym typeface="+mn-ea"/>
              </a:rPr>
              <a:t>人以下死亡，或者</a:t>
            </a:r>
            <a:r>
              <a:rPr altLang="zh-CN" sz="2000" b="1" spc="160">
                <a:solidFill>
                  <a:schemeClr val="dk1"/>
                </a:solidFill>
                <a:uFillTx/>
                <a:latin typeface="汉仪金陵刻经 W" panose="00020600040101010101" charset="-122"/>
                <a:ea typeface="汉仪金陵刻经 W" panose="00020600040101010101" charset="-122"/>
                <a:sym typeface="+mn-ea"/>
              </a:rPr>
              <a:t> 50 </a:t>
            </a:r>
            <a:r>
              <a:rPr lang="zh-CN" altLang="en-US" sz="2000" b="1" spc="160">
                <a:solidFill>
                  <a:schemeClr val="dk1"/>
                </a:solidFill>
                <a:uFillTx/>
                <a:latin typeface="汉仪金陵刻经 W" panose="00020600040101010101" charset="-122"/>
                <a:ea typeface="汉仪金陵刻经 W" panose="00020600040101010101" charset="-122"/>
                <a:sym typeface="+mn-ea"/>
              </a:rPr>
              <a:t>人以上</a:t>
            </a:r>
            <a:r>
              <a:rPr altLang="zh-CN" sz="2000" b="1" spc="160">
                <a:solidFill>
                  <a:schemeClr val="dk1"/>
                </a:solidFill>
                <a:uFillTx/>
                <a:latin typeface="汉仪金陵刻经 W" panose="00020600040101010101" charset="-122"/>
                <a:ea typeface="汉仪金陵刻经 W" panose="00020600040101010101" charset="-122"/>
                <a:sym typeface="+mn-ea"/>
              </a:rPr>
              <a:t> 100 </a:t>
            </a:r>
            <a:r>
              <a:rPr lang="zh-CN" altLang="en-US" sz="2000" b="1" spc="160">
                <a:solidFill>
                  <a:schemeClr val="dk1"/>
                </a:solidFill>
                <a:uFillTx/>
                <a:latin typeface="汉仪金陵刻经 W" panose="00020600040101010101" charset="-122"/>
                <a:ea typeface="汉仪金陵刻经 W" panose="00020600040101010101" charset="-122"/>
                <a:sym typeface="+mn-ea"/>
              </a:rPr>
              <a:t>人以下重伤，或者</a:t>
            </a:r>
            <a:r>
              <a:rPr altLang="zh-CN" sz="2000" b="1" spc="160">
                <a:solidFill>
                  <a:schemeClr val="dk1"/>
                </a:solidFill>
                <a:uFillTx/>
                <a:latin typeface="汉仪金陵刻经 W" panose="00020600040101010101" charset="-122"/>
                <a:ea typeface="汉仪金陵刻经 W" panose="00020600040101010101" charset="-122"/>
                <a:sym typeface="+mn-ea"/>
              </a:rPr>
              <a:t>5000</a:t>
            </a:r>
            <a:r>
              <a:rPr lang="zh-CN" altLang="en-US" sz="2000" b="1" spc="160">
                <a:solidFill>
                  <a:schemeClr val="dk1"/>
                </a:solidFill>
                <a:uFillTx/>
                <a:latin typeface="汉仪金陵刻经 W" panose="00020600040101010101" charset="-122"/>
                <a:ea typeface="汉仪金陵刻经 W" panose="00020600040101010101" charset="-122"/>
                <a:sym typeface="+mn-ea"/>
              </a:rPr>
              <a:t>万元以上</a:t>
            </a:r>
            <a:r>
              <a:rPr altLang="zh-CN" sz="2000" b="1" spc="160">
                <a:solidFill>
                  <a:schemeClr val="dk1"/>
                </a:solidFill>
                <a:uFillTx/>
                <a:latin typeface="汉仪金陵刻经 W" panose="00020600040101010101" charset="-122"/>
                <a:ea typeface="汉仪金陵刻经 W" panose="00020600040101010101" charset="-122"/>
                <a:sym typeface="+mn-ea"/>
              </a:rPr>
              <a:t>1</a:t>
            </a:r>
            <a:r>
              <a:rPr lang="zh-CN" altLang="en-US" sz="2000" b="1" spc="160">
                <a:solidFill>
                  <a:schemeClr val="dk1"/>
                </a:solidFill>
                <a:uFillTx/>
                <a:latin typeface="汉仪金陵刻经 W" panose="00020600040101010101" charset="-122"/>
                <a:ea typeface="汉仪金陵刻经 W" panose="00020600040101010101" charset="-122"/>
                <a:sym typeface="+mn-ea"/>
              </a:rPr>
              <a:t>亿元以下直接经济损失的事故。</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a:t>
            </a:r>
            <a:r>
              <a:rPr altLang="zh-CN" sz="2000" b="1" spc="160">
                <a:solidFill>
                  <a:schemeClr val="dk1"/>
                </a:solidFill>
                <a:uFillTx/>
                <a:latin typeface="汉仪金陵刻经 W" panose="00020600040101010101" charset="-122"/>
                <a:ea typeface="汉仪金陵刻经 W" panose="00020600040101010101" charset="-122"/>
                <a:sym typeface="+mn-ea"/>
              </a:rPr>
              <a:t>3</a:t>
            </a:r>
            <a:r>
              <a:rPr lang="zh-CN" altLang="en-US" sz="2000" b="1" spc="160">
                <a:solidFill>
                  <a:schemeClr val="dk1"/>
                </a:solidFill>
                <a:uFillTx/>
                <a:latin typeface="汉仪金陵刻经 W" panose="00020600040101010101" charset="-122"/>
                <a:ea typeface="汉仪金陵刻经 W" panose="00020600040101010101" charset="-122"/>
                <a:sym typeface="+mn-ea"/>
              </a:rPr>
              <a:t>）较大供热事故（三级）</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供热系统发生事故，造成市主城区供热面积</a:t>
            </a:r>
            <a:r>
              <a:rPr altLang="zh-CN" sz="2000" b="1" spc="160">
                <a:solidFill>
                  <a:schemeClr val="dk1"/>
                </a:solidFill>
                <a:uFillTx/>
                <a:latin typeface="汉仪金陵刻经 W" panose="00020600040101010101" charset="-122"/>
                <a:ea typeface="汉仪金陵刻经 W" panose="00020600040101010101" charset="-122"/>
                <a:sym typeface="+mn-ea"/>
              </a:rPr>
              <a:t>50</a:t>
            </a:r>
            <a:r>
              <a:rPr lang="zh-CN" altLang="en-US" sz="2000" b="1" spc="160">
                <a:solidFill>
                  <a:schemeClr val="dk1"/>
                </a:solidFill>
                <a:uFillTx/>
                <a:latin typeface="汉仪金陵刻经 W" panose="00020600040101010101" charset="-122"/>
                <a:ea typeface="汉仪金陵刻经 W" panose="00020600040101010101" charset="-122"/>
                <a:sym typeface="+mn-ea"/>
              </a:rPr>
              <a:t>万平方米以上</a:t>
            </a:r>
            <a:r>
              <a:rPr altLang="zh-CN" sz="2000" b="1" spc="160">
                <a:solidFill>
                  <a:schemeClr val="dk1"/>
                </a:solidFill>
                <a:uFillTx/>
                <a:latin typeface="汉仪金陵刻经 W" panose="00020600040101010101" charset="-122"/>
                <a:ea typeface="汉仪金陵刻经 W" panose="00020600040101010101" charset="-122"/>
                <a:sym typeface="+mn-ea"/>
              </a:rPr>
              <a:t>300</a:t>
            </a:r>
            <a:r>
              <a:rPr lang="zh-CN" altLang="en-US" sz="2000" b="1" spc="160">
                <a:solidFill>
                  <a:schemeClr val="dk1"/>
                </a:solidFill>
                <a:uFillTx/>
                <a:latin typeface="汉仪金陵刻经 W" panose="00020600040101010101" charset="-122"/>
                <a:ea typeface="汉仪金陵刻经 W" panose="00020600040101010101" charset="-122"/>
                <a:sym typeface="+mn-ea"/>
              </a:rPr>
              <a:t>万平方米以下完全停热超过</a:t>
            </a:r>
            <a:r>
              <a:rPr altLang="zh-CN" sz="2000" b="1" spc="160">
                <a:solidFill>
                  <a:schemeClr val="dk1"/>
                </a:solidFill>
                <a:uFillTx/>
                <a:latin typeface="汉仪金陵刻经 W" panose="00020600040101010101" charset="-122"/>
                <a:ea typeface="汉仪金陵刻经 W" panose="00020600040101010101" charset="-122"/>
                <a:sym typeface="+mn-ea"/>
              </a:rPr>
              <a:t>48</a:t>
            </a:r>
            <a:r>
              <a:rPr lang="zh-CN" altLang="en-US" sz="2000" b="1" spc="160">
                <a:solidFill>
                  <a:schemeClr val="dk1"/>
                </a:solidFill>
                <a:uFillTx/>
                <a:latin typeface="汉仪金陵刻经 W" panose="00020600040101010101" charset="-122"/>
                <a:ea typeface="汉仪金陵刻经 W" panose="00020600040101010101" charset="-122"/>
                <a:sym typeface="+mn-ea"/>
              </a:rPr>
              <a:t>小时，</a:t>
            </a:r>
            <a:r>
              <a:rPr lang="zh-CN" altLang="en-US" sz="2000" b="1" spc="160">
                <a:solidFill>
                  <a:schemeClr val="dk1"/>
                </a:solidFill>
                <a:uFillTx/>
                <a:latin typeface="汉仪金陵刻经 W" panose="00020600040101010101" charset="-122"/>
                <a:ea typeface="汉仪金陵刻经 W" panose="00020600040101010101" charset="-122"/>
                <a:sym typeface="+mn-ea"/>
              </a:rPr>
              <a:t>或者造成</a:t>
            </a:r>
            <a:r>
              <a:rPr altLang="zh-CN" sz="2000" b="1" spc="160">
                <a:solidFill>
                  <a:schemeClr val="dk1"/>
                </a:solidFill>
                <a:uFillTx/>
                <a:latin typeface="汉仪金陵刻经 W" panose="00020600040101010101" charset="-122"/>
                <a:ea typeface="汉仪金陵刻经 W" panose="00020600040101010101" charset="-122"/>
                <a:sym typeface="+mn-ea"/>
              </a:rPr>
              <a:t>3 </a:t>
            </a:r>
            <a:r>
              <a:rPr lang="zh-CN" altLang="en-US" sz="2000" b="1" spc="160">
                <a:solidFill>
                  <a:schemeClr val="dk1"/>
                </a:solidFill>
                <a:uFillTx/>
                <a:latin typeface="汉仪金陵刻经 W" panose="00020600040101010101" charset="-122"/>
                <a:ea typeface="汉仪金陵刻经 W" panose="00020600040101010101" charset="-122"/>
                <a:sym typeface="+mn-ea"/>
              </a:rPr>
              <a:t>人以上</a:t>
            </a:r>
            <a:r>
              <a:rPr altLang="zh-CN" sz="2000" b="1" spc="160">
                <a:solidFill>
                  <a:schemeClr val="dk1"/>
                </a:solidFill>
                <a:uFillTx/>
                <a:latin typeface="汉仪金陵刻经 W" panose="00020600040101010101" charset="-122"/>
                <a:ea typeface="汉仪金陵刻经 W" panose="00020600040101010101" charset="-122"/>
                <a:sym typeface="+mn-ea"/>
              </a:rPr>
              <a:t> 10 </a:t>
            </a:r>
            <a:r>
              <a:rPr lang="zh-CN" altLang="en-US" sz="2000" b="1" spc="160">
                <a:solidFill>
                  <a:schemeClr val="dk1"/>
                </a:solidFill>
                <a:uFillTx/>
                <a:latin typeface="汉仪金陵刻经 W" panose="00020600040101010101" charset="-122"/>
                <a:ea typeface="汉仪金陵刻经 W" panose="00020600040101010101" charset="-122"/>
                <a:sym typeface="+mn-ea"/>
              </a:rPr>
              <a:t>人以下死亡，或者</a:t>
            </a:r>
            <a:r>
              <a:rPr altLang="zh-CN" sz="2000" b="1" spc="160">
                <a:solidFill>
                  <a:schemeClr val="dk1"/>
                </a:solidFill>
                <a:uFillTx/>
                <a:latin typeface="汉仪金陵刻经 W" panose="00020600040101010101" charset="-122"/>
                <a:ea typeface="汉仪金陵刻经 W" panose="00020600040101010101" charset="-122"/>
                <a:sym typeface="+mn-ea"/>
              </a:rPr>
              <a:t>10</a:t>
            </a:r>
            <a:r>
              <a:rPr lang="zh-CN" altLang="en-US" sz="2000" b="1" spc="160">
                <a:solidFill>
                  <a:schemeClr val="dk1"/>
                </a:solidFill>
                <a:uFillTx/>
                <a:latin typeface="汉仪金陵刻经 W" panose="00020600040101010101" charset="-122"/>
                <a:ea typeface="汉仪金陵刻经 W" panose="00020600040101010101" charset="-122"/>
                <a:sym typeface="+mn-ea"/>
              </a:rPr>
              <a:t>人以上</a:t>
            </a:r>
            <a:r>
              <a:rPr altLang="zh-CN" sz="2000" b="1" spc="160">
                <a:solidFill>
                  <a:schemeClr val="dk1"/>
                </a:solidFill>
                <a:uFillTx/>
                <a:latin typeface="汉仪金陵刻经 W" panose="00020600040101010101" charset="-122"/>
                <a:ea typeface="汉仪金陵刻经 W" panose="00020600040101010101" charset="-122"/>
                <a:sym typeface="+mn-ea"/>
              </a:rPr>
              <a:t> 50 </a:t>
            </a:r>
            <a:r>
              <a:rPr lang="zh-CN" altLang="en-US" sz="2000" b="1" spc="160">
                <a:solidFill>
                  <a:schemeClr val="dk1"/>
                </a:solidFill>
                <a:uFillTx/>
                <a:latin typeface="汉仪金陵刻经 W" panose="00020600040101010101" charset="-122"/>
                <a:ea typeface="汉仪金陵刻经 W" panose="00020600040101010101" charset="-122"/>
                <a:sym typeface="+mn-ea"/>
              </a:rPr>
              <a:t>人以下重伤，或者</a:t>
            </a:r>
            <a:r>
              <a:rPr altLang="zh-CN" sz="2000" b="1" spc="160">
                <a:solidFill>
                  <a:schemeClr val="dk1"/>
                </a:solidFill>
                <a:uFillTx/>
                <a:latin typeface="汉仪金陵刻经 W" panose="00020600040101010101" charset="-122"/>
                <a:ea typeface="汉仪金陵刻经 W" panose="00020600040101010101" charset="-122"/>
                <a:sym typeface="+mn-ea"/>
              </a:rPr>
              <a:t>1000</a:t>
            </a:r>
            <a:r>
              <a:rPr lang="zh-CN" altLang="en-US" sz="2000" b="1" spc="160">
                <a:solidFill>
                  <a:schemeClr val="dk1"/>
                </a:solidFill>
                <a:uFillTx/>
                <a:latin typeface="汉仪金陵刻经 W" panose="00020600040101010101" charset="-122"/>
                <a:ea typeface="汉仪金陵刻经 W" panose="00020600040101010101" charset="-122"/>
                <a:sym typeface="+mn-ea"/>
              </a:rPr>
              <a:t>万元以上</a:t>
            </a:r>
            <a:r>
              <a:rPr altLang="zh-CN" sz="2000" b="1" spc="160">
                <a:solidFill>
                  <a:schemeClr val="dk1"/>
                </a:solidFill>
                <a:uFillTx/>
                <a:latin typeface="汉仪金陵刻经 W" panose="00020600040101010101" charset="-122"/>
                <a:ea typeface="汉仪金陵刻经 W" panose="00020600040101010101" charset="-122"/>
                <a:sym typeface="+mn-ea"/>
              </a:rPr>
              <a:t>5000</a:t>
            </a:r>
            <a:r>
              <a:rPr lang="zh-CN" altLang="en-US" sz="2000" b="1" spc="160">
                <a:solidFill>
                  <a:schemeClr val="dk1"/>
                </a:solidFill>
                <a:uFillTx/>
                <a:latin typeface="汉仪金陵刻经 W" panose="00020600040101010101" charset="-122"/>
                <a:ea typeface="汉仪金陵刻经 W" panose="00020600040101010101" charset="-122"/>
                <a:sym typeface="+mn-ea"/>
              </a:rPr>
              <a:t>万元以下直接经济损失的事故。</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a:t>
            </a:r>
            <a:r>
              <a:rPr altLang="zh-CN" sz="2000" b="1" spc="160">
                <a:solidFill>
                  <a:schemeClr val="dk1"/>
                </a:solidFill>
                <a:uFillTx/>
                <a:latin typeface="汉仪金陵刻经 W" panose="00020600040101010101" charset="-122"/>
                <a:ea typeface="汉仪金陵刻经 W" panose="00020600040101010101" charset="-122"/>
                <a:sym typeface="+mn-ea"/>
              </a:rPr>
              <a:t>4</a:t>
            </a:r>
            <a:r>
              <a:rPr lang="zh-CN" altLang="en-US" sz="2000" b="1" spc="160">
                <a:solidFill>
                  <a:schemeClr val="dk1"/>
                </a:solidFill>
                <a:uFillTx/>
                <a:latin typeface="汉仪金陵刻经 W" panose="00020600040101010101" charset="-122"/>
                <a:ea typeface="汉仪金陵刻经 W" panose="00020600040101010101" charset="-122"/>
                <a:sym typeface="+mn-ea"/>
              </a:rPr>
              <a:t>）一般供热事故（四级）</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供热系统发生事故，造成市主城区供热面积</a:t>
            </a:r>
            <a:r>
              <a:rPr altLang="zh-CN" sz="2000" b="1" spc="160">
                <a:solidFill>
                  <a:schemeClr val="dk1"/>
                </a:solidFill>
                <a:uFillTx/>
                <a:latin typeface="汉仪金陵刻经 W" panose="00020600040101010101" charset="-122"/>
                <a:ea typeface="汉仪金陵刻经 W" panose="00020600040101010101" charset="-122"/>
                <a:sym typeface="+mn-ea"/>
              </a:rPr>
              <a:t>50</a:t>
            </a:r>
            <a:r>
              <a:rPr lang="zh-CN" altLang="en-US" sz="2000" b="1" spc="160">
                <a:solidFill>
                  <a:schemeClr val="dk1"/>
                </a:solidFill>
                <a:uFillTx/>
                <a:latin typeface="汉仪金陵刻经 W" panose="00020600040101010101" charset="-122"/>
                <a:ea typeface="汉仪金陵刻经 W" panose="00020600040101010101" charset="-122"/>
                <a:sym typeface="+mn-ea"/>
              </a:rPr>
              <a:t>万平方米以上</a:t>
            </a:r>
            <a:r>
              <a:rPr altLang="zh-CN" sz="2000" b="1" spc="160">
                <a:solidFill>
                  <a:schemeClr val="dk1"/>
                </a:solidFill>
                <a:uFillTx/>
                <a:latin typeface="汉仪金陵刻经 W" panose="00020600040101010101" charset="-122"/>
                <a:ea typeface="汉仪金陵刻经 W" panose="00020600040101010101" charset="-122"/>
                <a:sym typeface="+mn-ea"/>
              </a:rPr>
              <a:t>300</a:t>
            </a:r>
            <a:r>
              <a:rPr lang="zh-CN" altLang="en-US" sz="2000" b="1" spc="160">
                <a:solidFill>
                  <a:schemeClr val="dk1"/>
                </a:solidFill>
                <a:uFillTx/>
                <a:latin typeface="汉仪金陵刻经 W" panose="00020600040101010101" charset="-122"/>
                <a:ea typeface="汉仪金陵刻经 W" panose="00020600040101010101" charset="-122"/>
                <a:sym typeface="+mn-ea"/>
              </a:rPr>
              <a:t>万平方米以下完全停热超过</a:t>
            </a:r>
            <a:r>
              <a:rPr altLang="zh-CN" sz="2000" b="1" spc="160">
                <a:solidFill>
                  <a:schemeClr val="dk1"/>
                </a:solidFill>
                <a:uFillTx/>
                <a:latin typeface="汉仪金陵刻经 W" panose="00020600040101010101" charset="-122"/>
                <a:ea typeface="汉仪金陵刻经 W" panose="00020600040101010101" charset="-122"/>
                <a:sym typeface="+mn-ea"/>
              </a:rPr>
              <a:t>48</a:t>
            </a:r>
            <a:r>
              <a:rPr lang="zh-CN" altLang="en-US" sz="2000" b="1" spc="160">
                <a:solidFill>
                  <a:schemeClr val="dk1"/>
                </a:solidFill>
                <a:uFillTx/>
                <a:latin typeface="汉仪金陵刻经 W" panose="00020600040101010101" charset="-122"/>
                <a:ea typeface="汉仪金陵刻经 W" panose="00020600040101010101" charset="-122"/>
                <a:sym typeface="+mn-ea"/>
              </a:rPr>
              <a:t>小时，或者造成</a:t>
            </a:r>
            <a:r>
              <a:rPr altLang="zh-CN" sz="2000" b="1" spc="160">
                <a:solidFill>
                  <a:schemeClr val="dk1"/>
                </a:solidFill>
                <a:uFillTx/>
                <a:latin typeface="汉仪金陵刻经 W" panose="00020600040101010101" charset="-122"/>
                <a:ea typeface="汉仪金陵刻经 W" panose="00020600040101010101" charset="-122"/>
                <a:sym typeface="+mn-ea"/>
              </a:rPr>
              <a:t>3</a:t>
            </a:r>
            <a:r>
              <a:rPr lang="zh-CN" altLang="en-US" sz="2000" b="1" spc="160">
                <a:solidFill>
                  <a:schemeClr val="dk1"/>
                </a:solidFill>
                <a:uFillTx/>
                <a:latin typeface="汉仪金陵刻经 W" panose="00020600040101010101" charset="-122"/>
                <a:ea typeface="汉仪金陵刻经 W" panose="00020600040101010101" charset="-122"/>
                <a:sym typeface="+mn-ea"/>
              </a:rPr>
              <a:t>人以下死亡，或者</a:t>
            </a:r>
            <a:r>
              <a:rPr altLang="zh-CN" sz="2000" b="1" spc="160">
                <a:solidFill>
                  <a:schemeClr val="dk1"/>
                </a:solidFill>
                <a:uFillTx/>
                <a:latin typeface="汉仪金陵刻经 W" panose="00020600040101010101" charset="-122"/>
                <a:ea typeface="汉仪金陵刻经 W" panose="00020600040101010101" charset="-122"/>
                <a:sym typeface="+mn-ea"/>
              </a:rPr>
              <a:t>10</a:t>
            </a:r>
            <a:r>
              <a:rPr lang="zh-CN" altLang="en-US" sz="2000" b="1" spc="160">
                <a:solidFill>
                  <a:schemeClr val="dk1"/>
                </a:solidFill>
                <a:uFillTx/>
                <a:latin typeface="汉仪金陵刻经 W" panose="00020600040101010101" charset="-122"/>
                <a:ea typeface="汉仪金陵刻经 W" panose="00020600040101010101" charset="-122"/>
                <a:sym typeface="+mn-ea"/>
              </a:rPr>
              <a:t>人以下重伤，或者</a:t>
            </a:r>
            <a:r>
              <a:rPr altLang="zh-CN" sz="2000" b="1" spc="160">
                <a:solidFill>
                  <a:schemeClr val="dk1"/>
                </a:solidFill>
                <a:uFillTx/>
                <a:latin typeface="汉仪金陵刻经 W" panose="00020600040101010101" charset="-122"/>
                <a:ea typeface="汉仪金陵刻经 W" panose="00020600040101010101" charset="-122"/>
                <a:sym typeface="+mn-ea"/>
              </a:rPr>
              <a:t>1000</a:t>
            </a:r>
            <a:r>
              <a:rPr lang="zh-CN" altLang="en-US" sz="2000" b="1" spc="160">
                <a:solidFill>
                  <a:schemeClr val="dk1"/>
                </a:solidFill>
                <a:uFillTx/>
                <a:latin typeface="汉仪金陵刻经 W" panose="00020600040101010101" charset="-122"/>
                <a:ea typeface="汉仪金陵刻经 W" panose="00020600040101010101" charset="-122"/>
                <a:sym typeface="+mn-ea"/>
              </a:rPr>
              <a:t>万元以下直接经济损失的事故。</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供热安全事故分类表述中所称</a:t>
            </a:r>
            <a:r>
              <a:rPr altLang="zh-CN" sz="2000" b="1" spc="160">
                <a:solidFill>
                  <a:schemeClr val="dk1"/>
                </a:solidFill>
                <a:uFillTx/>
                <a:latin typeface="汉仪金陵刻经 W" panose="00020600040101010101" charset="-122"/>
                <a:ea typeface="汉仪金陵刻经 W" panose="00020600040101010101" charset="-122"/>
                <a:sym typeface="+mn-ea"/>
              </a:rPr>
              <a:t>“</a:t>
            </a:r>
            <a:r>
              <a:rPr lang="zh-CN" altLang="en-US" sz="2000" b="1" spc="160">
                <a:solidFill>
                  <a:schemeClr val="dk1"/>
                </a:solidFill>
                <a:uFillTx/>
                <a:latin typeface="汉仪金陵刻经 W" panose="00020600040101010101" charset="-122"/>
                <a:ea typeface="汉仪金陵刻经 W" panose="00020600040101010101" charset="-122"/>
                <a:sym typeface="+mn-ea"/>
              </a:rPr>
              <a:t>以上</a:t>
            </a:r>
            <a:r>
              <a:rPr altLang="zh-CN" sz="2000" b="1" spc="160">
                <a:solidFill>
                  <a:schemeClr val="dk1"/>
                </a:solidFill>
                <a:uFillTx/>
                <a:latin typeface="汉仪金陵刻经 W" panose="00020600040101010101" charset="-122"/>
                <a:ea typeface="汉仪金陵刻经 W" panose="00020600040101010101" charset="-122"/>
                <a:sym typeface="+mn-ea"/>
              </a:rPr>
              <a:t>”</a:t>
            </a:r>
            <a:r>
              <a:rPr lang="zh-CN" altLang="en-US" sz="2000" b="1" spc="160">
                <a:solidFill>
                  <a:schemeClr val="dk1"/>
                </a:solidFill>
                <a:uFillTx/>
                <a:latin typeface="汉仪金陵刻经 W" panose="00020600040101010101" charset="-122"/>
                <a:ea typeface="汉仪金陵刻经 W" panose="00020600040101010101" charset="-122"/>
                <a:sym typeface="+mn-ea"/>
              </a:rPr>
              <a:t>包含本数，</a:t>
            </a:r>
            <a:r>
              <a:rPr altLang="zh-CN" sz="2000" b="1" spc="160">
                <a:solidFill>
                  <a:schemeClr val="dk1"/>
                </a:solidFill>
                <a:uFillTx/>
                <a:latin typeface="汉仪金陵刻经 W" panose="00020600040101010101" charset="-122"/>
                <a:ea typeface="汉仪金陵刻经 W" panose="00020600040101010101" charset="-122"/>
                <a:sym typeface="+mn-ea"/>
              </a:rPr>
              <a:t>“</a:t>
            </a:r>
            <a:r>
              <a:rPr lang="zh-CN" altLang="en-US" sz="2000" b="1" spc="160">
                <a:solidFill>
                  <a:schemeClr val="dk1"/>
                </a:solidFill>
                <a:uFillTx/>
                <a:latin typeface="汉仪金陵刻经 W" panose="00020600040101010101" charset="-122"/>
                <a:ea typeface="汉仪金陵刻经 W" panose="00020600040101010101" charset="-122"/>
                <a:sym typeface="+mn-ea"/>
              </a:rPr>
              <a:t>以下</a:t>
            </a:r>
            <a:r>
              <a:rPr altLang="zh-CN" sz="2000" b="1" spc="160">
                <a:solidFill>
                  <a:schemeClr val="dk1"/>
                </a:solidFill>
                <a:uFillTx/>
                <a:latin typeface="汉仪金陵刻经 W" panose="00020600040101010101" charset="-122"/>
                <a:ea typeface="汉仪金陵刻经 W" panose="00020600040101010101" charset="-122"/>
                <a:sym typeface="+mn-ea"/>
              </a:rPr>
              <a:t>”</a:t>
            </a:r>
            <a:r>
              <a:rPr lang="zh-CN" altLang="en-US" sz="2000" b="1" spc="160">
                <a:solidFill>
                  <a:schemeClr val="dk1"/>
                </a:solidFill>
                <a:uFillTx/>
                <a:latin typeface="汉仪金陵刻经 W" panose="00020600040101010101" charset="-122"/>
                <a:ea typeface="汉仪金陵刻经 W" panose="00020600040101010101" charset="-122"/>
                <a:sym typeface="+mn-ea"/>
              </a:rPr>
              <a:t>不包含本数。</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r>
              <a:rPr lang="zh-CN" altLang="en-US" sz="2000" b="1" spc="160">
                <a:solidFill>
                  <a:schemeClr val="dk1"/>
                </a:solidFill>
                <a:uFillTx/>
                <a:latin typeface="汉仪金陵刻经 W" panose="00020600040101010101" charset="-122"/>
                <a:ea typeface="汉仪金陵刻经 W" panose="00020600040101010101" charset="-122"/>
                <a:sym typeface="+mn-ea"/>
              </a:rPr>
              <a:t>在发生危及或者可能危及公共利益、公共安全等紧急情况时，组织符合条件的供热单位临时接管供热经营项目。</a:t>
            </a:r>
            <a:endParaRPr lang="zh-CN" altLang="en-US" sz="2000" b="1" spc="160" dirty="0">
              <a:solidFill>
                <a:schemeClr val="dk1"/>
              </a:solidFill>
              <a:uFillTx/>
              <a:latin typeface="汉仪金陵刻经 W" panose="00020600040101010101" charset="-122"/>
              <a:ea typeface="汉仪金陵刻经 W" panose="00020600040101010101" charset="-122"/>
            </a:endParaRPr>
          </a:p>
          <a:p>
            <a:pPr algn="l">
              <a:lnSpc>
                <a:spcPct val="130000"/>
              </a:lnSpc>
              <a:spcAft>
                <a:spcPts val="800"/>
              </a:spcAft>
            </a:pPr>
            <a:endParaRPr lang="zh-CN" altLang="en-US" sz="2000" spc="6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spTree>
    <p:custDataLst>
      <p:tags r:id="rId1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Object 101"/>
          <p:cNvSpPr txBox="1"/>
          <p:nvPr>
            <p:custDataLst>
              <p:tags r:id="rId1"/>
            </p:custDataLst>
          </p:nvPr>
        </p:nvSpPr>
        <p:spPr>
          <a:xfrm>
            <a:off x="4217035" y="2180273"/>
            <a:ext cx="3728720" cy="455295"/>
          </a:xfrm>
          <a:prstGeom prst="rect">
            <a:avLst/>
          </a:prstGeom>
        </p:spPr>
        <p:txBody>
          <a:bodyPr vert="horz" wrap="square" rtlCol="0" anchor="t" anchorCtr="0">
            <a:normAutofit fontScale="90000" lnSpcReduction="20000"/>
          </a:bodyPr>
          <a:p>
            <a:pPr algn="ctr">
              <a:lnSpc>
                <a:spcPct val="100000"/>
              </a:lnSpc>
            </a:pPr>
            <a:r>
              <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rPr>
              <a:t>CONTENTS</a:t>
            </a:r>
            <a:endParaRPr lang="en-US" altLang="zh-CN" sz="2400" spc="1400" dirty="0">
              <a:solidFill>
                <a:schemeClr val="lt1"/>
              </a:solidFill>
              <a:latin typeface="汉仪金陵刻经 W" panose="00020600040101010101" charset="-122"/>
              <a:ea typeface="汉仪金陵刻经 W" panose="00020600040101010101" charset="-122"/>
              <a:cs typeface="Arial" panose="02080604020202020204" pitchFamily="34" charset="0"/>
            </a:endParaRPr>
          </a:p>
        </p:txBody>
      </p:sp>
      <p:sp>
        <p:nvSpPr>
          <p:cNvPr id="102" name="Object 102"/>
          <p:cNvSpPr txBox="1"/>
          <p:nvPr>
            <p:custDataLst>
              <p:tags r:id="rId2"/>
            </p:custDataLst>
          </p:nvPr>
        </p:nvSpPr>
        <p:spPr>
          <a:xfrm>
            <a:off x="2891790" y="988695"/>
            <a:ext cx="6723380" cy="828675"/>
          </a:xfrm>
          <a:prstGeom prst="rect">
            <a:avLst/>
          </a:prstGeom>
        </p:spPr>
        <p:txBody>
          <a:bodyPr vert="horz" wrap="square" rtlCol="0" anchor="b" anchorCtr="0"/>
          <a:p>
            <a:pPr algn="ctr">
              <a:lnSpc>
                <a:spcPct val="100000"/>
              </a:lnSpc>
            </a:pPr>
            <a:r>
              <a:rPr lang="zh-CN" altLang="en-US" sz="3600" b="1" spc="600" dirty="0">
                <a:solidFill>
                  <a:schemeClr val="dk1"/>
                </a:solidFill>
                <a:latin typeface="汉仪金陵刻经 W" panose="00020600040101010101" charset="-122"/>
                <a:ea typeface="汉仪金陵刻经 W" panose="00020600040101010101" charset="-122"/>
              </a:rPr>
              <a:t>应急组织指挥体系与职责</a:t>
            </a:r>
            <a:endParaRPr lang="zh-CN" altLang="en-US" sz="3600" b="1" spc="600" dirty="0">
              <a:solidFill>
                <a:schemeClr val="dk1"/>
              </a:solidFill>
              <a:latin typeface="汉仪金陵刻经 W" panose="00020600040101010101" charset="-122"/>
              <a:ea typeface="汉仪金陵刻经 W" panose="00020600040101010101" charset="-122"/>
            </a:endParaRPr>
          </a:p>
          <a:p>
            <a:pPr algn="ctr">
              <a:lnSpc>
                <a:spcPct val="100000"/>
              </a:lnSpc>
            </a:pPr>
            <a:endParaRPr lang="zh-CN" altLang="en-US" sz="3600" b="1" spc="600" dirty="0">
              <a:solidFill>
                <a:schemeClr val="dk1"/>
              </a:solidFill>
              <a:latin typeface="汉仪金陵刻经 W" panose="00020600040101010101" charset="-122"/>
              <a:ea typeface="汉仪金陵刻经 W" panose="00020600040101010101" charset="-122"/>
            </a:endParaRPr>
          </a:p>
        </p:txBody>
      </p:sp>
      <p:cxnSp>
        <p:nvCxnSpPr>
          <p:cNvPr id="5" name="直接连接符 4"/>
          <p:cNvCxnSpPr/>
          <p:nvPr>
            <p:custDataLst>
              <p:tags r:id="rId3"/>
            </p:custDataLst>
          </p:nvPr>
        </p:nvCxnSpPr>
        <p:spPr>
          <a:xfrm>
            <a:off x="5758815" y="199866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Object 108"/>
          <p:cNvSpPr txBox="1"/>
          <p:nvPr>
            <p:custDataLst>
              <p:tags r:id="rId4"/>
            </p:custDataLst>
          </p:nvPr>
        </p:nvSpPr>
        <p:spPr>
          <a:xfrm>
            <a:off x="1894840"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壹</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011" name="Object 1011"/>
          <p:cNvSpPr txBox="1"/>
          <p:nvPr>
            <p:custDataLst>
              <p:tags r:id="rId5"/>
            </p:custDataLst>
          </p:nvPr>
        </p:nvSpPr>
        <p:spPr>
          <a:xfrm>
            <a:off x="2072640"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领导机构</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32" name="直接连接符 31"/>
          <p:cNvCxnSpPr/>
          <p:nvPr>
            <p:custDataLst>
              <p:tags r:id="rId6"/>
            </p:custDataLst>
          </p:nvPr>
        </p:nvCxnSpPr>
        <p:spPr>
          <a:xfrm rot="5400000">
            <a:off x="2275840"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bject 108"/>
          <p:cNvSpPr txBox="1"/>
          <p:nvPr>
            <p:custDataLst>
              <p:tags r:id="rId7"/>
            </p:custDataLst>
          </p:nvPr>
        </p:nvSpPr>
        <p:spPr>
          <a:xfrm>
            <a:off x="3780790"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贰</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1" name="Object 1011"/>
          <p:cNvSpPr txBox="1"/>
          <p:nvPr>
            <p:custDataLst>
              <p:tags r:id="rId8"/>
            </p:custDataLst>
          </p:nvPr>
        </p:nvSpPr>
        <p:spPr>
          <a:xfrm>
            <a:off x="3957955" y="4387533"/>
            <a:ext cx="444500" cy="1414145"/>
          </a:xfrm>
          <a:prstGeom prst="rect">
            <a:avLst/>
          </a:prstGeom>
        </p:spPr>
        <p:txBody>
          <a:bodyPr vert="eaVert" wrap="square" tIns="46800" rtlCol="0" anchor="ctr" anchorCtr="0">
            <a:normAutofit fontScale="450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成员单位职责</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2" name="直接连接符 11"/>
          <p:cNvCxnSpPr/>
          <p:nvPr>
            <p:custDataLst>
              <p:tags r:id="rId9"/>
            </p:custDataLst>
          </p:nvPr>
        </p:nvCxnSpPr>
        <p:spPr>
          <a:xfrm rot="5400000">
            <a:off x="4161790"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bject 108"/>
          <p:cNvSpPr txBox="1"/>
          <p:nvPr>
            <p:custDataLst>
              <p:tags r:id="rId10"/>
            </p:custDataLst>
          </p:nvPr>
        </p:nvSpPr>
        <p:spPr>
          <a:xfrm>
            <a:off x="5666105"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叁</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5" name="Object 1011"/>
          <p:cNvSpPr txBox="1"/>
          <p:nvPr>
            <p:custDataLst>
              <p:tags r:id="rId11"/>
            </p:custDataLst>
          </p:nvPr>
        </p:nvSpPr>
        <p:spPr>
          <a:xfrm>
            <a:off x="5843905"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办事机构</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16" name="直接连接符 15"/>
          <p:cNvCxnSpPr/>
          <p:nvPr>
            <p:custDataLst>
              <p:tags r:id="rId12"/>
            </p:custDataLst>
          </p:nvPr>
        </p:nvCxnSpPr>
        <p:spPr>
          <a:xfrm rot="5400000">
            <a:off x="6047105"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bject 108"/>
          <p:cNvSpPr txBox="1"/>
          <p:nvPr>
            <p:custDataLst>
              <p:tags r:id="rId13"/>
            </p:custDataLst>
          </p:nvPr>
        </p:nvSpPr>
        <p:spPr>
          <a:xfrm>
            <a:off x="7552055" y="3334068"/>
            <a:ext cx="914400" cy="914400"/>
          </a:xfrm>
          <a:prstGeom prst="rect">
            <a:avLst/>
          </a:prstGeom>
        </p:spPr>
        <p:txBody>
          <a:bodyPr vert="horz" wrap="square" rtlCol="0" anchor="t" anchorCtr="0">
            <a:normAutofit fontScale="800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肆</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19" name="Object 1011"/>
          <p:cNvSpPr txBox="1"/>
          <p:nvPr>
            <p:custDataLst>
              <p:tags r:id="rId14"/>
            </p:custDataLst>
          </p:nvPr>
        </p:nvSpPr>
        <p:spPr>
          <a:xfrm>
            <a:off x="7729220"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工作机构</a:t>
            </a:r>
            <a:endParaRPr lang="zh-CN" altLang="en-US" sz="2500" spc="9" dirty="0">
              <a:solidFill>
                <a:schemeClr val="lt1"/>
              </a:solidFill>
              <a:latin typeface="汉仪金陵刻经 W" panose="00020600040101010101" charset="-122"/>
              <a:ea typeface="汉仪金陵刻经 W" panose="00020600040101010101" charset="-122"/>
            </a:endParaRPr>
          </a:p>
        </p:txBody>
      </p:sp>
      <p:cxnSp>
        <p:nvCxnSpPr>
          <p:cNvPr id="20" name="直接连接符 19"/>
          <p:cNvCxnSpPr/>
          <p:nvPr>
            <p:custDataLst>
              <p:tags r:id="rId15"/>
            </p:custDataLst>
          </p:nvPr>
        </p:nvCxnSpPr>
        <p:spPr>
          <a:xfrm rot="5400000">
            <a:off x="7933055" y="4430713"/>
            <a:ext cx="645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bject 108"/>
          <p:cNvSpPr txBox="1"/>
          <p:nvPr>
            <p:custDataLst>
              <p:tags r:id="rId16"/>
            </p:custDataLst>
          </p:nvPr>
        </p:nvSpPr>
        <p:spPr>
          <a:xfrm>
            <a:off x="9437370" y="3334068"/>
            <a:ext cx="914400" cy="914400"/>
          </a:xfrm>
          <a:prstGeom prst="rect">
            <a:avLst/>
          </a:prstGeom>
        </p:spPr>
        <p:txBody>
          <a:bodyPr vert="horz" wrap="square" rtlCol="0" anchor="t" anchorCtr="0">
            <a:normAutofit fontScale="72500"/>
          </a:bodyPr>
          <a:p>
            <a:pPr algn="ctr">
              <a:lnSpc>
                <a:spcPct val="100000"/>
              </a:lnSpc>
            </a:pPr>
            <a:r>
              <a:rPr lang="zh-CN" altLang="en-US" sz="6000" b="1" dirty="0">
                <a:solidFill>
                  <a:schemeClr val="lt1"/>
                </a:solidFill>
                <a:latin typeface="汉仪金陵刻经 W" panose="00020600040101010101" charset="-122"/>
                <a:ea typeface="汉仪金陵刻经 W" panose="00020600040101010101" charset="-122"/>
              </a:rPr>
              <a:t>伍</a:t>
            </a:r>
            <a:endParaRPr lang="zh-CN" altLang="en-US" sz="6000" b="1" dirty="0">
              <a:solidFill>
                <a:schemeClr val="lt1"/>
              </a:solidFill>
              <a:latin typeface="汉仪金陵刻经 W" panose="00020600040101010101" charset="-122"/>
              <a:ea typeface="汉仪金陵刻经 W" panose="00020600040101010101" charset="-122"/>
            </a:endParaRPr>
          </a:p>
        </p:txBody>
      </p:sp>
      <p:sp>
        <p:nvSpPr>
          <p:cNvPr id="23" name="Object 1011"/>
          <p:cNvSpPr txBox="1"/>
          <p:nvPr>
            <p:custDataLst>
              <p:tags r:id="rId17"/>
            </p:custDataLst>
          </p:nvPr>
        </p:nvSpPr>
        <p:spPr>
          <a:xfrm>
            <a:off x="9615170" y="4387533"/>
            <a:ext cx="444500" cy="1414145"/>
          </a:xfrm>
          <a:prstGeom prst="rect">
            <a:avLst/>
          </a:prstGeom>
        </p:spPr>
        <p:txBody>
          <a:bodyPr vert="eaVert" wrap="square" tIns="46800" rtlCol="0" anchor="ctr" anchorCtr="0">
            <a:normAutofit fontScale="72500"/>
          </a:bodyPr>
          <a:p>
            <a:pPr>
              <a:lnSpc>
                <a:spcPct val="83000"/>
              </a:lnSpc>
            </a:pPr>
            <a:r>
              <a:rPr lang="zh-CN" altLang="en-US" sz="2500" b="1" spc="600" dirty="0">
                <a:solidFill>
                  <a:schemeClr val="dk1"/>
                </a:solidFill>
                <a:latin typeface="汉仪金陵刻经 W" panose="00020600040101010101" charset="-122"/>
                <a:ea typeface="汉仪金陵刻经 W" panose="00020600040101010101" charset="-122"/>
                <a:sym typeface="+mn-ea"/>
              </a:rPr>
              <a:t>专家组</a:t>
            </a:r>
            <a:endParaRPr lang="zh-CN" altLang="en-US" sz="2500" spc="9" dirty="0">
              <a:solidFill>
                <a:schemeClr val="lt1"/>
              </a:solidFill>
              <a:latin typeface="汉仪金陵刻经 W" panose="00020600040101010101" charset="-122"/>
              <a:ea typeface="汉仪金陵刻经 W" panose="00020600040101010101" charset="-122"/>
            </a:endParaRPr>
          </a:p>
        </p:txBody>
      </p:sp>
    </p:spTree>
    <p:custDataLst>
      <p:tags r:id="rId1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正文页背景1"/>
          <p:cNvPicPr>
            <a:picLocks noChangeAspect="1"/>
          </p:cNvPicPr>
          <p:nvPr>
            <p:custDataLst>
              <p:tags r:id="rId1"/>
            </p:custDataLst>
          </p:nvPr>
        </p:nvPicPr>
        <p:blipFill>
          <a:blip r:embed="rId2"/>
          <a:stretch>
            <a:fillRect/>
          </a:stretch>
        </p:blipFill>
        <p:spPr>
          <a:xfrm>
            <a:off x="0" y="0"/>
            <a:ext cx="12223115" cy="6858000"/>
          </a:xfrm>
          <a:prstGeom prst="rect">
            <a:avLst/>
          </a:prstGeom>
        </p:spPr>
      </p:pic>
      <p:pic>
        <p:nvPicPr>
          <p:cNvPr id="3" name="图片 2" descr="正文页背景2"/>
          <p:cNvPicPr>
            <a:picLocks noChangeAspect="1"/>
          </p:cNvPicPr>
          <p:nvPr>
            <p:custDataLst>
              <p:tags r:id="rId3"/>
            </p:custDataLst>
          </p:nvPr>
        </p:nvPicPr>
        <p:blipFill>
          <a:blip r:embed="rId4"/>
          <a:stretch>
            <a:fillRect/>
          </a:stretch>
        </p:blipFill>
        <p:spPr>
          <a:xfrm>
            <a:off x="18434" y="390525"/>
            <a:ext cx="11765228" cy="6076950"/>
          </a:xfrm>
          <a:prstGeom prst="rect">
            <a:avLst/>
          </a:prstGeom>
        </p:spPr>
      </p:pic>
      <p:sp>
        <p:nvSpPr>
          <p:cNvPr id="2" name="文本框 1"/>
          <p:cNvSpPr txBox="1"/>
          <p:nvPr>
            <p:custDataLst>
              <p:tags r:id="rId5"/>
            </p:custDataLst>
          </p:nvPr>
        </p:nvSpPr>
        <p:spPr>
          <a:xfrm>
            <a:off x="609562" y="762008"/>
            <a:ext cx="10972952" cy="609599"/>
          </a:xfrm>
          <a:prstGeom prst="rect">
            <a:avLst/>
          </a:prstGeom>
          <a:noFill/>
        </p:spPr>
        <p:txBody>
          <a:bodyPr wrap="square" lIns="63500" tIns="25400" rIns="63500" bIns="25400" rtlCol="0" anchor="t" anchorCtr="0">
            <a:normAutofit/>
          </a:bodyPr>
          <a:p>
            <a:pPr algn="l"/>
            <a:r>
              <a:rPr lang="en-US" altLang="zh-CN" sz="3200" b="1" spc="160" dirty="0">
                <a:solidFill>
                  <a:schemeClr val="dk1"/>
                </a:solidFill>
                <a:uFillTx/>
                <a:latin typeface="汉仪金陵刻经 W" panose="00020600040101010101" charset="-122"/>
                <a:ea typeface="汉仪金陵刻经 W" panose="00020600040101010101" charset="-122"/>
              </a:rPr>
              <a:t> </a:t>
            </a:r>
            <a:endParaRPr lang="en-US" altLang="zh-CN" sz="3200" b="1" spc="160" dirty="0">
              <a:solidFill>
                <a:schemeClr val="dk1"/>
              </a:solidFill>
              <a:uFillTx/>
              <a:latin typeface="汉仪金陵刻经 W" panose="00020600040101010101" charset="-122"/>
              <a:ea typeface="汉仪金陵刻经 W" panose="00020600040101010101" charset="-122"/>
            </a:endParaRPr>
          </a:p>
        </p:txBody>
      </p:sp>
      <p:sp>
        <p:nvSpPr>
          <p:cNvPr id="4" name="Title 6"/>
          <p:cNvSpPr txBox="1"/>
          <p:nvPr>
            <p:custDataLst>
              <p:tags r:id="rId6"/>
            </p:custDataLst>
          </p:nvPr>
        </p:nvSpPr>
        <p:spPr>
          <a:xfrm>
            <a:off x="467995" y="762000"/>
            <a:ext cx="6489065" cy="5106035"/>
          </a:xfrm>
          <a:prstGeom prst="rect">
            <a:avLst/>
          </a:prstGeom>
          <a:noFill/>
          <a:ln w="3175">
            <a:noFill/>
            <a:prstDash val="dash"/>
          </a:ln>
        </p:spPr>
        <p:txBody>
          <a:bodyPr wrap="square" lIns="63500" tIns="25400" rIns="63500" bIns="25400" anchor="t"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en-US" altLang="zh-CN" sz="47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2.1 </a:t>
            </a:r>
            <a:r>
              <a:rPr lang="zh-CN" altLang="en-US" sz="47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领导机构</a:t>
            </a:r>
            <a:endParaRPr lang="zh-CN" altLang="en-US" sz="47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设立密山市供热事故应急指挥部（以下简称市应急指挥部），作为非常设机构，统一指挥全市供热事故的应急处置工作。</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总</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指</a:t>
            </a:r>
            <a:r>
              <a:rPr lang="en-US" altLang="zh-CN"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 </a:t>
            </a: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挥：市政府分管副市长</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副总指挥：市住建局局长</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成员单位：市委宣传部、市发改局、市城市管理综合行政执法局、市市场监管局、市生态环境局、市应急管理局、市卫生健康局、市财政局、市公安局、市交通运输局、市消防救援大队、市通信管理办公室、密山供电公司、密山市利泉自来水有限公司、密山市双康城市供水有限公司、密山市朝阳热电有限公司、黑龙江省牡丹江垦区北大营物业有限公司、鸡东县明湖供热有限公司、密山市福顺热力有限公司、黑龙江省牡丹江农垦通达热力有限公司、黑龙江福康生物科技股份有限公司、黑龙江省牡丹江农垦鑫能热电有限公司、黑龙江省天湖米业有限责任公司、黑龙江省天盛热力有限公司等农场供热企业。</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rPr>
              <a:t>市应急指挥部成员单位可根据应急救援需求进行调整。</a:t>
            </a:r>
            <a:endParaRPr lang="zh-CN" altLang="en-US" sz="2000" spc="100" dirty="0">
              <a:ln w="3175">
                <a:noFill/>
                <a:prstDash val="dash"/>
              </a:ln>
              <a:solidFill>
                <a:schemeClr val="dk1">
                  <a:lumMod val="75000"/>
                  <a:lumOff val="25000"/>
                </a:schemeClr>
              </a:solidFill>
              <a:uFillTx/>
              <a:latin typeface="汉仪金陵刻经 W" panose="00020600040101010101" charset="-122"/>
              <a:ea typeface="汉仪金陵刻经 W" panose="00020600040101010101" charset="-122"/>
              <a:cs typeface="微软雅黑" panose="020B0503020204020204" charset="-122"/>
            </a:endParaRPr>
          </a:p>
        </p:txBody>
      </p:sp>
      <p:pic>
        <p:nvPicPr>
          <p:cNvPr id="5" name="图片 4" descr="D:\aiwppcache\download\20220914/5182bf25ec2deaf52a8361a684c03b57.jpg5182bf25ec2deaf52a8361a684c03b57"/>
          <p:cNvPicPr>
            <a:picLocks noChangeAspect="1"/>
          </p:cNvPicPr>
          <p:nvPr>
            <p:custDataLst>
              <p:tags r:id="rId7"/>
            </p:custDataLst>
          </p:nvPr>
        </p:nvPicPr>
        <p:blipFill rotWithShape="1">
          <a:blip r:embed="rId8"/>
          <a:srcRect t="8105" b="8105"/>
          <a:stretch>
            <a:fillRect/>
          </a:stretch>
        </p:blipFill>
        <p:spPr>
          <a:xfrm>
            <a:off x="7162808" y="1828802"/>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pic>
        <p:nvPicPr>
          <p:cNvPr id="6" name="图片 5" descr="D:\aiwppcache\download\20220914/4dab70d6b205caa00adec90521618cba.jpg4dab70d6b205caa00adec90521618cba"/>
          <p:cNvPicPr>
            <a:picLocks noChangeAspect="1"/>
          </p:cNvPicPr>
          <p:nvPr>
            <p:custDataLst>
              <p:tags r:id="rId9"/>
            </p:custDataLst>
          </p:nvPr>
        </p:nvPicPr>
        <p:blipFill rotWithShape="1">
          <a:blip r:embed="rId10"/>
          <a:srcRect t="16359" b="16359"/>
          <a:stretch>
            <a:fillRect/>
          </a:stretch>
        </p:blipFill>
        <p:spPr>
          <a:xfrm>
            <a:off x="7162808" y="4114800"/>
            <a:ext cx="4419631" cy="1981197"/>
          </a:xfrm>
          <a:custGeom>
            <a:avLst/>
            <a:gdLst/>
            <a:ahLst/>
            <a:cxnLst>
              <a:cxn ang="3">
                <a:pos x="hc" y="t"/>
              </a:cxn>
              <a:cxn ang="cd2">
                <a:pos x="l" y="vc"/>
              </a:cxn>
              <a:cxn ang="cd4">
                <a:pos x="hc" y="b"/>
              </a:cxn>
              <a:cxn ang="0">
                <a:pos x="r" y="vc"/>
              </a:cxn>
            </a:cxnLst>
            <a:rect l="l" t="t" r="r" b="b"/>
            <a:pathLst>
              <a:path w="6960" h="3120">
                <a:moveTo>
                  <a:pt x="0" y="0"/>
                </a:moveTo>
                <a:lnTo>
                  <a:pt x="6960" y="0"/>
                </a:lnTo>
                <a:lnTo>
                  <a:pt x="6960" y="3120"/>
                </a:lnTo>
                <a:lnTo>
                  <a:pt x="0" y="3120"/>
                </a:lnTo>
                <a:lnTo>
                  <a:pt x="0" y="0"/>
                </a:lnTo>
                <a:close/>
              </a:path>
            </a:pathLst>
          </a:cu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17*i*1"/>
  <p:tag name="KSO_WM_BEAUTIFY_FLAG" val="#wm#"/>
  <p:tag name="KSO_WM_TAG_VERSION" val="1.0"/>
  <p:tag name="KSO_WM_CHIP_GROUPID" val="62e1e7327ec3138b1bb76a18"/>
  <p:tag name="KSO_WM_CHIP_XID" val="62e1e7337ec3138b1bb77020"/>
  <p:tag name="KSO_WM_UNIT_DEC_AREA_ID" val="8f603b4836414acdbb48053d08a9a8d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db0660dedb2459684c2118f40827ec4"/>
</p:tagLst>
</file>

<file path=ppt/tags/tag10.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Lst>
</file>

<file path=ppt/tags/tag100.xml><?xml version="1.0" encoding="utf-8"?>
<p:tagLst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101.xml><?xml version="1.0" encoding="utf-8"?>
<p:tagLst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cf548edef5d44da3a79ef60a35a9444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1fcdc50a9a4133b45b9e356f8feea4"/>
  <p:tag name="KSO_WM_SLIDE_BACKGROUND_TYPE" val="topBottom"/>
</p:tagLst>
</file>

<file path=ppt/tags/tag105.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d273690f215244cfb349999a8ee6958b"/>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18f9d74429e3479593762839fd9f4aec"/>
  <p:tag name="KSO_WM_SLIDE_BACKGROUND_TYPE" val="topBotto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bg20220671_4**"/>
  <p:tag name="KSO_WM_TEMPLATE_CATEGORY" val="bg"/>
  <p:tag name="KSO_WM_TEMPLATE_INDEX" val="20220671"/>
  <p:tag name="KSO_WM_UNIT_LAYERLEVEL" val="1"/>
  <p:tag name="KSO_WM_TAG_VERSION" val="1.0"/>
  <p:tag name="KSO_WM_BEAUTIFY_FLAG" val="#wm#"/>
  <p:tag name="KSO_WM_CHIP_GROUPID" val="61835ab9a6a891b1f9db066d"/>
  <p:tag name="KSO_WM_CHIP_XID" val="618b78d218adb49c6c1f28e6"/>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109.xml><?xml version="1.0" encoding="utf-8"?>
<p:tagLst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xml><?xml version="1.0" encoding="utf-8"?>
<p:tagLst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e3ee9beb875148a9bc11496d36b804e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fc204d6148248d0b7832ee81d647423"/>
  <p:tag name="KSO_WM_SLIDE_BACKGROUND_TYPE" val="bottomTop"/>
</p:tagLst>
</file>

<file path=ppt/tags/tag114.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9819cd80c4f843cc9bbf79b5d110023d"/>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4c9dd505cd343199b8736c729c6d5b6"/>
  <p:tag name="KSO_WM_SLIDE_BACKGROUND_TYPE" val="bottomTop"/>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bg20220671_5**"/>
  <p:tag name="KSO_WM_TEMPLATE_CATEGORY" val="bg"/>
  <p:tag name="KSO_WM_TEMPLATE_INDEX" val="20220671"/>
  <p:tag name="KSO_WM_UNIT_LAYERLEVEL" val="1"/>
  <p:tag name="KSO_WM_TAG_VERSION" val="1.0"/>
  <p:tag name="KSO_WM_BEAUTIFY_FLAG" val="#wm#"/>
  <p:tag name="KSO_WM_CHIP_GROUPID" val="61835ab9a6a891b1f9db066d"/>
  <p:tag name="KSO_WM_CHIP_XID" val="618b78d218adb49c6c1f28e7"/>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6.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118.xml><?xml version="1.0" encoding="utf-8"?>
<p:tagLst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119.xml><?xml version="1.0" encoding="utf-8"?>
<p:tagLst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34e8d3dce49f4bd8a8ea3f1236ea78c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8aac3592545db9d53a54022eeb650"/>
  <p:tag name="KSO_WM_SLIDE_BACKGROUND_TYPE" val="navigation"/>
</p:tagLst>
</file>

<file path=ppt/tags/tag123.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8bc235d21adf4de7832ac89401ac5a11"/>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bf518f66ee5a42d2a856387a0ab0b935"/>
  <p:tag name="KSO_WM_SLIDE_BACKGROUND_TYPE" val="navigation"/>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bg20220671_6**"/>
  <p:tag name="KSO_WM_TEMPLATE_CATEGORY" val="bg"/>
  <p:tag name="KSO_WM_TEMPLATE_INDEX" val="20220671"/>
  <p:tag name="KSO_WM_UNIT_LAYERLEVEL" val="1"/>
  <p:tag name="KSO_WM_TAG_VERSION" val="1.0"/>
  <p:tag name="KSO_WM_BEAUTIFY_FLAG" val="#wm#"/>
  <p:tag name="KSO_WM_CHIP_GROUPID" val="61835ab9a6a891b1f9db066d"/>
  <p:tag name="KSO_WM_CHIP_XID" val="618b78d218adb49c6c1f28e8"/>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128.xml><?xml version="1.0" encoding="utf-8"?>
<p:tagLst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3e8cbaa984ae41a8a8963e1c34a55bb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60ab5d9c2c5464a86e8b67593b6258c"/>
  <p:tag name="KSO_WM_SLIDE_BACKGROUND_TYPE" val="belt"/>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bg20220671_7**"/>
  <p:tag name="KSO_WM_TEMPLATE_CATEGORY" val="bg"/>
  <p:tag name="KSO_WM_TEMPLATE_INDEX" val="20220671"/>
  <p:tag name="KSO_WM_UNIT_LAYERLEVEL" val="1"/>
  <p:tag name="KSO_WM_TAG_VERSION" val="1.0"/>
  <p:tag name="KSO_WM_BEAUTIFY_FLAG" val="#wm#"/>
  <p:tag name="KSO_WM_CHIP_GROUPID" val="61835ab9a6a891b1f9db066d"/>
  <p:tag name="KSO_WM_CHIP_XID" val="618b78d218adb49c6c1f28e9"/>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5.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137.xml><?xml version="1.0" encoding="utf-8"?>
<p:tagLst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138.xml><?xml version="1.0" encoding="utf-8"?>
<p:tagLst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139.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720"/>
</p:tagLst>
</file>

<file path=ppt/tags/tag14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720"/>
</p:tagLst>
</file>

<file path=ppt/tags/tag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BEAUTIFY_FLAG" val="#wm#"/>
  <p:tag name="KSO_WM_TAG_VERSION" val="1.0"/>
  <p:tag name="KSO_WM_TEMPLATE_CATEGORY" val="custom"/>
  <p:tag name="KSO_WM_TEMPLATE_INDEX" val="20224720"/>
  <p:tag name="KSO_WM_CHIP_COLORING" val="1"/>
</p:tagLst>
</file>

<file path=ppt/tags/tag146.xml><?xml version="1.0" encoding="utf-8"?>
<p:tagLst xmlns:p="http://schemas.openxmlformats.org/presentationml/2006/main">
  <p:tag name="KSO_WM_UNIT_ISCONTENTSTITLE" val="0"/>
  <p:tag name="KSO_WM_UNIT_ISNUMDGMTITLE" val="0"/>
  <p:tag name="KSO_WM_UNIT_PRESET_TEXT" val="政府报告模板"/>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4720_1*a*1"/>
  <p:tag name="KSO_WM_TEMPLATE_CATEGORY" val="custom"/>
  <p:tag name="KSO_WM_TEMPLATE_INDEX" val="20224720"/>
  <p:tag name="KSO_WM_UNIT_LAYERLEVEL" val="1"/>
  <p:tag name="KSO_WM_TAG_VERSION" val="1.0"/>
  <p:tag name="KSO_WM_BEAUTIFY_FLAG" val="#wm#"/>
  <p:tag name="KSO_WM_UNIT_DEFAULT_FONT" val="88;106;2"/>
  <p:tag name="KSO_WM_UNIT_BLOCK" val="0"/>
  <p:tag name="KSO_WM_UNIT_DEC_AREA_ID" val="623279e95f924b479654784b0e32b258"/>
  <p:tag name="KSO_WM_CHIP_GROUPID" val="6184e270a6a891b1f9dbb974"/>
  <p:tag name="KSO_WM_CHIP_XID" val="6184e270a6a891b1f9dbb971"/>
  <p:tag name="KSO_WM_CHIP_FILLAREA_FILL_RULE" val="{&quot;fill_align&quot;:&quot;cb&quot;,&quot;fill_mode&quot;:&quot;adaptive&quot;,&quot;sacle_strategy&quot;:&quot;smart&quot;}"/>
  <p:tag name="KSO_WM_ASSEMBLE_CHIP_INDEX" val="3636e6d0a0bf410a8fdceb18b6feb24e"/>
  <p:tag name="KSO_WM_UNIT_TEXT_FILL_FORE_SCHEMECOLOR_INDEX_BRIGHTNESS" val="0.15"/>
  <p:tag name="KSO_WM_UNIT_TEXT_FILL_FORE_SCHEMECOLOR_INDEX" val="13"/>
  <p:tag name="KSO_WM_UNIT_TEXT_FILL_TYPE" val="1"/>
  <p:tag name="KSO_WM_TEMPLATE_ASSEMBLE_XID" val="6321813ef9895fa2f151d731"/>
  <p:tag name="KSO_WM_TEMPLATE_ASSEMBLE_GROUPID" val="62e1e7327ec3138b1bb76a18"/>
</p:tagLst>
</file>

<file path=ppt/tags/tag147.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8"/>
  <p:tag name="KSO_WM_UNIT_HIGHLIGHT" val="0"/>
  <p:tag name="KSO_WM_UNIT_COMPATIBLE" val="0"/>
  <p:tag name="KSO_WM_UNIT_DIAGRAM_ISNUMVISUAL" val="0"/>
  <p:tag name="KSO_WM_UNIT_DIAGRAM_ISREFERUNIT" val="0"/>
  <p:tag name="KSO_WM_UNIT_TYPE" val="b"/>
  <p:tag name="KSO_WM_UNIT_INDEX" val="1"/>
  <p:tag name="KSO_WM_UNIT_ID" val="custom20224720_1*b*1"/>
  <p:tag name="KSO_WM_TEMPLATE_CATEGORY" val="custom"/>
  <p:tag name="KSO_WM_TEMPLATE_INDEX" val="20224720"/>
  <p:tag name="KSO_WM_UNIT_LAYERLEVEL" val="1"/>
  <p:tag name="KSO_WM_TAG_VERSION" val="1.0"/>
  <p:tag name="KSO_WM_BEAUTIFY_FLAG" val="#wm#"/>
  <p:tag name="KSO_WM_UNIT_BLOCK" val="0"/>
  <p:tag name="KSO_WM_UNIT_DEC_AREA_ID" val="0ab7f2bd8edc44d2bfb33f651e3ac542"/>
  <p:tag name="KSO_WM_UNIT_DEFAULT_FONT" val="24;26;2"/>
  <p:tag name="KSO_WM_CHIP_GROUPID" val="6184e270a6a891b1f9dbb974"/>
  <p:tag name="KSO_WM_CHIP_XID" val="6184e270a6a891b1f9dbb971"/>
  <p:tag name="KSO_WM_CHIP_FILLAREA_FILL_RULE" val="{&quot;fill_align&quot;:&quot;cb&quot;,&quot;fill_mode&quot;:&quot;adaptive&quot;,&quot;sacle_strategy&quot;:&quot;smart&quot;}"/>
  <p:tag name="KSO_WM_ASSEMBLE_CHIP_INDEX" val="3636e6d0a0bf410a8fdceb18b6feb24e"/>
  <p:tag name="KSO_WM_UNIT_TEXT_FILL_FORE_SCHEMECOLOR_INDEX_BRIGHTNESS" val="0.15"/>
  <p:tag name="KSO_WM_UNIT_TEXT_FILL_FORE_SCHEMECOLOR_INDEX" val="13"/>
  <p:tag name="KSO_WM_UNIT_TEXT_FILL_TYPE" val="1"/>
  <p:tag name="KSO_WM_TEMPLATE_ASSEMBLE_XID" val="6321813ef9895fa2f151d731"/>
  <p:tag name="KSO_WM_TEMPLATE_ASSEMBLE_GROUPID" val="62e1e7327ec3138b1bb76a18"/>
</p:tagLst>
</file>

<file path=ppt/tags/tag148.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
  <p:tag name="KSO_WM_UNIT_NOCLEAR" val="0"/>
  <p:tag name="KSO_WM_UNIT_VALUE" val="132"/>
  <p:tag name="KSO_WM_UNIT_HIGHLIGHT" val="0"/>
  <p:tag name="KSO_WM_UNIT_COMPATIBLE" val="0"/>
  <p:tag name="KSO_WM_UNIT_DIAGRAM_ISNUMVISUAL" val="0"/>
  <p:tag name="KSO_WM_UNIT_DIAGRAM_ISREFERUNIT" val="0"/>
  <p:tag name="KSO_WM_UNIT_TYPE" val="f"/>
  <p:tag name="KSO_WM_UNIT_INDEX" val="1"/>
  <p:tag name="KSO_WM_UNIT_ID" val="custom20224720_1*f*1"/>
  <p:tag name="KSO_WM_TEMPLATE_CATEGORY" val="custom"/>
  <p:tag name="KSO_WM_TEMPLATE_INDEX" val="20224720"/>
  <p:tag name="KSO_WM_UNIT_LAYERLEVEL" val="1"/>
  <p:tag name="KSO_WM_TAG_VERSION" val="1.0"/>
  <p:tag name="KSO_WM_BEAUTIFY_FLAG" val="#wm#"/>
  <p:tag name="KSO_WM_UNIT_BLOCK" val="0"/>
  <p:tag name="KSO_WM_UNIT_DEC_AREA_ID" val="5ea2062a2afd41d6ac5ca728419ac3b0"/>
  <p:tag name="KSO_WM_CHIP_GROUPID" val="6184e270a6a891b1f9dbb974"/>
  <p:tag name="KSO_WM_CHIP_XID" val="6184e270a6a891b1f9dbb971"/>
  <p:tag name="KSO_WM_CHIP_FILLAREA_FILL_RULE" val="{&quot;fill_align&quot;:&quot;cb&quot;,&quot;fill_mode&quot;:&quot;adaptive&quot;,&quot;sacle_strategy&quot;:&quot;smart&quot;}"/>
  <p:tag name="KSO_WM_ASSEMBLE_CHIP_INDEX" val="3636e6d0a0bf410a8fdceb18b6feb24e"/>
  <p:tag name="KSO_WM_UNIT_TEXT_FILL_FORE_SCHEMECOLOR_INDEX_BRIGHTNESS" val="0.15"/>
  <p:tag name="KSO_WM_UNIT_TEXT_FILL_FORE_SCHEMECOLOR_INDEX" val="13"/>
  <p:tag name="KSO_WM_UNIT_TEXT_FILL_TYPE" val="1"/>
  <p:tag name="KSO_WM_TEMPLATE_ASSEMBLE_XID" val="6321813ef9895fa2f151d731"/>
  <p:tag name="KSO_WM_TEMPLATE_ASSEMBLE_GROUPID" val="62e1e7327ec3138b1bb76a18"/>
</p:tagLst>
</file>

<file path=ppt/tags/tag149.xml><?xml version="1.0" encoding="utf-8"?>
<p:tagLst xmlns:p="http://schemas.openxmlformats.org/presentationml/2006/main">
  <p:tag name="KSO_WM_UNIT_SUBTYPE" val="a"/>
  <p:tag name="KSO_WM_UNIT_PRESET_TEXT" val="CONTENTS"/>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24720_5*f*1"/>
  <p:tag name="KSO_WM_TEMPLATE_CATEGORY" val="custom"/>
  <p:tag name="KSO_WM_TEMPLATE_INDEX" val="20224720"/>
  <p:tag name="KSO_WM_UNIT_LAYERLEVEL" val="1"/>
  <p:tag name="KSO_WM_TAG_VERSION" val="1.0"/>
  <p:tag name="KSO_WM_BEAUTIFY_FLAG" val="#wm#"/>
  <p:tag name="KSO_WM_UNIT_DEFAULT_FONT" val="20;26;2"/>
  <p:tag name="KSO_WM_UNIT_BLOCK" val="0"/>
  <p:tag name="KSO_WM_UNIT_DEC_AREA_ID" val="a864d391b8cc4f94835c7c6d77e28e50"/>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0.xml><?xml version="1.0" encoding="utf-8"?>
<p:tagLst xmlns:p="http://schemas.openxmlformats.org/presentationml/2006/main">
  <p:tag name="KSO_WM_UNIT_ISCONTENTSTITLE" val="0"/>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4720_5*a*1"/>
  <p:tag name="KSO_WM_TEMPLATE_CATEGORY" val="custom"/>
  <p:tag name="KSO_WM_TEMPLATE_INDEX" val="20224720"/>
  <p:tag name="KSO_WM_UNIT_LAYERLEVEL" val="1"/>
  <p:tag name="KSO_WM_TAG_VERSION" val="1.0"/>
  <p:tag name="KSO_WM_BEAUTIFY_FLAG" val="#wm#"/>
  <p:tag name="KSO_WM_UNIT_DEFAULT_FONT" val="44;50;2"/>
  <p:tag name="KSO_WM_UNIT_BLOCK" val="0"/>
  <p:tag name="KSO_WM_UNIT_DEC_AREA_ID" val="9105317d151d482198d301faa3ae1d14"/>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USESOURCEFORMAT_APPLY"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4720_5*i*1"/>
  <p:tag name="KSO_WM_TEMPLATE_CATEGORY" val="custom"/>
  <p:tag name="KSO_WM_TEMPLATE_INDEX" val="20224720"/>
  <p:tag name="KSO_WM_UNIT_LAYERLEVEL" val="1"/>
  <p:tag name="KSO_WM_TAG_VERSION" val="1.0"/>
  <p:tag name="KSO_WM_BEAUTIFY_FLAG" val="#wm#"/>
  <p:tag name="KSO_WM_UNIT_BLOCK" val="0"/>
  <p:tag name="KSO_WM_UNIT_DEC_AREA_ID" val="023bbe85b6fb4f6d9fea1e54f3a9a552"/>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24720_5*l_h_i*1_1_1"/>
  <p:tag name="KSO_WM_TEMPLATE_CATEGORY" val="custom"/>
  <p:tag name="KSO_WM_TEMPLATE_INDEX" val="20224720"/>
  <p:tag name="KSO_WM_UNIT_LAYERLEVEL" val="1_1_1"/>
  <p:tag name="KSO_WM_TAG_VERSION" val="1.0"/>
  <p:tag name="KSO_WM_BEAUTIFY_FLAG" val="#wm#"/>
  <p:tag name="KSO_WM_UNIT_BLOCK" val="0"/>
  <p:tag name="KSO_WM_UNIT_DEC_AREA_ID" val="fe88b64bd3b14237a6e60ccab8ede088"/>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153.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24720_5*l_h_a*1_1_1"/>
  <p:tag name="KSO_WM_TEMPLATE_CATEGORY" val="custom"/>
  <p:tag name="KSO_WM_TEMPLATE_INDEX" val="20224720"/>
  <p:tag name="KSO_WM_UNIT_LAYERLEVEL" val="1_1_1"/>
  <p:tag name="KSO_WM_TAG_VERSION" val="1.0"/>
  <p:tag name="KSO_WM_BEAUTIFY_FLAG" val="#wm#"/>
  <p:tag name="KSO_WM_UNIT_BLOCK" val="0"/>
  <p:tag name="KSO_WM_UNIT_DEC_AREA_ID" val="c5da3e544a6846f8966a10ee4ad1f9f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4720_5*l_h_i*1_2_1"/>
  <p:tag name="KSO_WM_TEMPLATE_CATEGORY" val="custom"/>
  <p:tag name="KSO_WM_TEMPLATE_INDEX" val="20224720"/>
  <p:tag name="KSO_WM_UNIT_LAYERLEVEL" val="1_1_1"/>
  <p:tag name="KSO_WM_TAG_VERSION" val="1.0"/>
  <p:tag name="KSO_WM_BEAUTIFY_FLAG" val="#wm#"/>
  <p:tag name="KSO_WM_UNIT_BLOCK" val="0"/>
  <p:tag name="KSO_WM_UNIT_DEC_AREA_ID" val="93f9c4e08c4e4e91a9610659e340c1b6"/>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4720_5*l_h_i*1_2_2"/>
  <p:tag name="KSO_WM_TEMPLATE_CATEGORY" val="custom"/>
  <p:tag name="KSO_WM_TEMPLATE_INDEX" val="20224720"/>
  <p:tag name="KSO_WM_UNIT_LAYERLEVEL" val="1_1_1"/>
  <p:tag name="KSO_WM_TAG_VERSION" val="1.0"/>
  <p:tag name="KSO_WM_BEAUTIFY_FLAG" val="#wm#"/>
  <p:tag name="KSO_WM_UNIT_BLOCK" val="0"/>
  <p:tag name="KSO_WM_UNIT_DEC_AREA_ID" val="d82db7934d9d41d6841ca3e402463c8d"/>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15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24720_5*l_h_a*1_2_1"/>
  <p:tag name="KSO_WM_TEMPLATE_CATEGORY" val="custom"/>
  <p:tag name="KSO_WM_TEMPLATE_INDEX" val="20224720"/>
  <p:tag name="KSO_WM_UNIT_LAYERLEVEL" val="1_1_1"/>
  <p:tag name="KSO_WM_TAG_VERSION" val="1.0"/>
  <p:tag name="KSO_WM_BEAUTIFY_FLAG" val="#wm#"/>
  <p:tag name="KSO_WM_UNIT_BLOCK" val="0"/>
  <p:tag name="KSO_WM_UNIT_DEC_AREA_ID" val="ce17e689690147e49ee3668f8299527b"/>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4720_5*l_h_i*1_3_1"/>
  <p:tag name="KSO_WM_TEMPLATE_CATEGORY" val="custom"/>
  <p:tag name="KSO_WM_TEMPLATE_INDEX" val="20224720"/>
  <p:tag name="KSO_WM_UNIT_LAYERLEVEL" val="1_1_1"/>
  <p:tag name="KSO_WM_TAG_VERSION" val="1.0"/>
  <p:tag name="KSO_WM_BEAUTIFY_FLAG" val="#wm#"/>
  <p:tag name="KSO_WM_UNIT_BLOCK" val="0"/>
  <p:tag name="KSO_WM_UNIT_DEC_AREA_ID" val="3f887380ed3e4ca3b5323fe2899a8b83"/>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4720_5*l_h_i*1_3_2"/>
  <p:tag name="KSO_WM_TEMPLATE_CATEGORY" val="custom"/>
  <p:tag name="KSO_WM_TEMPLATE_INDEX" val="20224720"/>
  <p:tag name="KSO_WM_UNIT_LAYERLEVEL" val="1_1_1"/>
  <p:tag name="KSO_WM_TAG_VERSION" val="1.0"/>
  <p:tag name="KSO_WM_BEAUTIFY_FLAG" val="#wm#"/>
  <p:tag name="KSO_WM_UNIT_BLOCK" val="0"/>
  <p:tag name="KSO_WM_UNIT_DEC_AREA_ID" val="f5eaa7e17aff4d5eacceb55c7d7d6230"/>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15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24720_5*l_h_a*1_3_1"/>
  <p:tag name="KSO_WM_TEMPLATE_CATEGORY" val="custom"/>
  <p:tag name="KSO_WM_TEMPLATE_INDEX" val="20224720"/>
  <p:tag name="KSO_WM_UNIT_LAYERLEVEL" val="1_1_1"/>
  <p:tag name="KSO_WM_TAG_VERSION" val="1.0"/>
  <p:tag name="KSO_WM_BEAUTIFY_FLAG" val="#wm#"/>
  <p:tag name="KSO_WM_UNIT_BLOCK" val="0"/>
  <p:tag name="KSO_WM_UNIT_DEC_AREA_ID" val="2967752c65c246519399c476672b59c3"/>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16.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8*i*1"/>
  <p:tag name="KSO_WM_BEAUTIFY_FLAG" val="#wm#"/>
  <p:tag name="KSO_WM_TAG_VERSION" val="1.0"/>
  <p:tag name="KSO_WM_CHIP_GROUPID" val="62e1e7327ec3138b1bb76a18"/>
  <p:tag name="KSO_WM_CHIP_XID" val="62e1e7337ec3138b1bb76dbf"/>
  <p:tag name="KSO_WM_UNIT_DEC_AREA_ID" val="c7e6e4869d5744e49de91f4c4e90f44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cc636993cde4a61807eb74eeee65262"/>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24720_5*l_h_i*1_4_1"/>
  <p:tag name="KSO_WM_TEMPLATE_CATEGORY" val="custom"/>
  <p:tag name="KSO_WM_TEMPLATE_INDEX" val="20224720"/>
  <p:tag name="KSO_WM_UNIT_LAYERLEVEL" val="1_1_1"/>
  <p:tag name="KSO_WM_TAG_VERSION" val="1.0"/>
  <p:tag name="KSO_WM_BEAUTIFY_FLAG" val="#wm#"/>
  <p:tag name="KSO_WM_UNIT_BLOCK" val="0"/>
  <p:tag name="KSO_WM_UNIT_DEC_AREA_ID" val="692d59f992ad483c83a948f507aa26ed"/>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24720_5*l_h_i*1_4_2"/>
  <p:tag name="KSO_WM_TEMPLATE_CATEGORY" val="custom"/>
  <p:tag name="KSO_WM_TEMPLATE_INDEX" val="20224720"/>
  <p:tag name="KSO_WM_UNIT_LAYERLEVEL" val="1_1_1"/>
  <p:tag name="KSO_WM_TAG_VERSION" val="1.0"/>
  <p:tag name="KSO_WM_BEAUTIFY_FLAG" val="#wm#"/>
  <p:tag name="KSO_WM_UNIT_BLOCK" val="0"/>
  <p:tag name="KSO_WM_UNIT_DEC_AREA_ID" val="b5467ae6b7a44ec6a01af6e669a68f7c"/>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16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24720_5*l_h_a*1_4_1"/>
  <p:tag name="KSO_WM_TEMPLATE_CATEGORY" val="custom"/>
  <p:tag name="KSO_WM_TEMPLATE_INDEX" val="20224720"/>
  <p:tag name="KSO_WM_UNIT_LAYERLEVEL" val="1_1_1"/>
  <p:tag name="KSO_WM_TAG_VERSION" val="1.0"/>
  <p:tag name="KSO_WM_BEAUTIFY_FLAG" val="#wm#"/>
  <p:tag name="KSO_WM_UNIT_BLOCK" val="0"/>
  <p:tag name="KSO_WM_UNIT_DEC_AREA_ID" val="89fa9109d72949f1af74fb4405083b0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24720_5*l_h_i*1_5_1"/>
  <p:tag name="KSO_WM_TEMPLATE_CATEGORY" val="custom"/>
  <p:tag name="KSO_WM_TEMPLATE_INDEX" val="20224720"/>
  <p:tag name="KSO_WM_UNIT_LAYERLEVEL" val="1_1_1"/>
  <p:tag name="KSO_WM_TAG_VERSION" val="1.0"/>
  <p:tag name="KSO_WM_BEAUTIFY_FLAG" val="#wm#"/>
  <p:tag name="KSO_WM_UNIT_BLOCK" val="0"/>
  <p:tag name="KSO_WM_UNIT_DEC_AREA_ID" val="25ffceb5cb3b4724bcdc4a90dd44f754"/>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custom20224720_5*l_h_i*1_5_2"/>
  <p:tag name="KSO_WM_TEMPLATE_CATEGORY" val="custom"/>
  <p:tag name="KSO_WM_TEMPLATE_INDEX" val="20224720"/>
  <p:tag name="KSO_WM_UNIT_LAYERLEVEL" val="1_1_1"/>
  <p:tag name="KSO_WM_TAG_VERSION" val="1.0"/>
  <p:tag name="KSO_WM_BEAUTIFY_FLAG" val="#wm#"/>
  <p:tag name="KSO_WM_UNIT_BLOCK" val="0"/>
  <p:tag name="KSO_WM_UNIT_DEC_AREA_ID" val="1f706d6d630b4d48b9e58e2f0d4394c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165.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24720_5*l_h_a*1_5_1"/>
  <p:tag name="KSO_WM_TEMPLATE_CATEGORY" val="custom"/>
  <p:tag name="KSO_WM_TEMPLATE_INDEX" val="20224720"/>
  <p:tag name="KSO_WM_UNIT_LAYERLEVEL" val="1_1_1"/>
  <p:tag name="KSO_WM_TAG_VERSION" val="1.0"/>
  <p:tag name="KSO_WM_BEAUTIFY_FLAG" val="#wm#"/>
  <p:tag name="KSO_WM_UNIT_BLOCK" val="0"/>
  <p:tag name="KSO_WM_UNIT_DEC_AREA_ID" val="d5a305b8074a4e9d889d96a7a6671197"/>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166.xml><?xml version="1.0" encoding="utf-8"?>
<p:tagLst xmlns:p="http://schemas.openxmlformats.org/presentationml/2006/main">
  <p:tag name="KSO_WM_BEAUTIFY_FLAG" val="#wm#"/>
  <p:tag name="KSO_WM_TEMPLATE_CATEGORY" val="custom"/>
  <p:tag name="KSO_WM_TEMPLATE_INDEX" val="20224720"/>
  <p:tag name="KSO_WM_SLIDE_ID" val="custom20224720_5"/>
  <p:tag name="KSO_WM_TEMPLATE_SUBCATEGORY" val="21"/>
  <p:tag name="KSO_WM_TEMPLATE_MASTER_TYPE" val="1"/>
  <p:tag name="KSO_WM_TEMPLATE_COLOR_TYPE" val="1"/>
  <p:tag name="KSO_WM_SLIDE_ITEM_CNT" val="5"/>
  <p:tag name="KSO_WM_SLIDE_INDEX" val="5"/>
  <p:tag name="KSO_WM_TAG_VERSION" val="1.0"/>
  <p:tag name="KSO_WM_SLIDE_LAYOUT" val="a_f_l"/>
  <p:tag name="KSO_WM_SLIDE_LAYOUT_CNT" val="1_1_1"/>
  <p:tag name="KSO_WM_CHIP_INFOS" val="{&quot;type&quot;:0,&quot;layout_type&quot;:&quot;1_NF_C_2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5166e6d3dcef8fee32c2db"/>
  <p:tag name="KSO_WM_CHIP_FILLPROP" val="[[{&quot;text_align&quot;:&quot;cm&quot;,&quot;text_direction&quot;:&quot;horizontal&quot;,&quot;support_big_font&quot;:false,&quot;picture_toward&quot;:0,&quot;picture_dockside&quot;:[],&quot;fill_id&quot;:&quot;3d3fc6e9b912458893ceba903d5240cf&quot;,&quot;fill_align&quot;:&quot;cm&quot;,&quot;chip_types&quot;:[&quot;diagram&quot;,&quot;header&quot;]}],[{&quot;text_align&quot;:&quot;cm&quot;,&quot;text_direction&quot;:&quot;horizontal&quot;,&quot;support_big_font&quot;:false,&quot;picture_toward&quot;:0,&quot;picture_dockside&quot;:[],&quot;fill_id&quot;:&quot;3d3fc6e9b912458893ceba903d5240cf&quot;,&quot;fill_align&quot;:&quot;cm&quot;,&quot;chip_types&quot;:[&quot;diagram&quot;]}],[{&quot;text_align&quot;:&quot;rm&quot;,&quot;text_direction&quot;:&quot;horizontal&quot;,&quot;support_big_font&quot;:false,&quot;picture_toward&quot;:0,&quot;picture_dockside&quot;:[],&quot;fill_id&quot;:&quot;3d3fc6e9b912458893ceba903d5240cf&quot;,&quot;fill_align&quot;:&quot;ct&quot;,&quot;chip_types&quot;:[&quot;diagram&quot;,&quot;header&quot;]}],[{&quot;text_align&quot;:&quot;rm&quot;,&quot;text_direction&quot;:&quot;horizontal&quot;,&quot;support_big_font&quot;:false,&quot;picture_toward&quot;:0,&quot;picture_dockside&quot;:[],&quot;fill_id&quot;:&quot;3d3fc6e9b912458893ceba903d5240cf&quot;,&quot;fill_align&quot;:&quot;cm&quot;,&quot;chip_types&quot;:[&quot;diagram&quot;,&quot;header&quot;]}],[{&quot;text_align&quot;:&quot;r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m&quot;,&quot;chip_types&quot;:[&quot;diagram&quot;,&quot;header&quot;]}],[{&quot;text_align&quot;:&quot;lm&quot;,&quot;text_direction&quot;:&quot;horizontal&quot;,&quot;support_big_font&quot;:false,&quot;picture_toward&quot;:0,&quot;picture_dockside&quot;:[],&quot;fill_id&quot;:&quot;3d3fc6e9b912458893ceba903d5240cf&quot;,&quot;fill_align&quot;:&quot;ct&quot;,&quot;chip_types&quot;:[&quot;diagram&quot;,&quot;header&quot;]}],[{&quot;text_align&quot;:&quot;ct&quot;,&quot;text_direction&quot;:&quot;horizontal&quot;,&quot;support_big_font&quot;:false,&quot;picture_toward&quot;:0,&quot;picture_dockside&quot;:[],&quot;fill_id&quot;:&quot;3d3fc6e9b912458893ceba903d5240cf&quot;,&quot;fill_align&quot;:&quot;ct&quot;,&quot;chip_types&quot;:[&quot;diagram&quot;,&quot;header&quot;]}],[{&quot;text_align&quot;:&quot;cb&quot;,&quot;text_direction&quot;:&quot;horizontal&quot;,&quot;support_big_font&quot;:false,&quot;picture_toward&quot;:0,&quot;picture_dockside&quot;:[],&quot;fill_id&quot;:&quot;3d3fc6e9b912458893ceba903d5240cf&quot;,&quot;fill_align&quot;:&quot;cb&quot;,&quot;chip_types&quot;:[&quot;diagram&quot;,&quot;header&quot;]}]]"/>
  <p:tag name="KSO_WM_CHIP_DECFILLPROP" val="[]"/>
  <p:tag name="KSO_WM_CHIP_GROUPID" val="615166e6d3dcef8fee32c2da"/>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218141f9895fa2f151d7e2"/>
  <p:tag name="KSO_WM_TEMPLATE_ASSEMBLE_GROUPID" val="62e1e7327ec3138b1bb76a18"/>
</p:tagLst>
</file>

<file path=ppt/tags/tag167.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168.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16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SUBTYPE" val="r"/>
  <p:tag name="KSO_WM_TEMPLATE_CATEGORY" val="chip"/>
  <p:tag name="KSO_WM_TEMPLATE_INDEX" val="20224720"/>
  <p:tag name="KSO_WM_UNIT_TYPE" val="i"/>
  <p:tag name="KSO_WM_UNIT_INDEX" val="1"/>
  <p:tag name="KSO_WM_UNIT_ID" val="chip20224720_9*i*1"/>
  <p:tag name="KSO_WM_BEAUTIFY_FLAG" val="#wm#"/>
  <p:tag name="KSO_WM_TAG_VERSION" val="1.0"/>
  <p:tag name="KSO_WM_CHIP_GROUPID" val="62e1e7327ec3138b1bb76a18"/>
  <p:tag name="KSO_WM_CHIP_XID" val="62e1e7337ec3138b1bb76d64"/>
  <p:tag name="KSO_WM_UNIT_DEC_AREA_ID" val="e1b771d3a3b74f54a0ccd107eb7810ef"/>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4dcc637ca154d4692232efac5eb359f"/>
</p:tagLst>
</file>

<file path=ppt/tags/tag17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171.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172.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173.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174.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175.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176.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1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3*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179.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18.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10*i*1"/>
  <p:tag name="KSO_WM_BEAUTIFY_FLAG" val="#wm#"/>
  <p:tag name="KSO_WM_TAG_VERSION" val="1.0"/>
  <p:tag name="KSO_WM_CHIP_GROUPID" val="62e1e7327ec3138b1bb76a18"/>
  <p:tag name="KSO_WM_CHIP_XID" val="62e1e7337ec3138b1bb76d1c"/>
  <p:tag name="KSO_WM_UNIT_DEC_AREA_ID" val="3f9da566bdd3489f9ecadcd731a7a374"/>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2e6cebdc97874f199bbefe8ac941b1ac"/>
</p:tagLst>
</file>

<file path=ppt/tags/tag180.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181.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182.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4*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183.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4*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184.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custom20224720_14*a*1"/>
  <p:tag name="KSO_WM_TEMPLATE_CATEGORY" val="custom"/>
  <p:tag name="KSO_WM_TEMPLATE_INDEX" val="20224720"/>
  <p:tag name="KSO_WM_UNIT_LAYERLEVEL" val="1"/>
  <p:tag name="KSO_WM_TAG_VERSION" val="1.0"/>
  <p:tag name="KSO_WM_BEAUTIFY_FLAG" val="#wm#"/>
  <p:tag name="KSO_WM_UNIT_SHOW_EDIT_AREA_INDICATION" val="1"/>
  <p:tag name="KSO_WM_UNIT_DEFAULT_FONT" val="24;44;4"/>
  <p:tag name="KSO_WM_UNIT_BLOCK" val="0"/>
  <p:tag name="KSO_WM_UNIT_DEC_AREA_ID" val="dc720dc1972c488e96062c43037ed1d2"/>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2a38a94bea84590b93cb24e6272adfe"/>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custom20224720_14*b*1"/>
  <p:tag name="KSO_WM_TEMPLATE_CATEGORY" val="custom"/>
  <p:tag name="KSO_WM_TEMPLATE_INDEX" val="20224720"/>
  <p:tag name="KSO_WM_UNIT_LAYERLEVEL" val="1"/>
  <p:tag name="KSO_WM_TAG_VERSION" val="1.0"/>
  <p:tag name="KSO_WM_BEAUTIFY_FLAG" val="#wm#"/>
  <p:tag name="KSO_WM_UNIT_DEFAULT_FONT" val="18;24;2"/>
  <p:tag name="KSO_WM_UNIT_BLOCK" val="0"/>
  <p:tag name="KSO_WM_UNIT_DEC_AREA_ID" val="bf8aea02198545898f3fce152c8fa809"/>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2a38a94bea84590b93cb24e6272adfe"/>
  <p:tag name="KSO_WM_UNIT_TEXT_FILL_FORE_SCHEMECOLOR_INDEX_BRIGHTNESS" val="-0.25"/>
  <p:tag name="KSO_WM_UNIT_TEXT_FILL_FORE_SCHEMECOLOR_INDEX" val="14"/>
  <p:tag name="KSO_WM_UNIT_TEXT_FILL_TYPE" val="1"/>
</p:tagLst>
</file>

<file path=ppt/tags/tag186.xml><?xml version="1.0" encoding="utf-8"?>
<p:tagLst xmlns:p="http://schemas.openxmlformats.org/presentationml/2006/main">
  <p:tag name="KSO_WM_UNIT_VALUE" val="678*761"/>
  <p:tag name="KSO_WM_UNIT_HIGHLIGHT" val="0"/>
  <p:tag name="KSO_WM_UNIT_COMPATIBLE" val="0"/>
  <p:tag name="KSO_WM_UNIT_DIAGRAM_ISNUMVISUAL" val="0"/>
  <p:tag name="KSO_WM_UNIT_DIAGRAM_ISREFERUNIT" val="0"/>
  <p:tag name="KSO_WM_UNIT_TYPE" val="d"/>
  <p:tag name="KSO_WM_UNIT_INDEX" val="2"/>
  <p:tag name="KSO_WM_UNIT_ID" val="custom20224720_14*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7e4fc4343824431b8edd90c723a28de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d7dece94864e34a7a621b86b83400a"/>
  <p:tag name="KSO_WM_UNIT_PLACING_PICTURE" val="c0d7dece94864e34a7a621b86b83400a"/>
</p:tagLst>
</file>

<file path=ppt/tags/tag187.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4*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54"/>
  <p:tag name="KSO_WM_UNIT_SHOW_EDIT_AREA_INDICATION" val="1"/>
  <p:tag name="KSO_WM_CHIP_GROUPID" val="5e6b05596848fb12bee65ac8"/>
  <p:tag name="KSO_WM_CHIP_XID" val="5e6b05596848fb12bee65aca"/>
  <p:tag name="KSO_WM_UNIT_DEC_AREA_ID" val="99c50fcbf3e9456cac53b492e9b1d9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8aea72a6e31420fa436779849bfc0eb"/>
  <p:tag name="KSO_WM_UNIT_TEXT_FILL_FORE_SCHEMECOLOR_INDEX_BRIGHTNESS" val="0.25"/>
  <p:tag name="KSO_WM_UNIT_TEXT_FILL_FORE_SCHEMECOLOR_INDEX" val="13"/>
  <p:tag name="KSO_WM_UNIT_TEXT_FILL_TYPE" val="1"/>
</p:tagLst>
</file>

<file path=ppt/tags/tag188.xml><?xml version="1.0" encoding="utf-8"?>
<p:tagLst xmlns:p="http://schemas.openxmlformats.org/presentationml/2006/main">
  <p:tag name="KSO_WM_UNIT_VALUE" val="678*677"/>
  <p:tag name="KSO_WM_UNIT_HIGHLIGHT" val="0"/>
  <p:tag name="KSO_WM_UNIT_COMPATIBLE" val="0"/>
  <p:tag name="KSO_WM_UNIT_DIAGRAM_ISNUMVISUAL" val="0"/>
  <p:tag name="KSO_WM_UNIT_DIAGRAM_ISREFERUNIT" val="0"/>
  <p:tag name="KSO_WM_UNIT_TYPE" val="d"/>
  <p:tag name="KSO_WM_UNIT_INDEX" val="1"/>
  <p:tag name="KSO_WM_UNIT_ID" val="custom20224720_14*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7ed0dc8dfe5942b9b26e8b0113d0707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7355e53f8644164a15def2d63b0fb42"/>
  <p:tag name="KSO_WM_UNIT_PLACING_PICTURE" val="07355e53f8644164a15def2d63b0fb42"/>
</p:tagLst>
</file>

<file path=ppt/tags/tag189.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4*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54"/>
  <p:tag name="KSO_WM_UNIT_SHOW_EDIT_AREA_INDICATION" val="1"/>
  <p:tag name="KSO_WM_CHIP_GROUPID" val="5e6b05596848fb12bee65ac8"/>
  <p:tag name="KSO_WM_CHIP_XID" val="5e6b05596848fb12bee65aca"/>
  <p:tag name="KSO_WM_UNIT_DEC_AREA_ID" val="da9b68b90ffd4a189daf2d8840f0e2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1bf3e49ba7744f998e6176be57ca21f"/>
  <p:tag name="KSO_WM_UNIT_TEXT_FILL_FORE_SCHEMECOLOR_INDEX_BRIGHTNESS" val="0.25"/>
  <p:tag name="KSO_WM_UNIT_TEXT_FILL_FORE_SCHEMECOLOR_INDEX" val="13"/>
  <p:tag name="KSO_WM_UNIT_TEXT_FILL_TYPE" val="1"/>
</p:tagLst>
</file>

<file path=ppt/tags/tag19.xml><?xml version="1.0" encoding="utf-8"?>
<p:tagLst xmlns:p="http://schemas.openxmlformats.org/presentationml/2006/main">
  <p:tag name="KSO_WM_UNIT_SUBTYPE" val="t"/>
  <p:tag name="KSO_WM_TEMPLATE_CATEGORY" val="chip"/>
  <p:tag name="KSO_WM_TEMPLATE_INDEX" val="20224720"/>
  <p:tag name="KSO_WM_UNIT_TYPE" val="i"/>
  <p:tag name="KSO_WM_UNIT_INDEX" val="1"/>
  <p:tag name="KSO_WM_UNIT_ID" val="chip20224720_11*i*1"/>
  <p:tag name="KSO_WM_BEAUTIFY_FLAG" val="#wm#"/>
  <p:tag name="KSO_WM_TAG_VERSION" val="1.0"/>
  <p:tag name="KSO_WM_CHIP_GROUPID" val="62e1e7327ec3138b1bb76a18"/>
  <p:tag name="KSO_WM_CHIP_XID" val="62e1e7337ec3138b1bb76ce5"/>
  <p:tag name="KSO_WM_UNIT_DEC_AREA_ID" val="dde9de313df247c0a38ef96cf19dad65"/>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e25979f545c4013a1820cf13576da66"/>
</p:tagLst>
</file>

<file path=ppt/tags/tag190.xml><?xml version="1.0" encoding="utf-8"?>
<p:tagLst xmlns:p="http://schemas.openxmlformats.org/presentationml/2006/main">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fill_id&quot;:&quot;1a5f0d775d784d769b5d3365680dc7cf&quot;,&quot;fill_align&quot;:&quot;cm&quot;,&quot;chip_types&quot;:[&quot;header&quot;]},{&quot;text_align&quot;:&quot;lm&quot;,&quot;text_direction&quot;:&quot;horizontal&quot;,&quot;support_big_font&quot;:false,&quot;fill_id&quot;:&quot;6d38a61b99964a53a512180ec63100c5&quot;,&quot;fill_align&quot;:&quot;lm&quot;,&quot;chip_types&quot;:[&quot;picture&quot;]},{&quot;text_align&quot;:&quot;lm&quot;,&quot;text_direction&quot;:&quot;horizontal&quot;,&quot;support_big_font&quot;:false,&quot;fill_id&quot;:&quot;8f3658fe38744d449b75ef4929a1abc5&quot;,&quot;fill_align&quot;:&quot;lm&quot;,&quot;chip_types&quot;:[&quot;picture&quot;]},{&quot;text_align&quot;:&quot;lm&quot;,&quot;text_direction&quot;:&quot;horizontal&quot;,&quot;support_big_font&quot;:false,&quot;fill_id&quot;:&quot;2559efdba9b844e4a21a3be73b65b133&quot;,&quot;fill_align&quot;:&quot;lm&quot;,&quot;chip_types&quot;:[&quot;picture&quot;]},{&quot;text_align&quot;:&quot;lm&quot;,&quot;text_direction&quot;:&quot;horizontal&quot;,&quot;support_big_font&quot;:false,&quot;fill_id&quot;:&quot;6b194f188c9a4613ac2a78e3df894fc4&quot;,&quot;fill_align&quot;:&quot;lm&quot;,&quot;chip_types&quot;:[&quot;picture&quot;]}],[{&quot;text_align&quot;:&quot;cm&quot;,&quot;text_direction&quot;:&quot;horizontal&quot;,&quot;support_big_font&quot;:false,&quot;fill_id&quot;:&quot;1a5f0d775d784d769b5d3365680dc7cf&quot;,&quot;fill_align&quot;:&quot;cm&quot;,&quot;chip_types&quot;:[&quot;header&quot;]},{&quot;text_align&quot;:&quot;lm&quot;,&quot;text_direction&quot;:&quot;horizontal&quot;,&quot;support_big_font&quot;:false,&quot;fill_id&quot;:&quot;6d38a61b99964a53a512180ec63100c5&quot;,&quot;fill_align&quot;:&quot;lm&quot;,&quot;chip_types&quot;:[&quot;picture&quot;]},{&quot;text_align&quot;:&quot;lm&quot;,&quot;text_direction&quot;:&quot;horizontal&quot;,&quot;support_big_font&quot;:false,&quot;fill_id&quot;:&quot;8f3658fe38744d449b75ef4929a1abc5&quot;,&quot;fill_align&quot;:&quot;lm&quot;,&quot;chip_types&quot;:[&quot;text&quot;]},{&quot;text_align&quot;:&quot;lm&quot;,&quot;text_direction&quot;:&quot;horizontal&quot;,&quot;support_big_font&quot;:false,&quot;fill_id&quot;:&quot;2559efdba9b844e4a21a3be73b65b133&quot;,&quot;fill_align&quot;:&quot;lm&quot;,&quot;chip_types&quot;:[&quot;picture&quot;]},{&quot;text_align&quot;:&quot;lm&quot;,&quot;text_direction&quot;:&quot;horizontal&quot;,&quot;support_big_font&quot;:false,&quot;fill_id&quot;:&quot;6b194f188c9a4613ac2a78e3df894fc4&quot;,&quot;fill_align&quot;:&quot;lm&quot;,&quot;chip_types&quot;:[&quot;text&quot;]}]]"/>
  <p:tag name="KSO_WM_SLIDE_ID" val="custom20224720_14"/>
  <p:tag name="KSO_WM_TEMPLATE_SUBCATEGORY" val="21"/>
  <p:tag name="KSO_WM_TEMPLATE_MASTER_TYPE" val="0"/>
  <p:tag name="KSO_WM_TEMPLATE_COLOR_TYPE" val="1"/>
  <p:tag name="KSO_WM_SLIDE_TYPE" val="text"/>
  <p:tag name="KSO_WM_SLIDE_SUBTYPE" val="picTxt"/>
  <p:tag name="KSO_WM_SLIDE_ITEM_CNT" val="0"/>
  <p:tag name="KSO_WM_SLIDE_INDEX" val="14"/>
  <p:tag name="KSO_WM_SLIDE_SIZE" val="864*324"/>
  <p:tag name="KSO_WM_SLIDE_POSITION" val="48*96"/>
  <p:tag name="KSO_WM_TAG_VERSION" val="1.0"/>
  <p:tag name="KSO_WM_BEAUTIFY_FLAG" val="#wm#"/>
  <p:tag name="KSO_WM_TEMPLATE_CATEGORY" val="custom"/>
  <p:tag name="KSO_WM_TEMPLATE_INDEX" val="20224720"/>
  <p:tag name="KSO_WM_SLIDE_LAYOUT" val="a_b_d_f"/>
  <p:tag name="KSO_WM_SLIDE_LAYOUT_CNT" val="1_1_2_2"/>
  <p:tag name="KSO_WM_CHIP_XID" val="5efb0679c9a2f50afb5100ad"/>
  <p:tag name="KSO_WM_SLIDE_LAYOUT_INFO" val="{&quot;backgroundInfo&quot;:[{&quot;bottom&quot;:0,&quot;bottomAbs&quot;:false,&quot;left&quot;:0,&quot;leftAbs&quot;:false,&quot;right&quot;:0,&quot;rightAbs&quot;:false,&quot;top&quot;:0,&quot;topAbs&quot;:false,&quot;type&quot;:&quot;general&quot;}],&quot;id&quot;:&quot;2020-12-09T22:57:54&quot;,&quot;maxSize&quot;:{&quot;size1&quot;:42.200000000000003},&quot;minSize&quot;:{&quot;size1&quot;:24.399999999999999},&quot;normalSize&quot;:{&quot;size1&quot;:42.199814814814815},&quot;subLayout&quot;:[{&quot;id&quot;:&quot;2020-12-09T22:57:54&quot;,&quot;margin&quot;:{&quot;bottom&quot;:1.2439998388290405,&quot;left&quot;:1.6929999589920044,&quot;right&quot;:1.6929999589920044,&quot;top&quot;:3.3870000839233398},&quot;type&quot;:0},{&quot;direction&quot;:1,&quot;id&quot;:&quot;2020-12-09T22:57:54&quot;,&quot;maxSize&quot;:{&quot;size1&quot;:28.699999999999999},&quot;minSize&quot;:{&quot;size1&quot;:28.699999999999999},&quot;normalSize&quot;:{&quot;size1&quot;:28.700000000000003},&quot;subLayout&quot;:[{&quot;id&quot;:&quot;2020-12-09T22:57:54&quot;,&quot;margin&quot;:{&quot;bottom&quot;:1.2699999809265137,&quot;left&quot;:1.6929999589920044,&quot;right&quot;:0.42300000786781311,&quot;top&quot;:0.026000002399086952},&quot;type&quot;:0},{&quot;direction&quot;:1,&quot;id&quot;:&quot;2020-12-09T22:57:54&quot;,&quot;maxSize&quot;:{&quot;size1&quot;:31.700000002560756},&quot;minSize&quot;:{&quot;size1&quot;:31.700000002560756},&quot;normalSize&quot;:{&quot;size1&quot;:31.70000000256076},&quot;subLayout&quot;:[{&quot;id&quot;:&quot;2020-12-09T22:57:54&quot;,&quot;margin&quot;:{&quot;bottom&quot;:1.2699999809265137,&quot;left&quot;:0.42300000786781311,&quot;right&quot;:0.42300000786781311,&quot;top&quot;:0.026000002399086952},&quot;type&quot;:0},{&quot;direction&quot;:1,&quot;id&quot;:&quot;2020-12-09T22:57:54&quot;,&quot;maxSize&quot;:{&quot;size1&quot;:46.200000009238664},&quot;minSize&quot;:{&quot;size1&quot;:46.200000009238664},&quot;normalSize&quot;:{&quot;size1&quot;:46.200000009238664},&quot;subLayout&quot;:[{&quot;id&quot;:&quot;2020-12-09T22:57:54&quot;,&quot;margin&quot;:{&quot;bottom&quot;:1.2699999809265137,&quot;left&quot;:0.42300000786781311,&quot;right&quot;:0.42300000786781311,&quot;top&quot;:0.026000002399086952},&quot;type&quot;:0},{&quot;id&quot;:&quot;2020-12-09T22:57:54&quot;,&quot;margin&quot;:{&quot;bottom&quot;:1.2699999809265137,&quot;left&quot;:0.42300000786781311,&quot;right&quot;:1.6929999589920044,&quot;top&quot;:0.026000002399086952},&quot;type&quot;:0}],&quot;type&quot;:0}],&quot;type&quot;:0}],&quot;type&quot;:0}],&quot;type&quot;:0}"/>
  <p:tag name="KSO_WM_CHIP_DECFILLPROP" val="[]"/>
  <p:tag name="KSO_WM_CHIP_GROUPID" val="5efb0679c9a2f50afb5100ac"/>
  <p:tag name="KSO_WM_SLIDE_BK_DARK_LIGHT" val="2"/>
  <p:tag name="KSO_WM_SLIDE_BACKGROUND_TYPE" val="general"/>
  <p:tag name="KSO_WM_SLIDE_SUPPORT_FEATURE_TYPE" val="0"/>
  <p:tag name="KSO_WM_TEMPLATE_ASSEMBLE_XID" val="5fd0e5f01fa9d42129dda622"/>
  <p:tag name="KSO_WM_TEMPLATE_ASSEMBLE_GROUPID" val="5fd0e5f01fa9d42129dda622"/>
  <p:tag name="KSO_WM_CHIP_COLORING" val="1"/>
</p:tagLst>
</file>

<file path=ppt/tags/tag191.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192.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5*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193.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24720_15*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e8e865ed8f44961bbf00b3a77a3b18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810a66a4c0f47f3a69128444744989d"/>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VALUE" val="963*1605"/>
  <p:tag name="KSO_WM_UNIT_HIGHLIGHT" val="0"/>
  <p:tag name="KSO_WM_UNIT_COMPATIBLE" val="1"/>
  <p:tag name="KSO_WM_UNIT_DIAGRAM_ISNUMVISUAL" val="0"/>
  <p:tag name="KSO_WM_UNIT_DIAGRAM_ISREFERUNIT" val="0"/>
  <p:tag name="KSO_WM_UNIT_TYPE" val="d"/>
  <p:tag name="KSO_WM_UNIT_INDEX" val="1"/>
  <p:tag name="KSO_WM_UNIT_ID" val="custom20224720_15*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973a5eeca77345fcb811e40c7dddb45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cc3aef6e3354e26a7e6033b47988445"/>
  <p:tag name="KSO_WM_UNIT_PLACING_PICTURE" val="6cc3aef6e3354e26a7e6033b47988445"/>
  <p:tag name="KSO_WM_UNIT_SUPPORT_UNIT_TYPE" val="[&quot;d&quot;,&quot;α&quot;,&quot;β&quot;,&quot;θ&quot;]"/>
</p:tagLst>
</file>

<file path=ppt/tags/tag19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5*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68"/>
  <p:tag name="KSO_WM_UNIT_SHOW_EDIT_AREA_INDICATION" val="1"/>
  <p:tag name="KSO_WM_CHIP_GROUPID" val="5e6b05596848fb12bee65ac8"/>
  <p:tag name="KSO_WM_CHIP_XID" val="5e6b05596848fb12bee65aca"/>
  <p:tag name="KSO_WM_UNIT_DEC_AREA_ID" val="d9dd38cf1a3b421089b7c025978c17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5d16268aa8f401b87fc309189802ee0"/>
  <p:tag name="KSO_WM_UNIT_TEXT_FILL_FORE_SCHEMECOLOR_INDEX_BRIGHTNESS" val="0.25"/>
  <p:tag name="KSO_WM_UNIT_TEXT_FILL_FORE_SCHEMECOLOR_INDEX" val="13"/>
  <p:tag name="KSO_WM_UNIT_TEXT_FILL_TYPE" val="1"/>
</p:tagLst>
</file>

<file path=ppt/tags/tag19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custom20224720_15*f*3"/>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68"/>
  <p:tag name="KSO_WM_UNIT_SHOW_EDIT_AREA_INDICATION" val="1"/>
  <p:tag name="KSO_WM_CHIP_GROUPID" val="5e6b05596848fb12bee65ac8"/>
  <p:tag name="KSO_WM_CHIP_XID" val="5e6b05596848fb12bee65aca"/>
  <p:tag name="KSO_WM_UNIT_DEC_AREA_ID" val="5a96811c7481462988a62f1359116f2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b9eb3d1dc1e40a9bf3569acf55363f8"/>
  <p:tag name="KSO_WM_UNIT_TEXT_FILL_FORE_SCHEMECOLOR_INDEX_BRIGHTNESS" val="0.25"/>
  <p:tag name="KSO_WM_UNIT_TEXT_FILL_FORE_SCHEMECOLOR_INDEX" val="13"/>
  <p:tag name="KSO_WM_UNIT_TEXT_FILL_TYPE" val="1"/>
</p:tagLst>
</file>

<file path=ppt/tags/tag19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5*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de68836f6a6a46efaf536f7c9b86404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3487888065649698c5d93aa109d3233"/>
  <p:tag name="KSO_WM_UNIT_TEXT_FILL_FORE_SCHEMECOLOR_INDEX_BRIGHTNESS" val="0.25"/>
  <p:tag name="KSO_WM_UNIT_TEXT_FILL_FORE_SCHEMECOLOR_INDEX" val="13"/>
  <p:tag name="KSO_WM_UNIT_TEXT_FILL_TYPE" val="1"/>
</p:tagLst>
</file>

<file path=ppt/tags/tag198.xml><?xml version="1.0" encoding="utf-8"?>
<p:tagLst xmlns:p="http://schemas.openxmlformats.org/presentationml/2006/main">
  <p:tag name="KSO_WM_SLIDE_ID" val="custom20224720_15"/>
  <p:tag name="KSO_WM_TEMPLATE_SUBCATEGORY" val="21"/>
  <p:tag name="KSO_WM_TEMPLATE_MASTER_TYPE" val="0"/>
  <p:tag name="KSO_WM_TEMPLATE_COLOR_TYPE" val="1"/>
  <p:tag name="KSO_WM_SLIDE_TYPE" val="text"/>
  <p:tag name="KSO_WM_SLIDE_SUBTYPE" val="picTxt"/>
  <p:tag name="KSO_WM_SLIDE_ITEM_CNT" val="0"/>
  <p:tag name="KSO_WM_SLIDE_INDEX" val="15"/>
  <p:tag name="KSO_WM_SLIDE_SIZE" val="864*468"/>
  <p:tag name="KSO_WM_SLIDE_POSITION" val="48*36"/>
  <p:tag name="KSO_WM_TAG_VERSION" val="1.0"/>
  <p:tag name="KSO_WM_BEAUTIFY_FLAG" val="#wm#"/>
  <p:tag name="KSO_WM_TEMPLATE_CATEGORY" val="custom"/>
  <p:tag name="KSO_WM_TEMPLATE_INDEX" val="20224720"/>
  <p:tag name="KSO_WM_SLIDE_LAYOUT" val="a_d_f"/>
  <p:tag name="KSO_WM_SLIDE_LAYOUT_CNT" val="1_1_3"/>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picture_toward&quot;:0,&quot;picture_dockside&quot;:[],&quot;fill_id&quot;:&quot;08b63cd971b7460b8fec64c69271e3f3&quot;,&quot;fill_align&quot;:&quot;cm&quot;,&quot;chip_types&quot;:[&quot;header&quot;]},{&quot;text_align&quot;:&quot;lm&quot;,&quot;text_direction&quot;:&quot;horizontal&quot;,&quot;support_features&quot;:[&quot;collage&quot;,&quot;carousel&quot;,&quot;creativecrop&quot;],&quot;support_big_font&quot;:false,&quot;picture_toward&quot;:0,&quot;picture_dockside&quot;:[],&quot;fill_id&quot;:&quot;ee25051503624b919c7ccb807f1a32c3&quot;,&quot;fill_align&quot;:&quot;lm&quot;,&quot;chip_types&quot;:[&quot;picture&quot;,&quot;chart&quot;,&quot;table&quot;,&quot;video&quot;]},{&quot;text_align&quot;:&quot;lm&quot;,&quot;text_direction&quot;:&quot;horizontal&quot;,&quot;support_big_font&quot;:false,&quot;picture_toward&quot;:0,&quot;picture_dockside&quot;:[],&quot;fill_id&quot;:&quot;0010c9f4d4d243df8469a6b6773b1720&quot;,&quot;fill_align&quot;:&quot;lm&quot;,&quot;chip_types&quot;:[&quot;text&quot;]},{&quot;text_align&quot;:&quot;lm&quot;,&quot;text_direction&quot;:&quot;horizontal&quot;,&quot;support_big_font&quot;:false,&quot;picture_toward&quot;:0,&quot;picture_dockside&quot;:[],&quot;fill_id&quot;:&quot;509687745d6544bdbf9a2dcbf6e15e27&quot;,&quot;fill_align&quot;:&quot;lm&quot;,&quot;chip_types&quot;:[&quot;text&quot;]},{&quot;text_align&quot;:&quot;lm&quot;,&quot;text_direction&quot;:&quot;horizontal&quot;,&quot;support_big_font&quot;:false,&quot;picture_toward&quot;:0,&quot;picture_dockside&quot;:[],&quot;fill_id&quot;:&quot;3ef0121a9a52409299b434c405b348b2&quot;,&quot;fill_align&quot;:&quot;lm&quot;,&quot;chip_types&quot;:[&quot;text&quot;]}]]"/>
  <p:tag name="KSO_WM_SLIDE_LAYOUT_INFO" val="{&quot;backgroundInfo&quot;:[{&quot;bottom&quot;:0,&quot;bottomAbs&quot;:false,&quot;left&quot;:0,&quot;leftAbs&quot;:false,&quot;right&quot;:0,&quot;rightAbs&quot;:false,&quot;top&quot;:0,&quot;topAbs&quot;:false,&quot;type&quot;:&quot;general&quot;}],&quot;id&quot;:&quot;2021-04-01T15:05:23&quot;,&quot;maxSize&quot;:{&quot;size1&quot;:17.800000000000001},&quot;minSize&quot;:{&quot;size1&quot;:17.800000000000001},&quot;normalSize&quot;:{&quot;size1&quot;:17.800000000000001},&quot;subLayout&quot;:[{&quot;id&quot;:&quot;2021-04-01T15:05:23&quot;,&quot;margin&quot;:{&quot;bottom&quot;:0.026000002399086952,&quot;left&quot;:1.6929999589920044,&quot;right&quot;:1.6929999589920044,&quot;top&quot;:1.2699999809265137},&quot;type&quot;:0},{&quot;id&quot;:&quot;2021-04-01T15:05:23&quot;,&quot;maxSize&quot;:{&quot;size1&quot;:75.799999999999997},&quot;minSize&quot;:{&quot;size1&quot;:75.799999999999997},&quot;normalSize&quot;:{&quot;size1&quot;:75.799999999999997},&quot;subLayout&quot;:[{&quot;direction&quot;:1,&quot;id&quot;:&quot;2021-04-01T15:05:23&quot;,&quot;maxSize&quot;:{&quot;size1&quot;:55},&quot;minSize&quot;:{&quot;size1&quot;:47.5},&quot;normalSize&quot;:{&quot;size1&quot;:55},&quot;subLayout&quot;:[{&quot;id&quot;:&quot;2021-04-01T15:05:23&quot;,&quot;margin&quot;:{&quot;bottom&quot;:0.81999999284744263,&quot;left&quot;:1.6929999589920044,&quot;right&quot;:0.026000002399086952,&quot;top&quot;:0.81999999284744263},&quot;type&quot;:0},{&quot;id&quot;:&quot;2021-04-01T15:05:23&quot;,&quot;maxSize&quot;:{&quot;size1&quot;:50.100000000000001},&quot;minSize&quot;:{&quot;size1&quot;:50.100000000000001},&quot;normalSize&quot;:{&quot;size1&quot;:50.100000000000001},&quot;subLayout&quot;:[{&quot;id&quot;:&quot;2021-04-01T15:05:23&quot;,&quot;margin&quot;:{&quot;bottom&quot;:0.42300000786781311,&quot;left&quot;:0.84700000286102295,&quot;right&quot;:1.6929999589920044,&quot;top&quot;:0.84700000286102295},&quot;type&quot;:0},{&quot;id&quot;:&quot;2021-04-01T15:05:23&quot;,&quot;margin&quot;:{&quot;bottom&quot;:0.84700000286102295,&quot;left&quot;:0.84700000286102295,&quot;right&quot;:1.6929999589920044,&quot;top&quot;:0.42300000786781311},&quot;type&quot;:0}],&quot;type&quot;:0}],&quot;type&quot;:0},{&quot;id&quot;:&quot;2021-04-01T15:05:23&quot;,&quot;margin&quot;:{&quot;bottom&quot;:1.2699999809265137,&quot;left&quot;:1.6929999589920044,&quot;right&quot;:1.6929999589920044,&quot;top&quot;:0.026000002399086952},&quot;type&quot;:0}],&quot;type&quot;:0}],&quot;type&quot;:0}"/>
  <p:tag name="KSO_WM_SLIDE_BACKGROUND" val="[&quot;general&quot;]"/>
  <p:tag name="KSO_WM_SLIDE_RATIO" val="1.777778"/>
  <p:tag name="KSO_WM_CHIP_XID" val="5efb0446c9a2f50afb510078"/>
  <p:tag name="KSO_WM_SLIDE_CAN_ADD_NAVIGATION" val="1"/>
  <p:tag name="KSO_WM_CHIP_DECFILLPROP" val="[]"/>
  <p:tag name="KSO_WM_CHIP_GROUPID" val="5efb0446c9a2f50afb510077"/>
  <p:tag name="KSO_WM_SLIDE_BK_DARK_LIGHT" val="2"/>
  <p:tag name="KSO_WM_SLIDE_BACKGROUND_TYPE" val="general"/>
  <p:tag name="KSO_WM_SLIDE_SUPPORT_FEATURE_TYPE" val="7"/>
  <p:tag name="KSO_WM_TEMPLATE_ASSEMBLE_XID" val="60656e8a4054ed1e2fb7fb14"/>
  <p:tag name="KSO_WM_TEMPLATE_ASSEMBLE_GROUPID" val="60656e8a4054ed1e2fb7fb14"/>
  <p:tag name="KSO_WM_CHIP_COLORING" val="1"/>
</p:tagLst>
</file>

<file path=ppt/tags/tag199.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6*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18*i*1"/>
  <p:tag name="KSO_WM_BEAUTIFY_FLAG" val="#wm#"/>
  <p:tag name="KSO_WM_TAG_VERSION" val="1.0"/>
  <p:tag name="KSO_WM_CHIP_GROUPID" val="62e1e7327ec3138b1bb76a18"/>
  <p:tag name="KSO_WM_CHIP_XID" val="62e1e7337ec3138b1bb76ef4"/>
  <p:tag name="KSO_WM_UNIT_DEC_AREA_ID" val="3be65fa3d3ec4f0399c0f817de15f3b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1cf8766a16e241049ee0136ebdc0e600"/>
</p:tagLst>
</file>

<file path=ppt/tags/tag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0.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6*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01.xml><?xml version="1.0" encoding="utf-8"?>
<p:tagLst xmlns:p="http://schemas.openxmlformats.org/presentationml/2006/main">
  <p:tag name="KSO_WM_UNIT_VALUE" val="1283*802"/>
  <p:tag name="KSO_WM_UNIT_HIGHLIGHT" val="0"/>
  <p:tag name="KSO_WM_UNIT_COMPATIBLE" val="0"/>
  <p:tag name="KSO_WM_UNIT_DIAGRAM_ISNUMVISUAL" val="0"/>
  <p:tag name="KSO_WM_UNIT_DIAGRAM_ISREFERUNIT" val="0"/>
  <p:tag name="KSO_WM_UNIT_TYPE" val="d"/>
  <p:tag name="KSO_WM_UNIT_INDEX" val="2"/>
  <p:tag name="KSO_WM_UNIT_ID" val="custom20224720_16*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b3d1dac0ff904ef6a1fe9eee67aff33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5186bbb154346fe8bc92099846066cb"/>
  <p:tag name="KSO_WM_UNIT_PLACING_PICTURE" val="b5186bbb154346fe8bc92099846066cb"/>
</p:tagLst>
</file>

<file path=ppt/tags/tag20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6*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332cb54fce4f42a9a3e37bdc2901bdb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385f39cebcdf4f3b83dd2c5667d427bf"/>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1_1"/>
  <p:tag name="KSO_WM_UNIT_ID" val="custom20224720_16*h_a*1_1"/>
  <p:tag name="KSO_WM_TEMPLATE_CATEGORY" val="custom"/>
  <p:tag name="KSO_WM_TEMPLATE_INDEX" val="20224720"/>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c12cb3fcc80e4627a4d0b06f23125ae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6463c985d0e4645ba17fe8b9606840f"/>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TEX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custom20224720_16*h_f*1_1"/>
  <p:tag name="KSO_WM_TEMPLATE_CATEGORY" val="custom"/>
  <p:tag name="KSO_WM_TEMPLATE_INDEX" val="20224720"/>
  <p:tag name="KSO_WM_UNIT_LAYERLEVEL" val="1_1"/>
  <p:tag name="KSO_WM_TAG_VERSION" val="1.0"/>
  <p:tag name="KSO_WM_BEAUTIFY_FLAG" val="#wm#"/>
  <p:tag name="KSO_WM_UNIT_SUBTYPE" val="a"/>
  <p:tag name="KSO_WM_UNIT_DEFAULT_FONT" val="14;20;2"/>
  <p:tag name="KSO_WM_UNIT_BLOCK" val="0"/>
  <p:tag name="KSO_WM_UNIT_VALUE" val="126"/>
  <p:tag name="KSO_WM_UNIT_SHOW_EDIT_AREA_INDICATION" val="1"/>
  <p:tag name="KSO_WM_CHIP_GROUPID" val="5e6b05b36848fb12bee65ad8"/>
  <p:tag name="KSO_WM_CHIP_XID" val="5e6b05b36848fb12bee65ada"/>
  <p:tag name="KSO_WM_UNIT_DEC_AREA_ID" val="c6444d321303407094598bb9665b8a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6463c985d0e4645ba17fe8b9606840f"/>
  <p:tag name="KSO_WM_UNIT_TEXT_FILL_FORE_SCHEMECOLOR_INDEX_BRIGHTNESS" val="0.25"/>
  <p:tag name="KSO_WM_UNIT_TEXT_FILL_FORE_SCHEMECOLOR_INDEX" val="13"/>
  <p:tag name="KSO_WM_UNIT_TEXT_FILL_TYPE" val="1"/>
</p:tagLst>
</file>

<file path=ppt/tags/tag205.xml><?xml version="1.0" encoding="utf-8"?>
<p:tagLst xmlns:p="http://schemas.openxmlformats.org/presentationml/2006/main">
  <p:tag name="KSO_WM_SLIDE_BACKGROUND" val="[&quot;general&quot;]"/>
  <p:tag name="KSO_WM_SLIDE_RATIO" val="1.777778"/>
  <p:tag name="KSO_WM_SLIDE_ID" val="custom20224720_16"/>
  <p:tag name="KSO_WM_TEMPLATE_SUBCATEGORY" val="21"/>
  <p:tag name="KSO_WM_TEMPLATE_MASTER_TYPE" val="0"/>
  <p:tag name="KSO_WM_TEMPLATE_COLOR_TYPE" val="1"/>
  <p:tag name="KSO_WM_SLIDE_TYPE" val="text"/>
  <p:tag name="KSO_WM_SLIDE_SUBTYPE" val="picTxt"/>
  <p:tag name="KSO_WM_SLIDE_ITEM_CNT" val="0"/>
  <p:tag name="KSO_WM_SLIDE_INDEX" val="16"/>
  <p:tag name="KSO_WM_SLIDE_SIZE" val="363.845*239.471"/>
  <p:tag name="KSO_WM_SLIDE_POSITION" val="547.685*211.673"/>
  <p:tag name="KSO_WM_TAG_VERSION" val="1.0"/>
  <p:tag name="KSO_WM_BEAUTIFY_FLAG" val="#wm#"/>
  <p:tag name="KSO_WM_TEMPLATE_CATEGORY" val="custom"/>
  <p:tag name="KSO_WM_TEMPLATE_INDEX" val="20224720"/>
  <p:tag name="KSO_WM_SLIDE_LAYOUT" val="a_d_h"/>
  <p:tag name="KSO_WM_SLIDE_LAYOUT_CNT" val="1_2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features&quot;:[&quot;collage&quot;],&quot;support_big_font&quot;:false,&quot;picture_toward&quot;:0,&quot;picture_dockside&quot;:[],&quot;fill_id&quot;:&quot;700a8efee8c94771b338c0edfff1a170&quot;,&quot;fill_align&quot;:&quot;cm&quot;,&quot;chip_types&quot;:[&quot;picture&quot;]},{&quot;text_align&quot;:&quot;cm&quot;,&quot;text_direction&quot;:&quot;horizontal&quot;,&quot;support_features&quot;:[&quot;collage&quot;],&quot;support_big_font&quot;:false,&quot;picture_toward&quot;:0,&quot;picture_dockside&quot;:[],&quot;fill_id&quot;:&quot;aa19b86bd7f9443a9edd7160d3209360&quot;,&quot;fill_align&quot;:&quot;cm&quot;,&quot;chip_types&quot;:[&quot;picture&quot;]},{&quot;text_align&quot;:&quot;lb&quot;,&quot;text_direction&quot;:&quot;horizontal&quot;,&quot;support_big_font&quot;:false,&quot;picture_toward&quot;:0,&quot;picture_dockside&quot;:[],&quot;fill_id&quot;:&quot;54724aad62694db281903a31ab7bbeb9&quot;,&quot;fill_align&quot;:&quot;lb&quot;,&quot;chip_types&quot;:[&quot;text&quot;,&quot;header&quot;]},{&quot;text_align&quot;:&quot;lt&quot;,&quot;text_direction&quot;:&quot;horizontal&quot;,&quot;support_features&quot;:[&quot;collage&quot;,&quot;carousel&quot;],&quot;support_big_font&quot;:false,&quot;picture_toward&quot;:0,&quot;picture_dockside&quot;:[],&quot;fill_id&quot;:&quot;5e14dd81655b4b90a4a4026b11764c2c&quot;,&quot;fill_align&quot;:&quot;lt&quot;,&quot;chip_types&quot;:[&quot;diagram&quot;,&quot;text&quot;,&quot;picture&quot;,&quot;chart&quot;,&quot;table&quot;]}]]"/>
  <p:tag name="KSO_WM_SLIDE_LAYOUT_INFO" val="{&quot;backgroundInfo&quot;:[{&quot;bottom&quot;:0,&quot;bottomAbs&quot;:false,&quot;left&quot;:0,&quot;leftAbs&quot;:false,&quot;right&quot;:0,&quot;rightAbs&quot;:false,&quot;top&quot;:0,&quot;topAbs&quot;:false,&quot;type&quot;:&quot;general&quot;}],&quot;direction&quot;:1,&quot;id&quot;:&quot;2021-04-01T14:59:40&quot;,&quot;maxSize&quot;:{&quot;size1&quot;:57.399999999999999},&quot;minSize&quot;:{&quot;size1&quot;:57.399999999999999},&quot;normalSize&quot;:{&quot;size1&quot;:57.399999999999999},&quot;subLayout&quot;:[{&quot;direction&quot;:1,&quot;id&quot;:&quot;2021-04-01T14:59:40&quot;,&quot;maxSize&quot;:{&quot;size1&quot;:52.100000000000001},&quot;minSize&quot;:{&quot;size1&quot;:52.100000000000001},&quot;normalSize&quot;:{&quot;size1&quot;:52.100000000000001},&quot;subLayout&quot;:[{&quot;id&quot;:&quot;2021-04-01T14:59:40&quot;,&quot;margin&quot;:{&quot;bottom&quot;:2.5120000839233398,&quot;left&quot;:0.87300002574920654,&quot;right&quot;:0.80099999904632568,&quot;top&quot;:2.9920001029968262},&quot;type&quot;:0},{&quot;id&quot;:&quot;2021-04-01T14:59:40&quot;,&quot;margin&quot;:{&quot;bottom&quot;:2.5120000839233398,&quot;left&quot;:0.026000002399086952,&quot;right&quot;:0.81800001859664917,&quot;top&quot;:2.9920001029968262},&quot;type&quot;:0}],&quot;type&quot;:0},{&quot;id&quot;:&quot;2021-04-01T14:59:40&quot;,&quot;maxSize&quot;:{&quot;size1&quot;:37.799999999999997},&quot;minSize&quot;:{&quot;size1&quot;:26.899999999999999},&quot;normalSize&quot;:{&quot;size1&quot;:26.899999999999999},&quot;subLayout&quot;:[{&quot;id&quot;:&quot;2021-04-01T14:59:40&quot;,&quot;margin&quot;:{&quot;bottom&quot;:0.026000002399086952,&quot;left&quot;:0.046000000089406967,&quot;right&quot;:0.82200002670288086,&quot;top&quot;:2.9920001029968262},&quot;type&quot;:0},{&quot;id&quot;:&quot;2021-04-01T14:59:40&quot;,&quot;margin&quot;:{&quot;bottom&quot;:2.5420000553131104,&quot;left&quot;:0.026000002399086952,&quot;right&quot;:0.8410000205039978,&quot;top&quot;:0.79000002145767212},&quot;maxSize&quot;:{&quot;size1&quot;:32.561673176341152},&quot;minSize&quot;:{&quot;size1&quot;:16.661673176341147},&quot;normalSize&quot;:{&quot;size1&quot;:16.661673176341147},&quot;subLayout&quot;:[{&quot;id&quot;:&quot;2021-04-01T14:59:40&quot;,&quot;margin&quot;:{&quot;bottom&quot;:0.046929735690355301,&quot;left&quot;:0.026000002399086952,&quot;right&quot;:0.8410000205039978,&quot;top&quot;:0.79000002145767212},&quot;type&quot;:0},{&quot;id&quot;:&quot;2021-04-01T14:59:40&quot;,&quot;margin&quot;:{&quot;bottom&quot;:2.5420000553131104,&quot;left&quot;:0.026000002399086952,&quot;right&quot;:0.8410000205039978,&quot;top&quot;:0.14886178076267242},&quot;type&quot;:0}],&quot;type&quot;:0}],&quot;type&quot;:0}],&quot;type&quot;:0}"/>
  <p:tag name="KSO_WM_CHIP_XID" val="5eeda7f9aa51720c6c8f4f23"/>
  <p:tag name="KSO_WM_SLIDE_CAN_ADD_NAVIGATION" val="1"/>
  <p:tag name="KSO_WM_CHIP_DECFILLPROP" val="[]"/>
  <p:tag name="KSO_WM_CHIP_GROUPID" val="5eeda7f9aa51720c6c8f4f22"/>
  <p:tag name="KSO_WM_SLIDE_BK_DARK_LIGHT" val="2"/>
  <p:tag name="KSO_WM_SLIDE_BACKGROUND_TYPE" val="general"/>
  <p:tag name="KSO_WM_SLIDE_SUPPORT_FEATURE_TYPE" val="0"/>
  <p:tag name="KSO_WM_TEMPLATE_ASSEMBLE_XID" val="60656e744054ed1e2fb7f906"/>
  <p:tag name="KSO_WM_TEMPLATE_ASSEMBLE_GROUPID" val="60656e744054ed1e2fb7f906"/>
  <p:tag name="KSO_WM_CHIP_COLORING" val="1"/>
</p:tagLst>
</file>

<file path=ppt/tags/tag206.xml><?xml version="1.0" encoding="utf-8"?>
<p:tagLst xmlns:p="http://schemas.openxmlformats.org/presentationml/2006/main">
  <p:tag name="KSO_WM_UNIT_SUBTYPE" val="a"/>
  <p:tag name="KSO_WM_UNIT_PRESET_TEXT" val="CONTENTS"/>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24720_5*f*1"/>
  <p:tag name="KSO_WM_TEMPLATE_CATEGORY" val="custom"/>
  <p:tag name="KSO_WM_TEMPLATE_INDEX" val="20224720"/>
  <p:tag name="KSO_WM_UNIT_LAYERLEVEL" val="1"/>
  <p:tag name="KSO_WM_TAG_VERSION" val="1.0"/>
  <p:tag name="KSO_WM_BEAUTIFY_FLAG" val="#wm#"/>
  <p:tag name="KSO_WM_UNIT_DEFAULT_FONT" val="20;26;2"/>
  <p:tag name="KSO_WM_UNIT_BLOCK" val="0"/>
  <p:tag name="KSO_WM_UNIT_DEC_AREA_ID" val="a864d391b8cc4f94835c7c6d77e28e50"/>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USESOURCEFORMAT_APPLY" val="1"/>
</p:tagLst>
</file>

<file path=ppt/tags/tag207.xml><?xml version="1.0" encoding="utf-8"?>
<p:tagLst xmlns:p="http://schemas.openxmlformats.org/presentationml/2006/main">
  <p:tag name="KSO_WM_UNIT_ISCONTENTSTITLE" val="0"/>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4720_5*a*1"/>
  <p:tag name="KSO_WM_TEMPLATE_CATEGORY" val="custom"/>
  <p:tag name="KSO_WM_TEMPLATE_INDEX" val="20224720"/>
  <p:tag name="KSO_WM_UNIT_LAYERLEVEL" val="1"/>
  <p:tag name="KSO_WM_TAG_VERSION" val="1.0"/>
  <p:tag name="KSO_WM_BEAUTIFY_FLAG" val="#wm#"/>
  <p:tag name="KSO_WM_UNIT_DEFAULT_FONT" val="44;50;2"/>
  <p:tag name="KSO_WM_UNIT_BLOCK" val="0"/>
  <p:tag name="KSO_WM_UNIT_DEC_AREA_ID" val="9105317d151d482198d301faa3ae1d14"/>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4720_5*i*1"/>
  <p:tag name="KSO_WM_TEMPLATE_CATEGORY" val="custom"/>
  <p:tag name="KSO_WM_TEMPLATE_INDEX" val="20224720"/>
  <p:tag name="KSO_WM_UNIT_LAYERLEVEL" val="1"/>
  <p:tag name="KSO_WM_TAG_VERSION" val="1.0"/>
  <p:tag name="KSO_WM_BEAUTIFY_FLAG" val="#wm#"/>
  <p:tag name="KSO_WM_UNIT_BLOCK" val="0"/>
  <p:tag name="KSO_WM_UNIT_DEC_AREA_ID" val="023bbe85b6fb4f6d9fea1e54f3a9a552"/>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24720_5*l_h_i*1_1_1"/>
  <p:tag name="KSO_WM_TEMPLATE_CATEGORY" val="custom"/>
  <p:tag name="KSO_WM_TEMPLATE_INDEX" val="20224720"/>
  <p:tag name="KSO_WM_UNIT_LAYERLEVEL" val="1_1_1"/>
  <p:tag name="KSO_WM_TAG_VERSION" val="1.0"/>
  <p:tag name="KSO_WM_BEAUTIFY_FLAG" val="#wm#"/>
  <p:tag name="KSO_WM_UNIT_BLOCK" val="0"/>
  <p:tag name="KSO_WM_UNIT_DEC_AREA_ID" val="fe88b64bd3b14237a6e60ccab8ede088"/>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24720_5*l_h_a*1_1_1"/>
  <p:tag name="KSO_WM_TEMPLATE_CATEGORY" val="custom"/>
  <p:tag name="KSO_WM_TEMPLATE_INDEX" val="20224720"/>
  <p:tag name="KSO_WM_UNIT_LAYERLEVEL" val="1_1_1"/>
  <p:tag name="KSO_WM_TAG_VERSION" val="1.0"/>
  <p:tag name="KSO_WM_BEAUTIFY_FLAG" val="#wm#"/>
  <p:tag name="KSO_WM_UNIT_BLOCK" val="0"/>
  <p:tag name="KSO_WM_UNIT_DEC_AREA_ID" val="c5da3e544a6846f8966a10ee4ad1f9f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4720_5*l_h_i*1_2_1"/>
  <p:tag name="KSO_WM_TEMPLATE_CATEGORY" val="custom"/>
  <p:tag name="KSO_WM_TEMPLATE_INDEX" val="20224720"/>
  <p:tag name="KSO_WM_UNIT_LAYERLEVEL" val="1_1_1"/>
  <p:tag name="KSO_WM_TAG_VERSION" val="1.0"/>
  <p:tag name="KSO_WM_BEAUTIFY_FLAG" val="#wm#"/>
  <p:tag name="KSO_WM_UNIT_BLOCK" val="0"/>
  <p:tag name="KSO_WM_UNIT_DEC_AREA_ID" val="93f9c4e08c4e4e91a9610659e340c1b6"/>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4720_5*l_h_i*1_2_2"/>
  <p:tag name="KSO_WM_TEMPLATE_CATEGORY" val="custom"/>
  <p:tag name="KSO_WM_TEMPLATE_INDEX" val="20224720"/>
  <p:tag name="KSO_WM_UNIT_LAYERLEVEL" val="1_1_1"/>
  <p:tag name="KSO_WM_TAG_VERSION" val="1.0"/>
  <p:tag name="KSO_WM_BEAUTIFY_FLAG" val="#wm#"/>
  <p:tag name="KSO_WM_UNIT_BLOCK" val="0"/>
  <p:tag name="KSO_WM_UNIT_DEC_AREA_ID" val="d82db7934d9d41d6841ca3e402463c8d"/>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213.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24720_5*l_h_a*1_2_1"/>
  <p:tag name="KSO_WM_TEMPLATE_CATEGORY" val="custom"/>
  <p:tag name="KSO_WM_TEMPLATE_INDEX" val="20224720"/>
  <p:tag name="KSO_WM_UNIT_LAYERLEVEL" val="1_1_1"/>
  <p:tag name="KSO_WM_TAG_VERSION" val="1.0"/>
  <p:tag name="KSO_WM_BEAUTIFY_FLAG" val="#wm#"/>
  <p:tag name="KSO_WM_UNIT_BLOCK" val="0"/>
  <p:tag name="KSO_WM_UNIT_DEC_AREA_ID" val="ce17e689690147e49ee3668f8299527b"/>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4720_5*l_h_i*1_3_1"/>
  <p:tag name="KSO_WM_TEMPLATE_CATEGORY" val="custom"/>
  <p:tag name="KSO_WM_TEMPLATE_INDEX" val="20224720"/>
  <p:tag name="KSO_WM_UNIT_LAYERLEVEL" val="1_1_1"/>
  <p:tag name="KSO_WM_TAG_VERSION" val="1.0"/>
  <p:tag name="KSO_WM_BEAUTIFY_FLAG" val="#wm#"/>
  <p:tag name="KSO_WM_UNIT_BLOCK" val="0"/>
  <p:tag name="KSO_WM_UNIT_DEC_AREA_ID" val="3f887380ed3e4ca3b5323fe2899a8b83"/>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4720_5*l_h_i*1_3_2"/>
  <p:tag name="KSO_WM_TEMPLATE_CATEGORY" val="custom"/>
  <p:tag name="KSO_WM_TEMPLATE_INDEX" val="20224720"/>
  <p:tag name="KSO_WM_UNIT_LAYERLEVEL" val="1_1_1"/>
  <p:tag name="KSO_WM_TAG_VERSION" val="1.0"/>
  <p:tag name="KSO_WM_BEAUTIFY_FLAG" val="#wm#"/>
  <p:tag name="KSO_WM_UNIT_BLOCK" val="0"/>
  <p:tag name="KSO_WM_UNIT_DEC_AREA_ID" val="f5eaa7e17aff4d5eacceb55c7d7d6230"/>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21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24720_5*l_h_a*1_3_1"/>
  <p:tag name="KSO_WM_TEMPLATE_CATEGORY" val="custom"/>
  <p:tag name="KSO_WM_TEMPLATE_INDEX" val="20224720"/>
  <p:tag name="KSO_WM_UNIT_LAYERLEVEL" val="1_1_1"/>
  <p:tag name="KSO_WM_TAG_VERSION" val="1.0"/>
  <p:tag name="KSO_WM_BEAUTIFY_FLAG" val="#wm#"/>
  <p:tag name="KSO_WM_UNIT_BLOCK" val="0"/>
  <p:tag name="KSO_WM_UNIT_DEC_AREA_ID" val="2967752c65c246519399c476672b59c3"/>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24720_5*l_h_i*1_4_1"/>
  <p:tag name="KSO_WM_TEMPLATE_CATEGORY" val="custom"/>
  <p:tag name="KSO_WM_TEMPLATE_INDEX" val="20224720"/>
  <p:tag name="KSO_WM_UNIT_LAYERLEVEL" val="1_1_1"/>
  <p:tag name="KSO_WM_TAG_VERSION" val="1.0"/>
  <p:tag name="KSO_WM_BEAUTIFY_FLAG" val="#wm#"/>
  <p:tag name="KSO_WM_UNIT_BLOCK" val="0"/>
  <p:tag name="KSO_WM_UNIT_DEC_AREA_ID" val="692d59f992ad483c83a948f507aa26ed"/>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24720_5*l_h_i*1_4_2"/>
  <p:tag name="KSO_WM_TEMPLATE_CATEGORY" val="custom"/>
  <p:tag name="KSO_WM_TEMPLATE_INDEX" val="20224720"/>
  <p:tag name="KSO_WM_UNIT_LAYERLEVEL" val="1_1_1"/>
  <p:tag name="KSO_WM_TAG_VERSION" val="1.0"/>
  <p:tag name="KSO_WM_BEAUTIFY_FLAG" val="#wm#"/>
  <p:tag name="KSO_WM_UNIT_BLOCK" val="0"/>
  <p:tag name="KSO_WM_UNIT_DEC_AREA_ID" val="b5467ae6b7a44ec6a01af6e669a68f7c"/>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21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24720_5*l_h_a*1_4_1"/>
  <p:tag name="KSO_WM_TEMPLATE_CATEGORY" val="custom"/>
  <p:tag name="KSO_WM_TEMPLATE_INDEX" val="20224720"/>
  <p:tag name="KSO_WM_UNIT_LAYERLEVEL" val="1_1_1"/>
  <p:tag name="KSO_WM_TAG_VERSION" val="1.0"/>
  <p:tag name="KSO_WM_BEAUTIFY_FLAG" val="#wm#"/>
  <p:tag name="KSO_WM_UNIT_BLOCK" val="0"/>
  <p:tag name="KSO_WM_UNIT_DEC_AREA_ID" val="89fa9109d72949f1af74fb4405083b0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24720_5*l_h_i*1_5_1"/>
  <p:tag name="KSO_WM_TEMPLATE_CATEGORY" val="custom"/>
  <p:tag name="KSO_WM_TEMPLATE_INDEX" val="20224720"/>
  <p:tag name="KSO_WM_UNIT_LAYERLEVEL" val="1_1_1"/>
  <p:tag name="KSO_WM_TAG_VERSION" val="1.0"/>
  <p:tag name="KSO_WM_BEAUTIFY_FLAG" val="#wm#"/>
  <p:tag name="KSO_WM_UNIT_BLOCK" val="0"/>
  <p:tag name="KSO_WM_UNIT_DEC_AREA_ID" val="25ffceb5cb3b4724bcdc4a90dd44f754"/>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custom20224720_5*l_h_i*1_5_2"/>
  <p:tag name="KSO_WM_TEMPLATE_CATEGORY" val="custom"/>
  <p:tag name="KSO_WM_TEMPLATE_INDEX" val="20224720"/>
  <p:tag name="KSO_WM_UNIT_LAYERLEVEL" val="1_1_1"/>
  <p:tag name="KSO_WM_TAG_VERSION" val="1.0"/>
  <p:tag name="KSO_WM_BEAUTIFY_FLAG" val="#wm#"/>
  <p:tag name="KSO_WM_UNIT_BLOCK" val="0"/>
  <p:tag name="KSO_WM_UNIT_DEC_AREA_ID" val="1f706d6d630b4d48b9e58e2f0d4394c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22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24720_5*l_h_a*1_5_1"/>
  <p:tag name="KSO_WM_TEMPLATE_CATEGORY" val="custom"/>
  <p:tag name="KSO_WM_TEMPLATE_INDEX" val="20224720"/>
  <p:tag name="KSO_WM_UNIT_LAYERLEVEL" val="1_1_1"/>
  <p:tag name="KSO_WM_TAG_VERSION" val="1.0"/>
  <p:tag name="KSO_WM_BEAUTIFY_FLAG" val="#wm#"/>
  <p:tag name="KSO_WM_UNIT_BLOCK" val="0"/>
  <p:tag name="KSO_WM_UNIT_DEC_AREA_ID" val="d5a305b8074a4e9d889d96a7a6671197"/>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223.xml><?xml version="1.0" encoding="utf-8"?>
<p:tagLst xmlns:p="http://schemas.openxmlformats.org/presentationml/2006/main">
  <p:tag name="KSO_WM_BEAUTIFY_FLAG" val="#wm#"/>
  <p:tag name="KSO_WM_TEMPLATE_CATEGORY" val="custom"/>
  <p:tag name="KSO_WM_TEMPLATE_INDEX" val="20224720"/>
  <p:tag name="KSO_WM_SLIDE_ID" val="custom20224720_5"/>
  <p:tag name="KSO_WM_TEMPLATE_SUBCATEGORY" val="21"/>
  <p:tag name="KSO_WM_TEMPLATE_MASTER_TYPE" val="1"/>
  <p:tag name="KSO_WM_TEMPLATE_COLOR_TYPE" val="1"/>
  <p:tag name="KSO_WM_SLIDE_ITEM_CNT" val="5"/>
  <p:tag name="KSO_WM_SLIDE_INDEX" val="5"/>
  <p:tag name="KSO_WM_TAG_VERSION" val="1.0"/>
  <p:tag name="KSO_WM_SLIDE_LAYOUT" val="a_f_l"/>
  <p:tag name="KSO_WM_SLIDE_LAYOUT_CNT" val="1_1_1"/>
  <p:tag name="KSO_WM_CHIP_INFOS" val="{&quot;type&quot;:0,&quot;layout_type&quot;:&quot;1_NF_C_2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5166e6d3dcef8fee32c2db"/>
  <p:tag name="KSO_WM_CHIP_FILLPROP" val="[[{&quot;text_align&quot;:&quot;cm&quot;,&quot;text_direction&quot;:&quot;horizontal&quot;,&quot;support_big_font&quot;:false,&quot;picture_toward&quot;:0,&quot;picture_dockside&quot;:[],&quot;fill_id&quot;:&quot;3d3fc6e9b912458893ceba903d5240cf&quot;,&quot;fill_align&quot;:&quot;cm&quot;,&quot;chip_types&quot;:[&quot;diagram&quot;,&quot;header&quot;]}],[{&quot;text_align&quot;:&quot;cm&quot;,&quot;text_direction&quot;:&quot;horizontal&quot;,&quot;support_big_font&quot;:false,&quot;picture_toward&quot;:0,&quot;picture_dockside&quot;:[],&quot;fill_id&quot;:&quot;3d3fc6e9b912458893ceba903d5240cf&quot;,&quot;fill_align&quot;:&quot;cm&quot;,&quot;chip_types&quot;:[&quot;diagram&quot;]}],[{&quot;text_align&quot;:&quot;rm&quot;,&quot;text_direction&quot;:&quot;horizontal&quot;,&quot;support_big_font&quot;:false,&quot;picture_toward&quot;:0,&quot;picture_dockside&quot;:[],&quot;fill_id&quot;:&quot;3d3fc6e9b912458893ceba903d5240cf&quot;,&quot;fill_align&quot;:&quot;ct&quot;,&quot;chip_types&quot;:[&quot;diagram&quot;,&quot;header&quot;]}],[{&quot;text_align&quot;:&quot;rm&quot;,&quot;text_direction&quot;:&quot;horizontal&quot;,&quot;support_big_font&quot;:false,&quot;picture_toward&quot;:0,&quot;picture_dockside&quot;:[],&quot;fill_id&quot;:&quot;3d3fc6e9b912458893ceba903d5240cf&quot;,&quot;fill_align&quot;:&quot;cm&quot;,&quot;chip_types&quot;:[&quot;diagram&quot;,&quot;header&quot;]}],[{&quot;text_align&quot;:&quot;r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m&quot;,&quot;chip_types&quot;:[&quot;diagram&quot;,&quot;header&quot;]}],[{&quot;text_align&quot;:&quot;lm&quot;,&quot;text_direction&quot;:&quot;horizontal&quot;,&quot;support_big_font&quot;:false,&quot;picture_toward&quot;:0,&quot;picture_dockside&quot;:[],&quot;fill_id&quot;:&quot;3d3fc6e9b912458893ceba903d5240cf&quot;,&quot;fill_align&quot;:&quot;ct&quot;,&quot;chip_types&quot;:[&quot;diagram&quot;,&quot;header&quot;]}],[{&quot;text_align&quot;:&quot;ct&quot;,&quot;text_direction&quot;:&quot;horizontal&quot;,&quot;support_big_font&quot;:false,&quot;picture_toward&quot;:0,&quot;picture_dockside&quot;:[],&quot;fill_id&quot;:&quot;3d3fc6e9b912458893ceba903d5240cf&quot;,&quot;fill_align&quot;:&quot;ct&quot;,&quot;chip_types&quot;:[&quot;diagram&quot;,&quot;header&quot;]}],[{&quot;text_align&quot;:&quot;cb&quot;,&quot;text_direction&quot;:&quot;horizontal&quot;,&quot;support_big_font&quot;:false,&quot;picture_toward&quot;:0,&quot;picture_dockside&quot;:[],&quot;fill_id&quot;:&quot;3d3fc6e9b912458893ceba903d5240cf&quot;,&quot;fill_align&quot;:&quot;cb&quot;,&quot;chip_types&quot;:[&quot;diagram&quot;,&quot;header&quot;]}]]"/>
  <p:tag name="KSO_WM_CHIP_DECFILLPROP" val="[]"/>
  <p:tag name="KSO_WM_CHIP_GROUPID" val="615166e6d3dcef8fee32c2da"/>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218141f9895fa2f151d7e2"/>
  <p:tag name="KSO_WM_TEMPLATE_ASSEMBLE_GROUPID" val="62e1e7327ec3138b1bb76a18"/>
</p:tagLst>
</file>

<file path=ppt/tags/tag224.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25.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2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228.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229.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23.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custom20224720_1*a*1"/>
  <p:tag name="KSO_WM_TEMPLATE_CATEGORY" val="custom"/>
  <p:tag name="KSO_WM_TEMPLATE_INDEX" val="20224720"/>
  <p:tag name="KSO_WM_UNIT_LAYERLEVEL" val="1"/>
  <p:tag name="KSO_WM_TAG_VERSION" val="1.0"/>
  <p:tag name="KSO_WM_BEAUTIFY_FLAG" val="#wm#"/>
  <p:tag name="KSO_WM_UNIT_DEFAULT_FONT" val="36;40;2"/>
  <p:tag name="KSO_WM_UNIT_BLOCK" val="0"/>
  <p:tag name="KSO_WM_UNIT_DEC_AREA_ID" val="6c3adc2a02bb4d48a342b3811803b0c4"/>
  <p:tag name="KSO_WM_CHIP_GROUPID" val="620b5594d9f311da4dab659f"/>
  <p:tag name="KSO_WM_CHIP_XID" val="620b5594d9f311da4dab659e"/>
  <p:tag name="KSO_WM_CHIP_FILLAREA_FILL_RULE" val="{&quot;fill_align&quot;:&quot;cm&quot;,&quot;fill_mode&quot;:&quot;adaptive&quot;,&quot;sacle_strategy&quot;:&quot;smart&quot;}"/>
  <p:tag name="KSO_WM_ASSEMBLE_CHIP_INDEX" val="a3857cbb9c4a47da8c09d5b1b1b1a3e1"/>
  <p:tag name="KSO_WM_UNIT_TEXT_FILL_FORE_SCHEMECOLOR_INDEX_BRIGHTNESS" val="0.15"/>
  <p:tag name="KSO_WM_UNIT_TEXT_FILL_FORE_SCHEMECOLOR_INDEX" val="13"/>
  <p:tag name="KSO_WM_UNIT_TEXT_FILL_TYPE" val="1"/>
  <p:tag name="KSO_WM_TEMPLATE_ASSEMBLE_XID" val="6321813df9895fa2f151d719"/>
  <p:tag name="KSO_WM_TEMPLATE_ASSEMBLE_GROUPID" val="62e1e7327ec3138b1bb76a18"/>
</p:tagLst>
</file>

<file path=ppt/tags/tag230.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231.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32.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3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235.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236.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237.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238.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39.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4.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24720_1*b*1"/>
  <p:tag name="KSO_WM_TEMPLATE_CATEGORY" val="custom"/>
  <p:tag name="KSO_WM_TEMPLATE_INDEX" val="20224720"/>
  <p:tag name="KSO_WM_UNIT_LAYERLEVEL" val="1"/>
  <p:tag name="KSO_WM_TAG_VERSION" val="1.0"/>
  <p:tag name="KSO_WM_BEAUTIFY_FLAG" val="#wm#"/>
  <p:tag name="KSO_WM_UNIT_DEFAULT_FONT" val="24;26;2"/>
  <p:tag name="KSO_WM_UNIT_BLOCK" val="0"/>
  <p:tag name="KSO_WM_UNIT_DEC_AREA_ID" val="6ecc6f9ed67542e98102c45395c2626b"/>
  <p:tag name="KSO_WM_CHIP_GROUPID" val="620b5594d9f311da4dab659f"/>
  <p:tag name="KSO_WM_CHIP_XID" val="620b5594d9f311da4dab659e"/>
  <p:tag name="KSO_WM_CHIP_FILLAREA_FILL_RULE" val="{&quot;fill_align&quot;:&quot;cm&quot;,&quot;fill_mode&quot;:&quot;adaptive&quot;,&quot;sacle_strategy&quot;:&quot;smart&quot;}"/>
  <p:tag name="KSO_WM_ASSEMBLE_CHIP_INDEX" val="a3857cbb9c4a47da8c09d5b1b1b1a3e1"/>
  <p:tag name="KSO_WM_UNIT_TEXT_FILL_FORE_SCHEMECOLOR_INDEX_BRIGHTNESS" val="0.5"/>
  <p:tag name="KSO_WM_UNIT_TEXT_FILL_FORE_SCHEMECOLOR_INDEX" val="13"/>
  <p:tag name="KSO_WM_UNIT_TEXT_FILL_TYPE" val="1"/>
  <p:tag name="KSO_WM_TEMPLATE_ASSEMBLE_XID" val="6321813df9895fa2f151d719"/>
  <p:tag name="KSO_WM_TEMPLATE_ASSEMBLE_GROUPID" val="62e1e7327ec3138b1bb76a18"/>
</p:tagLst>
</file>

<file path=ppt/tags/tag240.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2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3*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243.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244.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245.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246.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47.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48.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249.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25.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Lst>
</file>

<file path=ppt/tags/tag250.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251.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252.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253.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4*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54.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4*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55.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custom20224720_14*a*1"/>
  <p:tag name="KSO_WM_TEMPLATE_CATEGORY" val="custom"/>
  <p:tag name="KSO_WM_TEMPLATE_INDEX" val="20224720"/>
  <p:tag name="KSO_WM_UNIT_LAYERLEVEL" val="1"/>
  <p:tag name="KSO_WM_TAG_VERSION" val="1.0"/>
  <p:tag name="KSO_WM_BEAUTIFY_FLAG" val="#wm#"/>
  <p:tag name="KSO_WM_UNIT_SHOW_EDIT_AREA_INDICATION" val="1"/>
  <p:tag name="KSO_WM_UNIT_DEFAULT_FONT" val="24;44;4"/>
  <p:tag name="KSO_WM_UNIT_BLOCK" val="0"/>
  <p:tag name="KSO_WM_UNIT_DEC_AREA_ID" val="dc720dc1972c488e96062c43037ed1d2"/>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2a38a94bea84590b93cb24e6272adfe"/>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custom20224720_14*b*1"/>
  <p:tag name="KSO_WM_TEMPLATE_CATEGORY" val="custom"/>
  <p:tag name="KSO_WM_TEMPLATE_INDEX" val="20224720"/>
  <p:tag name="KSO_WM_UNIT_LAYERLEVEL" val="1"/>
  <p:tag name="KSO_WM_TAG_VERSION" val="1.0"/>
  <p:tag name="KSO_WM_BEAUTIFY_FLAG" val="#wm#"/>
  <p:tag name="KSO_WM_UNIT_DEFAULT_FONT" val="18;24;2"/>
  <p:tag name="KSO_WM_UNIT_BLOCK" val="0"/>
  <p:tag name="KSO_WM_UNIT_DEC_AREA_ID" val="bf8aea02198545898f3fce152c8fa809"/>
  <p:tag name="KSO_WM_CHIP_GROUPID" val="5f0681562c9c209bb8bb14eb"/>
  <p:tag name="KSO_WM_CHIP_XID" val="5f0681562c9c209bb8bb14ec"/>
  <p:tag name="KSO_WM_CHIP_FILLAREA_FILL_RULE" val="{&quot;fill_align&quot;:&quot;cm&quot;,&quot;fill_mode&quot;:&quot;full&quot;,&quot;sacle_strategy&quot;:&quot;smart&quot;}"/>
  <p:tag name="KSO_WM_ASSEMBLE_CHIP_INDEX" val="32a38a94bea84590b93cb24e6272adfe"/>
  <p:tag name="KSO_WM_UNIT_TEXT_FILL_FORE_SCHEMECOLOR_INDEX_BRIGHTNESS" val="-0.25"/>
  <p:tag name="KSO_WM_UNIT_TEXT_FILL_FORE_SCHEMECOLOR_INDEX" val="14"/>
  <p:tag name="KSO_WM_UNIT_TEXT_FILL_TYPE" val="1"/>
</p:tagLst>
</file>

<file path=ppt/tags/tag257.xml><?xml version="1.0" encoding="utf-8"?>
<p:tagLst xmlns:p="http://schemas.openxmlformats.org/presentationml/2006/main">
  <p:tag name="KSO_WM_UNIT_VALUE" val="678*761"/>
  <p:tag name="KSO_WM_UNIT_HIGHLIGHT" val="0"/>
  <p:tag name="KSO_WM_UNIT_COMPATIBLE" val="0"/>
  <p:tag name="KSO_WM_UNIT_DIAGRAM_ISNUMVISUAL" val="0"/>
  <p:tag name="KSO_WM_UNIT_DIAGRAM_ISREFERUNIT" val="0"/>
  <p:tag name="KSO_WM_UNIT_TYPE" val="d"/>
  <p:tag name="KSO_WM_UNIT_INDEX" val="2"/>
  <p:tag name="KSO_WM_UNIT_ID" val="custom20224720_14*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7e4fc4343824431b8edd90c723a28de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d7dece94864e34a7a621b86b83400a"/>
  <p:tag name="KSO_WM_UNIT_PLACING_PICTURE" val="c0d7dece94864e34a7a621b86b83400a"/>
  <p:tag name="KSO_WM_UNIT_PLACING_PICTURE_USER_VIEWPORT" val="{&quot;height&quot;:3848.2047244094488,&quot;width&quot;:4320.026771653544}"/>
</p:tagLst>
</file>

<file path=ppt/tags/tag258.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4*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54"/>
  <p:tag name="KSO_WM_UNIT_SHOW_EDIT_AREA_INDICATION" val="1"/>
  <p:tag name="KSO_WM_CHIP_GROUPID" val="5e6b05596848fb12bee65ac8"/>
  <p:tag name="KSO_WM_CHIP_XID" val="5e6b05596848fb12bee65aca"/>
  <p:tag name="KSO_WM_UNIT_DEC_AREA_ID" val="99c50fcbf3e9456cac53b492e9b1d9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8aea72a6e31420fa436779849bfc0eb"/>
  <p:tag name="KSO_WM_UNIT_TEXT_FILL_FORE_SCHEMECOLOR_INDEX_BRIGHTNESS" val="0.25"/>
  <p:tag name="KSO_WM_UNIT_TEXT_FILL_FORE_SCHEMECOLOR_INDEX" val="13"/>
  <p:tag name="KSO_WM_UNIT_TEXT_FILL_TYPE" val="1"/>
</p:tagLst>
</file>

<file path=ppt/tags/tag259.xml><?xml version="1.0" encoding="utf-8"?>
<p:tagLst xmlns:p="http://schemas.openxmlformats.org/presentationml/2006/main">
  <p:tag name="KSO_WM_UNIT_VALUE" val="678*677"/>
  <p:tag name="KSO_WM_UNIT_HIGHLIGHT" val="0"/>
  <p:tag name="KSO_WM_UNIT_COMPATIBLE" val="0"/>
  <p:tag name="KSO_WM_UNIT_DIAGRAM_ISNUMVISUAL" val="0"/>
  <p:tag name="KSO_WM_UNIT_DIAGRAM_ISREFERUNIT" val="0"/>
  <p:tag name="KSO_WM_UNIT_TYPE" val="d"/>
  <p:tag name="KSO_WM_UNIT_INDEX" val="1"/>
  <p:tag name="KSO_WM_UNIT_ID" val="custom20224720_14*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7ed0dc8dfe5942b9b26e8b0113d0707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7355e53f8644164a15def2d63b0fb42"/>
  <p:tag name="KSO_WM_UNIT_PLACING_PICTURE" val="07355e53f8644164a15def2d63b0fb42"/>
</p:tagLst>
</file>

<file path=ppt/tags/tag26.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Lst>
</file>

<file path=ppt/tags/tag260.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4*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54"/>
  <p:tag name="KSO_WM_UNIT_SHOW_EDIT_AREA_INDICATION" val="1"/>
  <p:tag name="KSO_WM_CHIP_GROUPID" val="5e6b05596848fb12bee65ac8"/>
  <p:tag name="KSO_WM_CHIP_XID" val="5e6b05596848fb12bee65aca"/>
  <p:tag name="KSO_WM_UNIT_DEC_AREA_ID" val="da9b68b90ffd4a189daf2d8840f0e2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1bf3e49ba7744f998e6176be57ca21f"/>
  <p:tag name="KSO_WM_UNIT_TEXT_FILL_FORE_SCHEMECOLOR_INDEX_BRIGHTNESS" val="0.25"/>
  <p:tag name="KSO_WM_UNIT_TEXT_FILL_FORE_SCHEMECOLOR_INDEX" val="13"/>
  <p:tag name="KSO_WM_UNIT_TEXT_FILL_TYPE" val="1"/>
</p:tagLst>
</file>

<file path=ppt/tags/tag261.xml><?xml version="1.0" encoding="utf-8"?>
<p:tagLst xmlns:p="http://schemas.openxmlformats.org/presentationml/2006/main">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fill_id&quot;:&quot;1a5f0d775d784d769b5d3365680dc7cf&quot;,&quot;fill_align&quot;:&quot;cm&quot;,&quot;chip_types&quot;:[&quot;header&quot;]},{&quot;text_align&quot;:&quot;lm&quot;,&quot;text_direction&quot;:&quot;horizontal&quot;,&quot;support_big_font&quot;:false,&quot;fill_id&quot;:&quot;6d38a61b99964a53a512180ec63100c5&quot;,&quot;fill_align&quot;:&quot;lm&quot;,&quot;chip_types&quot;:[&quot;picture&quot;]},{&quot;text_align&quot;:&quot;lm&quot;,&quot;text_direction&quot;:&quot;horizontal&quot;,&quot;support_big_font&quot;:false,&quot;fill_id&quot;:&quot;8f3658fe38744d449b75ef4929a1abc5&quot;,&quot;fill_align&quot;:&quot;lm&quot;,&quot;chip_types&quot;:[&quot;picture&quot;]},{&quot;text_align&quot;:&quot;lm&quot;,&quot;text_direction&quot;:&quot;horizontal&quot;,&quot;support_big_font&quot;:false,&quot;fill_id&quot;:&quot;2559efdba9b844e4a21a3be73b65b133&quot;,&quot;fill_align&quot;:&quot;lm&quot;,&quot;chip_types&quot;:[&quot;picture&quot;]},{&quot;text_align&quot;:&quot;lm&quot;,&quot;text_direction&quot;:&quot;horizontal&quot;,&quot;support_big_font&quot;:false,&quot;fill_id&quot;:&quot;6b194f188c9a4613ac2a78e3df894fc4&quot;,&quot;fill_align&quot;:&quot;lm&quot;,&quot;chip_types&quot;:[&quot;picture&quot;]}],[{&quot;text_align&quot;:&quot;cm&quot;,&quot;text_direction&quot;:&quot;horizontal&quot;,&quot;support_big_font&quot;:false,&quot;fill_id&quot;:&quot;1a5f0d775d784d769b5d3365680dc7cf&quot;,&quot;fill_align&quot;:&quot;cm&quot;,&quot;chip_types&quot;:[&quot;header&quot;]},{&quot;text_align&quot;:&quot;lm&quot;,&quot;text_direction&quot;:&quot;horizontal&quot;,&quot;support_big_font&quot;:false,&quot;fill_id&quot;:&quot;6d38a61b99964a53a512180ec63100c5&quot;,&quot;fill_align&quot;:&quot;lm&quot;,&quot;chip_types&quot;:[&quot;picture&quot;]},{&quot;text_align&quot;:&quot;lm&quot;,&quot;text_direction&quot;:&quot;horizontal&quot;,&quot;support_big_font&quot;:false,&quot;fill_id&quot;:&quot;8f3658fe38744d449b75ef4929a1abc5&quot;,&quot;fill_align&quot;:&quot;lm&quot;,&quot;chip_types&quot;:[&quot;text&quot;]},{&quot;text_align&quot;:&quot;lm&quot;,&quot;text_direction&quot;:&quot;horizontal&quot;,&quot;support_big_font&quot;:false,&quot;fill_id&quot;:&quot;2559efdba9b844e4a21a3be73b65b133&quot;,&quot;fill_align&quot;:&quot;lm&quot;,&quot;chip_types&quot;:[&quot;picture&quot;]},{&quot;text_align&quot;:&quot;lm&quot;,&quot;text_direction&quot;:&quot;horizontal&quot;,&quot;support_big_font&quot;:false,&quot;fill_id&quot;:&quot;6b194f188c9a4613ac2a78e3df894fc4&quot;,&quot;fill_align&quot;:&quot;lm&quot;,&quot;chip_types&quot;:[&quot;text&quot;]}]]"/>
  <p:tag name="KSO_WM_SLIDE_ID" val="custom20224720_14"/>
  <p:tag name="KSO_WM_TEMPLATE_SUBCATEGORY" val="21"/>
  <p:tag name="KSO_WM_TEMPLATE_MASTER_TYPE" val="0"/>
  <p:tag name="KSO_WM_TEMPLATE_COLOR_TYPE" val="1"/>
  <p:tag name="KSO_WM_SLIDE_TYPE" val="text"/>
  <p:tag name="KSO_WM_SLIDE_SUBTYPE" val="picTxt"/>
  <p:tag name="KSO_WM_SLIDE_ITEM_CNT" val="0"/>
  <p:tag name="KSO_WM_SLIDE_INDEX" val="14"/>
  <p:tag name="KSO_WM_SLIDE_SIZE" val="864*324"/>
  <p:tag name="KSO_WM_SLIDE_POSITION" val="48*96"/>
  <p:tag name="KSO_WM_TAG_VERSION" val="1.0"/>
  <p:tag name="KSO_WM_BEAUTIFY_FLAG" val="#wm#"/>
  <p:tag name="KSO_WM_TEMPLATE_CATEGORY" val="custom"/>
  <p:tag name="KSO_WM_TEMPLATE_INDEX" val="20224720"/>
  <p:tag name="KSO_WM_SLIDE_LAYOUT" val="a_b_d_f"/>
  <p:tag name="KSO_WM_SLIDE_LAYOUT_CNT" val="1_1_2_2"/>
  <p:tag name="KSO_WM_CHIP_XID" val="5efb0679c9a2f50afb5100ad"/>
  <p:tag name="KSO_WM_SLIDE_LAYOUT_INFO" val="{&quot;backgroundInfo&quot;:[{&quot;bottom&quot;:0,&quot;bottomAbs&quot;:false,&quot;left&quot;:0,&quot;leftAbs&quot;:false,&quot;right&quot;:0,&quot;rightAbs&quot;:false,&quot;top&quot;:0,&quot;topAbs&quot;:false,&quot;type&quot;:&quot;general&quot;}],&quot;id&quot;:&quot;2020-12-09T22:57:54&quot;,&quot;maxSize&quot;:{&quot;size1&quot;:42.200000000000003},&quot;minSize&quot;:{&quot;size1&quot;:24.399999999999999},&quot;normalSize&quot;:{&quot;size1&quot;:42.199814814814815},&quot;subLayout&quot;:[{&quot;id&quot;:&quot;2020-12-09T22:57:54&quot;,&quot;margin&quot;:{&quot;bottom&quot;:1.2439998388290405,&quot;left&quot;:1.6929999589920044,&quot;right&quot;:1.6929999589920044,&quot;top&quot;:3.3870000839233398},&quot;type&quot;:0},{&quot;direction&quot;:1,&quot;id&quot;:&quot;2020-12-09T22:57:54&quot;,&quot;maxSize&quot;:{&quot;size1&quot;:28.699999999999999},&quot;minSize&quot;:{&quot;size1&quot;:28.699999999999999},&quot;normalSize&quot;:{&quot;size1&quot;:28.700000000000003},&quot;subLayout&quot;:[{&quot;id&quot;:&quot;2020-12-09T22:57:54&quot;,&quot;margin&quot;:{&quot;bottom&quot;:1.2699999809265137,&quot;left&quot;:1.6929999589920044,&quot;right&quot;:0.42300000786781311,&quot;top&quot;:0.026000002399086952},&quot;type&quot;:0},{&quot;direction&quot;:1,&quot;id&quot;:&quot;2020-12-09T22:57:54&quot;,&quot;maxSize&quot;:{&quot;size1&quot;:31.700000002560756},&quot;minSize&quot;:{&quot;size1&quot;:31.700000002560756},&quot;normalSize&quot;:{&quot;size1&quot;:31.70000000256076},&quot;subLayout&quot;:[{&quot;id&quot;:&quot;2020-12-09T22:57:54&quot;,&quot;margin&quot;:{&quot;bottom&quot;:1.2699999809265137,&quot;left&quot;:0.42300000786781311,&quot;right&quot;:0.42300000786781311,&quot;top&quot;:0.026000002399086952},&quot;type&quot;:0},{&quot;direction&quot;:1,&quot;id&quot;:&quot;2020-12-09T22:57:54&quot;,&quot;maxSize&quot;:{&quot;size1&quot;:46.200000009238664},&quot;minSize&quot;:{&quot;size1&quot;:46.200000009238664},&quot;normalSize&quot;:{&quot;size1&quot;:46.200000009238664},&quot;subLayout&quot;:[{&quot;id&quot;:&quot;2020-12-09T22:57:54&quot;,&quot;margin&quot;:{&quot;bottom&quot;:1.2699999809265137,&quot;left&quot;:0.42300000786781311,&quot;right&quot;:0.42300000786781311,&quot;top&quot;:0.026000002399086952},&quot;type&quot;:0},{&quot;id&quot;:&quot;2020-12-09T22:57:54&quot;,&quot;margin&quot;:{&quot;bottom&quot;:1.2699999809265137,&quot;left&quot;:0.42300000786781311,&quot;right&quot;:1.6929999589920044,&quot;top&quot;:0.026000002399086952},&quot;type&quot;:0}],&quot;type&quot;:0}],&quot;type&quot;:0}],&quot;type&quot;:0}],&quot;type&quot;:0}"/>
  <p:tag name="KSO_WM_CHIP_DECFILLPROP" val="[]"/>
  <p:tag name="KSO_WM_CHIP_GROUPID" val="5efb0679c9a2f50afb5100ac"/>
  <p:tag name="KSO_WM_SLIDE_BK_DARK_LIGHT" val="2"/>
  <p:tag name="KSO_WM_SLIDE_BACKGROUND_TYPE" val="general"/>
  <p:tag name="KSO_WM_SLIDE_SUPPORT_FEATURE_TYPE" val="0"/>
  <p:tag name="KSO_WM_TEMPLATE_ASSEMBLE_XID" val="5fd0e5f01fa9d42129dda622"/>
  <p:tag name="KSO_WM_TEMPLATE_ASSEMBLE_GROUPID" val="5fd0e5f01fa9d42129dda622"/>
  <p:tag name="KSO_WM_CHIP_COLORING" val="1"/>
</p:tagLst>
</file>

<file path=ppt/tags/tag262.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63.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6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266.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267.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268.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269.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7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273.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274.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275.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276.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77.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7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281.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282.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283.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84.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8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287.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288.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289.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0.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291.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29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294.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295.xml><?xml version="1.0" encoding="utf-8"?>
<p:tagLst xmlns:p="http://schemas.openxmlformats.org/presentationml/2006/main">
  <p:tag name="TABLE_ENDDRAG_ORIGIN_RECT" val="350*150"/>
  <p:tag name="TABLE_ENDDRAG_RECT" val="412*153*350*150"/>
</p:tagLst>
</file>

<file path=ppt/tags/tag296.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297.xml><?xml version="1.0" encoding="utf-8"?>
<p:tagLst xmlns:p="http://schemas.openxmlformats.org/presentationml/2006/main">
  <p:tag name="KSO_WM_UNIT_SUBTYPE" val="a"/>
  <p:tag name="KSO_WM_UNIT_PRESET_TEXT" val="CONTENTS"/>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24720_5*f*1"/>
  <p:tag name="KSO_WM_TEMPLATE_CATEGORY" val="custom"/>
  <p:tag name="KSO_WM_TEMPLATE_INDEX" val="20224720"/>
  <p:tag name="KSO_WM_UNIT_LAYERLEVEL" val="1"/>
  <p:tag name="KSO_WM_TAG_VERSION" val="1.0"/>
  <p:tag name="KSO_WM_BEAUTIFY_FLAG" val="#wm#"/>
  <p:tag name="KSO_WM_UNIT_DEFAULT_FONT" val="20;26;2"/>
  <p:tag name="KSO_WM_UNIT_BLOCK" val="0"/>
  <p:tag name="KSO_WM_UNIT_DEC_AREA_ID" val="a864d391b8cc4f94835c7c6d77e28e50"/>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USESOURCEFORMAT_APPLY" val="1"/>
</p:tagLst>
</file>

<file path=ppt/tags/tag298.xml><?xml version="1.0" encoding="utf-8"?>
<p:tagLst xmlns:p="http://schemas.openxmlformats.org/presentationml/2006/main">
  <p:tag name="KSO_WM_UNIT_ISCONTENTSTITLE" val="0"/>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4720_5*a*1"/>
  <p:tag name="KSO_WM_TEMPLATE_CATEGORY" val="custom"/>
  <p:tag name="KSO_WM_TEMPLATE_INDEX" val="20224720"/>
  <p:tag name="KSO_WM_UNIT_LAYERLEVEL" val="1"/>
  <p:tag name="KSO_WM_TAG_VERSION" val="1.0"/>
  <p:tag name="KSO_WM_BEAUTIFY_FLAG" val="#wm#"/>
  <p:tag name="KSO_WM_UNIT_DEFAULT_FONT" val="44;50;2"/>
  <p:tag name="KSO_WM_UNIT_BLOCK" val="0"/>
  <p:tag name="KSO_WM_UNIT_DEC_AREA_ID" val="9105317d151d482198d301faa3ae1d14"/>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USESOURCEFORMAT_APPLY" val="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4720_5*i*1"/>
  <p:tag name="KSO_WM_TEMPLATE_CATEGORY" val="custom"/>
  <p:tag name="KSO_WM_TEMPLATE_INDEX" val="20224720"/>
  <p:tag name="KSO_WM_UNIT_LAYERLEVEL" val="1"/>
  <p:tag name="KSO_WM_TAG_VERSION" val="1.0"/>
  <p:tag name="KSO_WM_BEAUTIFY_FLAG" val="#wm#"/>
  <p:tag name="KSO_WM_UNIT_BLOCK" val="0"/>
  <p:tag name="KSO_WM_UNIT_DEC_AREA_ID" val="023bbe85b6fb4f6d9fea1e54f3a9a552"/>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Lst>
</file>

<file path=ppt/tags/tag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24720_5*l_h_i*1_1_1"/>
  <p:tag name="KSO_WM_TEMPLATE_CATEGORY" val="custom"/>
  <p:tag name="KSO_WM_TEMPLATE_INDEX" val="20224720"/>
  <p:tag name="KSO_WM_UNIT_LAYERLEVEL" val="1_1_1"/>
  <p:tag name="KSO_WM_TAG_VERSION" val="1.0"/>
  <p:tag name="KSO_WM_BEAUTIFY_FLAG" val="#wm#"/>
  <p:tag name="KSO_WM_UNIT_BLOCK" val="0"/>
  <p:tag name="KSO_WM_UNIT_DEC_AREA_ID" val="fe88b64bd3b14237a6e60ccab8ede088"/>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301.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24720_5*l_h_a*1_1_1"/>
  <p:tag name="KSO_WM_TEMPLATE_CATEGORY" val="custom"/>
  <p:tag name="KSO_WM_TEMPLATE_INDEX" val="20224720"/>
  <p:tag name="KSO_WM_UNIT_LAYERLEVEL" val="1_1_1"/>
  <p:tag name="KSO_WM_TAG_VERSION" val="1.0"/>
  <p:tag name="KSO_WM_BEAUTIFY_FLAG" val="#wm#"/>
  <p:tag name="KSO_WM_UNIT_BLOCK" val="0"/>
  <p:tag name="KSO_WM_UNIT_DEC_AREA_ID" val="c5da3e544a6846f8966a10ee4ad1f9f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4720_5*l_h_i*1_2_1"/>
  <p:tag name="KSO_WM_TEMPLATE_CATEGORY" val="custom"/>
  <p:tag name="KSO_WM_TEMPLATE_INDEX" val="20224720"/>
  <p:tag name="KSO_WM_UNIT_LAYERLEVEL" val="1_1_1"/>
  <p:tag name="KSO_WM_TAG_VERSION" val="1.0"/>
  <p:tag name="KSO_WM_BEAUTIFY_FLAG" val="#wm#"/>
  <p:tag name="KSO_WM_UNIT_BLOCK" val="0"/>
  <p:tag name="KSO_WM_UNIT_DEC_AREA_ID" val="93f9c4e08c4e4e91a9610659e340c1b6"/>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4720_5*l_h_i*1_2_2"/>
  <p:tag name="KSO_WM_TEMPLATE_CATEGORY" val="custom"/>
  <p:tag name="KSO_WM_TEMPLATE_INDEX" val="20224720"/>
  <p:tag name="KSO_WM_UNIT_LAYERLEVEL" val="1_1_1"/>
  <p:tag name="KSO_WM_TAG_VERSION" val="1.0"/>
  <p:tag name="KSO_WM_BEAUTIFY_FLAG" val="#wm#"/>
  <p:tag name="KSO_WM_UNIT_BLOCK" val="0"/>
  <p:tag name="KSO_WM_UNIT_DEC_AREA_ID" val="d82db7934d9d41d6841ca3e402463c8d"/>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30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24720_5*l_h_a*1_2_1"/>
  <p:tag name="KSO_WM_TEMPLATE_CATEGORY" val="custom"/>
  <p:tag name="KSO_WM_TEMPLATE_INDEX" val="20224720"/>
  <p:tag name="KSO_WM_UNIT_LAYERLEVEL" val="1_1_1"/>
  <p:tag name="KSO_WM_TAG_VERSION" val="1.0"/>
  <p:tag name="KSO_WM_BEAUTIFY_FLAG" val="#wm#"/>
  <p:tag name="KSO_WM_UNIT_BLOCK" val="0"/>
  <p:tag name="KSO_WM_UNIT_DEC_AREA_ID" val="ce17e689690147e49ee3668f8299527b"/>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4720_5*l_h_i*1_3_1"/>
  <p:tag name="KSO_WM_TEMPLATE_CATEGORY" val="custom"/>
  <p:tag name="KSO_WM_TEMPLATE_INDEX" val="20224720"/>
  <p:tag name="KSO_WM_UNIT_LAYERLEVEL" val="1_1_1"/>
  <p:tag name="KSO_WM_TAG_VERSION" val="1.0"/>
  <p:tag name="KSO_WM_BEAUTIFY_FLAG" val="#wm#"/>
  <p:tag name="KSO_WM_UNIT_BLOCK" val="0"/>
  <p:tag name="KSO_WM_UNIT_DEC_AREA_ID" val="3f887380ed3e4ca3b5323fe2899a8b83"/>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4720_5*l_h_i*1_3_2"/>
  <p:tag name="KSO_WM_TEMPLATE_CATEGORY" val="custom"/>
  <p:tag name="KSO_WM_TEMPLATE_INDEX" val="20224720"/>
  <p:tag name="KSO_WM_UNIT_LAYERLEVEL" val="1_1_1"/>
  <p:tag name="KSO_WM_TAG_VERSION" val="1.0"/>
  <p:tag name="KSO_WM_BEAUTIFY_FLAG" val="#wm#"/>
  <p:tag name="KSO_WM_UNIT_BLOCK" val="0"/>
  <p:tag name="KSO_WM_UNIT_DEC_AREA_ID" val="f5eaa7e17aff4d5eacceb55c7d7d6230"/>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307.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24720_5*l_h_a*1_3_1"/>
  <p:tag name="KSO_WM_TEMPLATE_CATEGORY" val="custom"/>
  <p:tag name="KSO_WM_TEMPLATE_INDEX" val="20224720"/>
  <p:tag name="KSO_WM_UNIT_LAYERLEVEL" val="1_1_1"/>
  <p:tag name="KSO_WM_TAG_VERSION" val="1.0"/>
  <p:tag name="KSO_WM_BEAUTIFY_FLAG" val="#wm#"/>
  <p:tag name="KSO_WM_UNIT_BLOCK" val="0"/>
  <p:tag name="KSO_WM_UNIT_DEC_AREA_ID" val="2967752c65c246519399c476672b59c3"/>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24720_5*l_h_i*1_4_1"/>
  <p:tag name="KSO_WM_TEMPLATE_CATEGORY" val="custom"/>
  <p:tag name="KSO_WM_TEMPLATE_INDEX" val="20224720"/>
  <p:tag name="KSO_WM_UNIT_LAYERLEVEL" val="1_1_1"/>
  <p:tag name="KSO_WM_TAG_VERSION" val="1.0"/>
  <p:tag name="KSO_WM_BEAUTIFY_FLAG" val="#wm#"/>
  <p:tag name="KSO_WM_UNIT_BLOCK" val="0"/>
  <p:tag name="KSO_WM_UNIT_DEC_AREA_ID" val="692d59f992ad483c83a948f507aa26ed"/>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24720_5*l_h_i*1_4_2"/>
  <p:tag name="KSO_WM_TEMPLATE_CATEGORY" val="custom"/>
  <p:tag name="KSO_WM_TEMPLATE_INDEX" val="20224720"/>
  <p:tag name="KSO_WM_UNIT_LAYERLEVEL" val="1_1_1"/>
  <p:tag name="KSO_WM_TAG_VERSION" val="1.0"/>
  <p:tag name="KSO_WM_BEAUTIFY_FLAG" val="#wm#"/>
  <p:tag name="KSO_WM_UNIT_BLOCK" val="0"/>
  <p:tag name="KSO_WM_UNIT_DEC_AREA_ID" val="b5467ae6b7a44ec6a01af6e669a68f7c"/>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24720_5*l_h_a*1_4_1"/>
  <p:tag name="KSO_WM_TEMPLATE_CATEGORY" val="custom"/>
  <p:tag name="KSO_WM_TEMPLATE_INDEX" val="20224720"/>
  <p:tag name="KSO_WM_UNIT_LAYERLEVEL" val="1_1_1"/>
  <p:tag name="KSO_WM_TAG_VERSION" val="1.0"/>
  <p:tag name="KSO_WM_BEAUTIFY_FLAG" val="#wm#"/>
  <p:tag name="KSO_WM_UNIT_BLOCK" val="0"/>
  <p:tag name="KSO_WM_UNIT_DEC_AREA_ID" val="89fa9109d72949f1af74fb4405083b0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24720_5*l_h_i*1_5_1"/>
  <p:tag name="KSO_WM_TEMPLATE_CATEGORY" val="custom"/>
  <p:tag name="KSO_WM_TEMPLATE_INDEX" val="20224720"/>
  <p:tag name="KSO_WM_UNIT_LAYERLEVEL" val="1_1_1"/>
  <p:tag name="KSO_WM_TAG_VERSION" val="1.0"/>
  <p:tag name="KSO_WM_BEAUTIFY_FLAG" val="#wm#"/>
  <p:tag name="KSO_WM_UNIT_BLOCK" val="0"/>
  <p:tag name="KSO_WM_UNIT_DEC_AREA_ID" val="25ffceb5cb3b4724bcdc4a90dd44f754"/>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custom20224720_5*l_h_i*1_5_2"/>
  <p:tag name="KSO_WM_TEMPLATE_CATEGORY" val="custom"/>
  <p:tag name="KSO_WM_TEMPLATE_INDEX" val="20224720"/>
  <p:tag name="KSO_WM_UNIT_LAYERLEVEL" val="1_1_1"/>
  <p:tag name="KSO_WM_TAG_VERSION" val="1.0"/>
  <p:tag name="KSO_WM_BEAUTIFY_FLAG" val="#wm#"/>
  <p:tag name="KSO_WM_UNIT_BLOCK" val="0"/>
  <p:tag name="KSO_WM_UNIT_DEC_AREA_ID" val="1f706d6d630b4d48b9e58e2f0d4394c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313.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24720_5*l_h_a*1_5_1"/>
  <p:tag name="KSO_WM_TEMPLATE_CATEGORY" val="custom"/>
  <p:tag name="KSO_WM_TEMPLATE_INDEX" val="20224720"/>
  <p:tag name="KSO_WM_UNIT_LAYERLEVEL" val="1_1_1"/>
  <p:tag name="KSO_WM_TAG_VERSION" val="1.0"/>
  <p:tag name="KSO_WM_BEAUTIFY_FLAG" val="#wm#"/>
  <p:tag name="KSO_WM_UNIT_BLOCK" val="0"/>
  <p:tag name="KSO_WM_UNIT_DEC_AREA_ID" val="d5a305b8074a4e9d889d96a7a6671197"/>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314.xml><?xml version="1.0" encoding="utf-8"?>
<p:tagLst xmlns:p="http://schemas.openxmlformats.org/presentationml/2006/main">
  <p:tag name="KSO_WM_BEAUTIFY_FLAG" val="#wm#"/>
  <p:tag name="KSO_WM_TEMPLATE_CATEGORY" val="custom"/>
  <p:tag name="KSO_WM_TEMPLATE_INDEX" val="20224720"/>
  <p:tag name="KSO_WM_SLIDE_ID" val="custom20224720_5"/>
  <p:tag name="KSO_WM_TEMPLATE_SUBCATEGORY" val="21"/>
  <p:tag name="KSO_WM_TEMPLATE_MASTER_TYPE" val="1"/>
  <p:tag name="KSO_WM_TEMPLATE_COLOR_TYPE" val="1"/>
  <p:tag name="KSO_WM_SLIDE_ITEM_CNT" val="5"/>
  <p:tag name="KSO_WM_SLIDE_INDEX" val="5"/>
  <p:tag name="KSO_WM_TAG_VERSION" val="1.0"/>
  <p:tag name="KSO_WM_SLIDE_LAYOUT" val="a_f_l"/>
  <p:tag name="KSO_WM_SLIDE_LAYOUT_CNT" val="1_1_1"/>
  <p:tag name="KSO_WM_CHIP_INFOS" val="{&quot;type&quot;:0,&quot;layout_type&quot;:&quot;1_NF_C_2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5166e6d3dcef8fee32c2db"/>
  <p:tag name="KSO_WM_CHIP_FILLPROP" val="[[{&quot;text_align&quot;:&quot;cm&quot;,&quot;text_direction&quot;:&quot;horizontal&quot;,&quot;support_big_font&quot;:false,&quot;picture_toward&quot;:0,&quot;picture_dockside&quot;:[],&quot;fill_id&quot;:&quot;3d3fc6e9b912458893ceba903d5240cf&quot;,&quot;fill_align&quot;:&quot;cm&quot;,&quot;chip_types&quot;:[&quot;diagram&quot;,&quot;header&quot;]}],[{&quot;text_align&quot;:&quot;cm&quot;,&quot;text_direction&quot;:&quot;horizontal&quot;,&quot;support_big_font&quot;:false,&quot;picture_toward&quot;:0,&quot;picture_dockside&quot;:[],&quot;fill_id&quot;:&quot;3d3fc6e9b912458893ceba903d5240cf&quot;,&quot;fill_align&quot;:&quot;cm&quot;,&quot;chip_types&quot;:[&quot;diagram&quot;]}],[{&quot;text_align&quot;:&quot;rm&quot;,&quot;text_direction&quot;:&quot;horizontal&quot;,&quot;support_big_font&quot;:false,&quot;picture_toward&quot;:0,&quot;picture_dockside&quot;:[],&quot;fill_id&quot;:&quot;3d3fc6e9b912458893ceba903d5240cf&quot;,&quot;fill_align&quot;:&quot;ct&quot;,&quot;chip_types&quot;:[&quot;diagram&quot;,&quot;header&quot;]}],[{&quot;text_align&quot;:&quot;rm&quot;,&quot;text_direction&quot;:&quot;horizontal&quot;,&quot;support_big_font&quot;:false,&quot;picture_toward&quot;:0,&quot;picture_dockside&quot;:[],&quot;fill_id&quot;:&quot;3d3fc6e9b912458893ceba903d5240cf&quot;,&quot;fill_align&quot;:&quot;cm&quot;,&quot;chip_types&quot;:[&quot;diagram&quot;,&quot;header&quot;]}],[{&quot;text_align&quot;:&quot;r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m&quot;,&quot;chip_types&quot;:[&quot;diagram&quot;,&quot;header&quot;]}],[{&quot;text_align&quot;:&quot;lm&quot;,&quot;text_direction&quot;:&quot;horizontal&quot;,&quot;support_big_font&quot;:false,&quot;picture_toward&quot;:0,&quot;picture_dockside&quot;:[],&quot;fill_id&quot;:&quot;3d3fc6e9b912458893ceba903d5240cf&quot;,&quot;fill_align&quot;:&quot;ct&quot;,&quot;chip_types&quot;:[&quot;diagram&quot;,&quot;header&quot;]}],[{&quot;text_align&quot;:&quot;ct&quot;,&quot;text_direction&quot;:&quot;horizontal&quot;,&quot;support_big_font&quot;:false,&quot;picture_toward&quot;:0,&quot;picture_dockside&quot;:[],&quot;fill_id&quot;:&quot;3d3fc6e9b912458893ceba903d5240cf&quot;,&quot;fill_align&quot;:&quot;ct&quot;,&quot;chip_types&quot;:[&quot;diagram&quot;,&quot;header&quot;]}],[{&quot;text_align&quot;:&quot;cb&quot;,&quot;text_direction&quot;:&quot;horizontal&quot;,&quot;support_big_font&quot;:false,&quot;picture_toward&quot;:0,&quot;picture_dockside&quot;:[],&quot;fill_id&quot;:&quot;3d3fc6e9b912458893ceba903d5240cf&quot;,&quot;fill_align&quot;:&quot;cb&quot;,&quot;chip_types&quot;:[&quot;diagram&quot;,&quot;header&quot;]}]]"/>
  <p:tag name="KSO_WM_CHIP_DECFILLPROP" val="[]"/>
  <p:tag name="KSO_WM_CHIP_GROUPID" val="615166e6d3dcef8fee32c2da"/>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218141f9895fa2f151d7e2"/>
  <p:tag name="KSO_WM_TEMPLATE_ASSEMBLE_GROUPID" val="62e1e7327ec3138b1bb76a18"/>
</p:tagLst>
</file>

<file path=ppt/tags/tag315.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316.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317.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3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3*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3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0.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321.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322.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323.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324.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325.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3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3*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328.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329.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33.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Lst>
</file>

<file path=ppt/tags/tag330.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331.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332.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333.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3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3*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336.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337.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338.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339.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34.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Lst>
</file>

<file path=ppt/tags/tag340.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3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3*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Lst>
</file>

<file path=ppt/tags/tag342.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343.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344.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345.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346.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347.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348.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34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3*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0.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351.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352.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353.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354.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355.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356.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35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3*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359.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0.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361.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362.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363.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364.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36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3*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Lst>
</file>

<file path=ppt/tags/tag366.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367.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368.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369.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0.xml><?xml version="1.0" encoding="utf-8"?>
<p:tagLst xmlns:p="http://schemas.openxmlformats.org/presentationml/2006/main">
  <p:tag name="KSO_WM_UNIT_SUBTYPE" val="a"/>
  <p:tag name="KSO_WM_UNIT_PRESET_TEXT" val="CONTENTS"/>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24720_4*f*1"/>
  <p:tag name="KSO_WM_TEMPLATE_CATEGORY" val="custom"/>
  <p:tag name="KSO_WM_TEMPLATE_INDEX" val="20224720"/>
  <p:tag name="KSO_WM_UNIT_LAYERLEVEL" val="1"/>
  <p:tag name="KSO_WM_TAG_VERSION" val="1.0"/>
  <p:tag name="KSO_WM_BEAUTIFY_FLAG" val="#wm#"/>
  <p:tag name="KSO_WM_UNIT_DEFAULT_FONT" val="20;26;2"/>
  <p:tag name="KSO_WM_UNIT_BLOCK" val="0"/>
  <p:tag name="KSO_WM_UNIT_DEC_AREA_ID" val="9177eab722c9405e8a054f034e8e64a8"/>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USESOURCEFORMAT_APPLY" val="1"/>
</p:tagLst>
</file>

<file path=ppt/tags/tag371.xml><?xml version="1.0" encoding="utf-8"?>
<p:tagLst xmlns:p="http://schemas.openxmlformats.org/presentationml/2006/main">
  <p:tag name="KSO_WM_UNIT_ISCONTENTSTITLE" val="0"/>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4720_4*a*1"/>
  <p:tag name="KSO_WM_TEMPLATE_CATEGORY" val="custom"/>
  <p:tag name="KSO_WM_TEMPLATE_INDEX" val="20224720"/>
  <p:tag name="KSO_WM_UNIT_LAYERLEVEL" val="1"/>
  <p:tag name="KSO_WM_TAG_VERSION" val="1.0"/>
  <p:tag name="KSO_WM_BEAUTIFY_FLAG" val="#wm#"/>
  <p:tag name="KSO_WM_UNIT_DEFAULT_FONT" val="44;50;2"/>
  <p:tag name="KSO_WM_UNIT_BLOCK" val="0"/>
  <p:tag name="KSO_WM_UNIT_DEC_AREA_ID" val="c70dd84fb66649b9876ee862c5154166"/>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USESOURCEFORMAT_APPLY" val="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4720_4*i*1"/>
  <p:tag name="KSO_WM_TEMPLATE_CATEGORY" val="custom"/>
  <p:tag name="KSO_WM_TEMPLATE_INDEX" val="20224720"/>
  <p:tag name="KSO_WM_UNIT_LAYERLEVEL" val="1"/>
  <p:tag name="KSO_WM_TAG_VERSION" val="1.0"/>
  <p:tag name="KSO_WM_BEAUTIFY_FLAG" val="#wm#"/>
  <p:tag name="KSO_WM_UNIT_BLOCK" val="0"/>
  <p:tag name="KSO_WM_UNIT_DEC_AREA_ID" val="9018a19df0e74172aa287a3bbdc577dd"/>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24720_4*l_h_i*1_1_1"/>
  <p:tag name="KSO_WM_TEMPLATE_CATEGORY" val="custom"/>
  <p:tag name="KSO_WM_TEMPLATE_INDEX" val="20224720"/>
  <p:tag name="KSO_WM_UNIT_LAYERLEVEL" val="1_1_1"/>
  <p:tag name="KSO_WM_TAG_VERSION" val="1.0"/>
  <p:tag name="KSO_WM_BEAUTIFY_FLAG" val="#wm#"/>
  <p:tag name="KSO_WM_UNIT_BLOCK" val="0"/>
  <p:tag name="KSO_WM_UNIT_DEC_AREA_ID" val="1ed843b5b4394c5783c52ed94aabf6e8"/>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37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24720_4*l_h_a*1_1_1"/>
  <p:tag name="KSO_WM_TEMPLATE_CATEGORY" val="custom"/>
  <p:tag name="KSO_WM_TEMPLATE_INDEX" val="20224720"/>
  <p:tag name="KSO_WM_UNIT_LAYERLEVEL" val="1_1_1"/>
  <p:tag name="KSO_WM_TAG_VERSION" val="1.0"/>
  <p:tag name="KSO_WM_BEAUTIFY_FLAG" val="#wm#"/>
  <p:tag name="KSO_WM_UNIT_BLOCK" val="0"/>
  <p:tag name="KSO_WM_UNIT_DEC_AREA_ID" val="c3f3c763d4d84257ae2e8f9b725380f5"/>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4720_4*l_h_i*1_2_1"/>
  <p:tag name="KSO_WM_TEMPLATE_CATEGORY" val="custom"/>
  <p:tag name="KSO_WM_TEMPLATE_INDEX" val="20224720"/>
  <p:tag name="KSO_WM_UNIT_LAYERLEVEL" val="1_1_1"/>
  <p:tag name="KSO_WM_TAG_VERSION" val="1.0"/>
  <p:tag name="KSO_WM_BEAUTIFY_FLAG" val="#wm#"/>
  <p:tag name="KSO_WM_UNIT_BLOCK" val="0"/>
  <p:tag name="KSO_WM_UNIT_DEC_AREA_ID" val="e2fe19842017476a871e1d080f54b974"/>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39.97496062992124,&quot;top&quot;:262.52503937007873,&quot;width&quot;:684.35}"/>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4720_4*l_h_i*1_2_2"/>
  <p:tag name="KSO_WM_TEMPLATE_CATEGORY" val="custom"/>
  <p:tag name="KSO_WM_TEMPLATE_INDEX" val="20224720"/>
  <p:tag name="KSO_WM_UNIT_LAYERLEVEL" val="1_1_1"/>
  <p:tag name="KSO_WM_TAG_VERSION" val="1.0"/>
  <p:tag name="KSO_WM_BEAUTIFY_FLAG" val="#wm#"/>
  <p:tag name="KSO_WM_UNIT_BLOCK" val="0"/>
  <p:tag name="KSO_WM_UNIT_DEC_AREA_ID" val="6a2320b0e75f4cac83e231960ff9c0a0"/>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377.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24720_4*l_h_a*1_2_1"/>
  <p:tag name="KSO_WM_TEMPLATE_CATEGORY" val="custom"/>
  <p:tag name="KSO_WM_TEMPLATE_INDEX" val="20224720"/>
  <p:tag name="KSO_WM_UNIT_LAYERLEVEL" val="1_1_1"/>
  <p:tag name="KSO_WM_TAG_VERSION" val="1.0"/>
  <p:tag name="KSO_WM_BEAUTIFY_FLAG" val="#wm#"/>
  <p:tag name="KSO_WM_UNIT_BLOCK" val="0"/>
  <p:tag name="KSO_WM_UNIT_DEC_AREA_ID" val="d69e3426e91444ba883f9fe33f69b63f"/>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4720_4*l_h_i*1_3_1"/>
  <p:tag name="KSO_WM_TEMPLATE_CATEGORY" val="custom"/>
  <p:tag name="KSO_WM_TEMPLATE_INDEX" val="20224720"/>
  <p:tag name="KSO_WM_UNIT_LAYERLEVEL" val="1_1_1"/>
  <p:tag name="KSO_WM_TAG_VERSION" val="1.0"/>
  <p:tag name="KSO_WM_BEAUTIFY_FLAG" val="#wm#"/>
  <p:tag name="KSO_WM_UNIT_BLOCK" val="0"/>
  <p:tag name="KSO_WM_UNIT_DEC_AREA_ID" val="85c5f3ebdae94c8088ef24e0de6f60ef"/>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39.97496062992124,&quot;top&quot;:262.52503937007873,&quot;width&quot;:684.35}"/>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4720_4*l_h_i*1_3_2"/>
  <p:tag name="KSO_WM_TEMPLATE_CATEGORY" val="custom"/>
  <p:tag name="KSO_WM_TEMPLATE_INDEX" val="20224720"/>
  <p:tag name="KSO_WM_UNIT_LAYERLEVEL" val="1_1_1"/>
  <p:tag name="KSO_WM_TAG_VERSION" val="1.0"/>
  <p:tag name="KSO_WM_BEAUTIFY_FLAG" val="#wm#"/>
  <p:tag name="KSO_WM_UNIT_BLOCK" val="0"/>
  <p:tag name="KSO_WM_UNIT_DEC_AREA_ID" val="b832b570585d4ae4babd644864c6ed8c"/>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24720_4*l_h_a*1_3_1"/>
  <p:tag name="KSO_WM_TEMPLATE_CATEGORY" val="custom"/>
  <p:tag name="KSO_WM_TEMPLATE_INDEX" val="20224720"/>
  <p:tag name="KSO_WM_UNIT_LAYERLEVEL" val="1_1_1"/>
  <p:tag name="KSO_WM_TAG_VERSION" val="1.0"/>
  <p:tag name="KSO_WM_BEAUTIFY_FLAG" val="#wm#"/>
  <p:tag name="KSO_WM_UNIT_BLOCK" val="0"/>
  <p:tag name="KSO_WM_UNIT_DEC_AREA_ID" val="444269ed05f045359748c0edeba8a736"/>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24720_4*l_h_i*1_4_1"/>
  <p:tag name="KSO_WM_TEMPLATE_CATEGORY" val="custom"/>
  <p:tag name="KSO_WM_TEMPLATE_INDEX" val="20224720"/>
  <p:tag name="KSO_WM_UNIT_LAYERLEVEL" val="1_1_1"/>
  <p:tag name="KSO_WM_TAG_VERSION" val="1.0"/>
  <p:tag name="KSO_WM_BEAUTIFY_FLAG" val="#wm#"/>
  <p:tag name="KSO_WM_UNIT_BLOCK" val="0"/>
  <p:tag name="KSO_WM_UNIT_DEC_AREA_ID" val="da4ca4a1a4274e9699b6f48fb84a8d37"/>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39.97496062992124,&quot;top&quot;:262.52503937007873,&quot;width&quot;:684.35}"/>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24720_4*l_h_i*1_4_2"/>
  <p:tag name="KSO_WM_TEMPLATE_CATEGORY" val="custom"/>
  <p:tag name="KSO_WM_TEMPLATE_INDEX" val="20224720"/>
  <p:tag name="KSO_WM_UNIT_LAYERLEVEL" val="1_1_1"/>
  <p:tag name="KSO_WM_TAG_VERSION" val="1.0"/>
  <p:tag name="KSO_WM_BEAUTIFY_FLAG" val="#wm#"/>
  <p:tag name="KSO_WM_UNIT_BLOCK" val="0"/>
  <p:tag name="KSO_WM_UNIT_DEC_AREA_ID" val="6f4b24e5a9194233a72a40351d389ccc"/>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383.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24720_4*l_h_a*1_4_1"/>
  <p:tag name="KSO_WM_TEMPLATE_CATEGORY" val="custom"/>
  <p:tag name="KSO_WM_TEMPLATE_INDEX" val="20224720"/>
  <p:tag name="KSO_WM_UNIT_LAYERLEVEL" val="1_1_1"/>
  <p:tag name="KSO_WM_TAG_VERSION" val="1.0"/>
  <p:tag name="KSO_WM_BEAUTIFY_FLAG" val="#wm#"/>
  <p:tag name="KSO_WM_UNIT_BLOCK" val="0"/>
  <p:tag name="KSO_WM_UNIT_DEC_AREA_ID" val="532468799a8847438d94f61d42bb9be1"/>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384.xml><?xml version="1.0" encoding="utf-8"?>
<p:tagLst xmlns:p="http://schemas.openxmlformats.org/presentationml/2006/main">
  <p:tag name="KSO_WM_BEAUTIFY_FLAG" val="#wm#"/>
  <p:tag name="KSO_WM_TEMPLATE_CATEGORY" val="custom"/>
  <p:tag name="KSO_WM_TEMPLATE_INDEX" val="20224720"/>
  <p:tag name="KSO_WM_SLIDE_ID" val="custom20224720_4"/>
  <p:tag name="KSO_WM_TEMPLATE_SUBCATEGORY" val="21"/>
  <p:tag name="KSO_WM_TEMPLATE_MASTER_TYPE" val="1"/>
  <p:tag name="KSO_WM_TEMPLATE_COLOR_TYPE" val="1"/>
  <p:tag name="KSO_WM_SLIDE_ITEM_CNT" val="4"/>
  <p:tag name="KSO_WM_SLIDE_INDEX" val="4"/>
  <p:tag name="KSO_WM_TAG_VERSION" val="1.0"/>
  <p:tag name="KSO_WM_SLIDE_LAYOUT" val="a_f_l"/>
  <p:tag name="KSO_WM_SLIDE_LAYOUT_CNT" val="1_1_1"/>
  <p:tag name="KSO_WM_CHIP_INFOS" val="{&quot;type&quot;:0,&quot;layout_type&quot;:&quot;1_NF_C_2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5166e6d3dcef8fee32c2db"/>
  <p:tag name="KSO_WM_CHIP_FILLPROP" val="[[{&quot;text_align&quot;:&quot;cm&quot;,&quot;text_direction&quot;:&quot;horizontal&quot;,&quot;support_big_font&quot;:false,&quot;picture_toward&quot;:0,&quot;picture_dockside&quot;:[],&quot;fill_id&quot;:&quot;3d3fc6e9b912458893ceba903d5240cf&quot;,&quot;fill_align&quot;:&quot;cm&quot;,&quot;chip_types&quot;:[&quot;diagram&quot;,&quot;header&quot;]}],[{&quot;text_align&quot;:&quot;cm&quot;,&quot;text_direction&quot;:&quot;horizontal&quot;,&quot;support_big_font&quot;:false,&quot;picture_toward&quot;:0,&quot;picture_dockside&quot;:[],&quot;fill_id&quot;:&quot;3d3fc6e9b912458893ceba903d5240cf&quot;,&quot;fill_align&quot;:&quot;cm&quot;,&quot;chip_types&quot;:[&quot;diagram&quot;]}],[{&quot;text_align&quot;:&quot;rm&quot;,&quot;text_direction&quot;:&quot;horizontal&quot;,&quot;support_big_font&quot;:false,&quot;picture_toward&quot;:0,&quot;picture_dockside&quot;:[],&quot;fill_id&quot;:&quot;3d3fc6e9b912458893ceba903d5240cf&quot;,&quot;fill_align&quot;:&quot;ct&quot;,&quot;chip_types&quot;:[&quot;diagram&quot;,&quot;header&quot;]}],[{&quot;text_align&quot;:&quot;rm&quot;,&quot;text_direction&quot;:&quot;horizontal&quot;,&quot;support_big_font&quot;:false,&quot;picture_toward&quot;:0,&quot;picture_dockside&quot;:[],&quot;fill_id&quot;:&quot;3d3fc6e9b912458893ceba903d5240cf&quot;,&quot;fill_align&quot;:&quot;cm&quot;,&quot;chip_types&quot;:[&quot;diagram&quot;,&quot;header&quot;]}],[{&quot;text_align&quot;:&quot;r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m&quot;,&quot;chip_types&quot;:[&quot;diagram&quot;,&quot;header&quot;]}],[{&quot;text_align&quot;:&quot;lm&quot;,&quot;text_direction&quot;:&quot;horizontal&quot;,&quot;support_big_font&quot;:false,&quot;picture_toward&quot;:0,&quot;picture_dockside&quot;:[],&quot;fill_id&quot;:&quot;3d3fc6e9b912458893ceba903d5240cf&quot;,&quot;fill_align&quot;:&quot;ct&quot;,&quot;chip_types&quot;:[&quot;diagram&quot;,&quot;header&quot;]}],[{&quot;text_align&quot;:&quot;ct&quot;,&quot;text_direction&quot;:&quot;horizontal&quot;,&quot;support_big_font&quot;:false,&quot;picture_toward&quot;:0,&quot;picture_dockside&quot;:[],&quot;fill_id&quot;:&quot;3d3fc6e9b912458893ceba903d5240cf&quot;,&quot;fill_align&quot;:&quot;ct&quot;,&quot;chip_types&quot;:[&quot;diagram&quot;,&quot;header&quot;]}],[{&quot;text_align&quot;:&quot;cb&quot;,&quot;text_direction&quot;:&quot;horizontal&quot;,&quot;support_big_font&quot;:false,&quot;picture_toward&quot;:0,&quot;picture_dockside&quot;:[],&quot;fill_id&quot;:&quot;3d3fc6e9b912458893ceba903d5240cf&quot;,&quot;fill_align&quot;:&quot;cb&quot;,&quot;chip_types&quot;:[&quot;diagram&quot;,&quot;header&quot;]}]]"/>
  <p:tag name="KSO_WM_CHIP_DECFILLPROP" val="[]"/>
  <p:tag name="KSO_WM_CHIP_GROUPID" val="615166e6d3dcef8fee32c2da"/>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218141f9895fa2f151d7e1"/>
  <p:tag name="KSO_WM_TEMPLATE_ASSEMBLE_GROUPID" val="62e1e7327ec3138b1bb76a18"/>
</p:tagLst>
</file>

<file path=ppt/tags/tag385.xml><?xml version="1.0" encoding="utf-8"?>
<p:tagLst xmlns:p="http://schemas.openxmlformats.org/presentationml/2006/main">
  <p:tag name="KSO_WM_UNIT_SUBTYPE" val="a"/>
  <p:tag name="KSO_WM_UNIT_PRESET_TEXT" val="CONTENTS"/>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24720_4*f*1"/>
  <p:tag name="KSO_WM_TEMPLATE_CATEGORY" val="custom"/>
  <p:tag name="KSO_WM_TEMPLATE_INDEX" val="20224720"/>
  <p:tag name="KSO_WM_UNIT_LAYERLEVEL" val="1"/>
  <p:tag name="KSO_WM_TAG_VERSION" val="1.0"/>
  <p:tag name="KSO_WM_BEAUTIFY_FLAG" val="#wm#"/>
  <p:tag name="KSO_WM_UNIT_DEFAULT_FONT" val="20;26;2"/>
  <p:tag name="KSO_WM_UNIT_BLOCK" val="0"/>
  <p:tag name="KSO_WM_UNIT_DEC_AREA_ID" val="9177eab722c9405e8a054f034e8e64a8"/>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USESOURCEFORMAT_APPLY" val="1"/>
</p:tagLst>
</file>

<file path=ppt/tags/tag386.xml><?xml version="1.0" encoding="utf-8"?>
<p:tagLst xmlns:p="http://schemas.openxmlformats.org/presentationml/2006/main">
  <p:tag name="KSO_WM_UNIT_ISCONTENTSTITLE" val="0"/>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4720_4*a*1"/>
  <p:tag name="KSO_WM_TEMPLATE_CATEGORY" val="custom"/>
  <p:tag name="KSO_WM_TEMPLATE_INDEX" val="20224720"/>
  <p:tag name="KSO_WM_UNIT_LAYERLEVEL" val="1"/>
  <p:tag name="KSO_WM_TAG_VERSION" val="1.0"/>
  <p:tag name="KSO_WM_BEAUTIFY_FLAG" val="#wm#"/>
  <p:tag name="KSO_WM_UNIT_DEFAULT_FONT" val="44;50;2"/>
  <p:tag name="KSO_WM_UNIT_BLOCK" val="0"/>
  <p:tag name="KSO_WM_UNIT_DEC_AREA_ID" val="c70dd84fb66649b9876ee862c5154166"/>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USESOURCEFORMAT_APPLY" val="1"/>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4720_4*i*1"/>
  <p:tag name="KSO_WM_TEMPLATE_CATEGORY" val="custom"/>
  <p:tag name="KSO_WM_TEMPLATE_INDEX" val="20224720"/>
  <p:tag name="KSO_WM_UNIT_LAYERLEVEL" val="1"/>
  <p:tag name="KSO_WM_TAG_VERSION" val="1.0"/>
  <p:tag name="KSO_WM_BEAUTIFY_FLAG" val="#wm#"/>
  <p:tag name="KSO_WM_UNIT_BLOCK" val="0"/>
  <p:tag name="KSO_WM_UNIT_DEC_AREA_ID" val="9018a19df0e74172aa287a3bbdc577dd"/>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24720_4*l_h_i*1_1_1"/>
  <p:tag name="KSO_WM_TEMPLATE_CATEGORY" val="custom"/>
  <p:tag name="KSO_WM_TEMPLATE_INDEX" val="20224720"/>
  <p:tag name="KSO_WM_UNIT_LAYERLEVEL" val="1_1_1"/>
  <p:tag name="KSO_WM_TAG_VERSION" val="1.0"/>
  <p:tag name="KSO_WM_BEAUTIFY_FLAG" val="#wm#"/>
  <p:tag name="KSO_WM_UNIT_BLOCK" val="0"/>
  <p:tag name="KSO_WM_UNIT_DEC_AREA_ID" val="1ed843b5b4394c5783c52ed94aabf6e8"/>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38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24720_4*l_h_a*1_1_1"/>
  <p:tag name="KSO_WM_TEMPLATE_CATEGORY" val="custom"/>
  <p:tag name="KSO_WM_TEMPLATE_INDEX" val="20224720"/>
  <p:tag name="KSO_WM_UNIT_LAYERLEVEL" val="1_1_1"/>
  <p:tag name="KSO_WM_TAG_VERSION" val="1.0"/>
  <p:tag name="KSO_WM_BEAUTIFY_FLAG" val="#wm#"/>
  <p:tag name="KSO_WM_UNIT_BLOCK" val="0"/>
  <p:tag name="KSO_WM_UNIT_DEC_AREA_ID" val="c3f3c763d4d84257ae2e8f9b725380f5"/>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4720_4*l_h_i*1_2_1"/>
  <p:tag name="KSO_WM_TEMPLATE_CATEGORY" val="custom"/>
  <p:tag name="KSO_WM_TEMPLATE_INDEX" val="20224720"/>
  <p:tag name="KSO_WM_UNIT_LAYERLEVEL" val="1_1_1"/>
  <p:tag name="KSO_WM_TAG_VERSION" val="1.0"/>
  <p:tag name="KSO_WM_BEAUTIFY_FLAG" val="#wm#"/>
  <p:tag name="KSO_WM_UNIT_BLOCK" val="0"/>
  <p:tag name="KSO_WM_UNIT_DEC_AREA_ID" val="e2fe19842017476a871e1d080f54b974"/>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39.97496062992124,&quot;top&quot;:262.52503937007873,&quot;width&quot;:684.35}"/>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4720_4*l_h_i*1_2_2"/>
  <p:tag name="KSO_WM_TEMPLATE_CATEGORY" val="custom"/>
  <p:tag name="KSO_WM_TEMPLATE_INDEX" val="20224720"/>
  <p:tag name="KSO_WM_UNIT_LAYERLEVEL" val="1_1_1"/>
  <p:tag name="KSO_WM_TAG_VERSION" val="1.0"/>
  <p:tag name="KSO_WM_BEAUTIFY_FLAG" val="#wm#"/>
  <p:tag name="KSO_WM_UNIT_BLOCK" val="0"/>
  <p:tag name="KSO_WM_UNIT_DEC_AREA_ID" val="6a2320b0e75f4cac83e231960ff9c0a0"/>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39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24720_4*l_h_a*1_2_1"/>
  <p:tag name="KSO_WM_TEMPLATE_CATEGORY" val="custom"/>
  <p:tag name="KSO_WM_TEMPLATE_INDEX" val="20224720"/>
  <p:tag name="KSO_WM_UNIT_LAYERLEVEL" val="1_1_1"/>
  <p:tag name="KSO_WM_TAG_VERSION" val="1.0"/>
  <p:tag name="KSO_WM_BEAUTIFY_FLAG" val="#wm#"/>
  <p:tag name="KSO_WM_UNIT_BLOCK" val="0"/>
  <p:tag name="KSO_WM_UNIT_DEC_AREA_ID" val="d69e3426e91444ba883f9fe33f69b63f"/>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4720_4*l_h_i*1_3_1"/>
  <p:tag name="KSO_WM_TEMPLATE_CATEGORY" val="custom"/>
  <p:tag name="KSO_WM_TEMPLATE_INDEX" val="20224720"/>
  <p:tag name="KSO_WM_UNIT_LAYERLEVEL" val="1_1_1"/>
  <p:tag name="KSO_WM_TAG_VERSION" val="1.0"/>
  <p:tag name="KSO_WM_BEAUTIFY_FLAG" val="#wm#"/>
  <p:tag name="KSO_WM_UNIT_BLOCK" val="0"/>
  <p:tag name="KSO_WM_UNIT_DEC_AREA_ID" val="85c5f3ebdae94c8088ef24e0de6f60ef"/>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39.97496062992124,&quot;top&quot;:262.52503937007873,&quot;width&quot;:684.35}"/>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4720_4*l_h_i*1_3_2"/>
  <p:tag name="KSO_WM_TEMPLATE_CATEGORY" val="custom"/>
  <p:tag name="KSO_WM_TEMPLATE_INDEX" val="20224720"/>
  <p:tag name="KSO_WM_UNIT_LAYERLEVEL" val="1_1_1"/>
  <p:tag name="KSO_WM_TAG_VERSION" val="1.0"/>
  <p:tag name="KSO_WM_BEAUTIFY_FLAG" val="#wm#"/>
  <p:tag name="KSO_WM_UNIT_BLOCK" val="0"/>
  <p:tag name="KSO_WM_UNIT_DEC_AREA_ID" val="b832b570585d4ae4babd644864c6ed8c"/>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395.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24720_4*l_h_a*1_3_1"/>
  <p:tag name="KSO_WM_TEMPLATE_CATEGORY" val="custom"/>
  <p:tag name="KSO_WM_TEMPLATE_INDEX" val="20224720"/>
  <p:tag name="KSO_WM_UNIT_LAYERLEVEL" val="1_1_1"/>
  <p:tag name="KSO_WM_TAG_VERSION" val="1.0"/>
  <p:tag name="KSO_WM_BEAUTIFY_FLAG" val="#wm#"/>
  <p:tag name="KSO_WM_UNIT_BLOCK" val="0"/>
  <p:tag name="KSO_WM_UNIT_DEC_AREA_ID" val="444269ed05f045359748c0edeba8a736"/>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24720_4*l_h_i*1_4_1"/>
  <p:tag name="KSO_WM_TEMPLATE_CATEGORY" val="custom"/>
  <p:tag name="KSO_WM_TEMPLATE_INDEX" val="20224720"/>
  <p:tag name="KSO_WM_UNIT_LAYERLEVEL" val="1_1_1"/>
  <p:tag name="KSO_WM_TAG_VERSION" val="1.0"/>
  <p:tag name="KSO_WM_BEAUTIFY_FLAG" val="#wm#"/>
  <p:tag name="KSO_WM_UNIT_BLOCK" val="0"/>
  <p:tag name="KSO_WM_UNIT_DEC_AREA_ID" val="da4ca4a1a4274e9699b6f48fb84a8d37"/>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39.97496062992124,&quot;top&quot;:262.52503937007873,&quot;width&quot;:684.35}"/>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24720_4*l_h_i*1_4_2"/>
  <p:tag name="KSO_WM_TEMPLATE_CATEGORY" val="custom"/>
  <p:tag name="KSO_WM_TEMPLATE_INDEX" val="20224720"/>
  <p:tag name="KSO_WM_UNIT_LAYERLEVEL" val="1_1_1"/>
  <p:tag name="KSO_WM_TAG_VERSION" val="1.0"/>
  <p:tag name="KSO_WM_BEAUTIFY_FLAG" val="#wm#"/>
  <p:tag name="KSO_WM_UNIT_BLOCK" val="0"/>
  <p:tag name="KSO_WM_UNIT_DEC_AREA_ID" val="6f4b24e5a9194233a72a40351d389ccc"/>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39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24720_4*l_h_a*1_4_1"/>
  <p:tag name="KSO_WM_TEMPLATE_CATEGORY" val="custom"/>
  <p:tag name="KSO_WM_TEMPLATE_INDEX" val="20224720"/>
  <p:tag name="KSO_WM_UNIT_LAYERLEVEL" val="1_1_1"/>
  <p:tag name="KSO_WM_TAG_VERSION" val="1.0"/>
  <p:tag name="KSO_WM_BEAUTIFY_FLAG" val="#wm#"/>
  <p:tag name="KSO_WM_UNIT_BLOCK" val="0"/>
  <p:tag name="KSO_WM_UNIT_DEC_AREA_ID" val="532468799a8847438d94f61d42bb9be1"/>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399.xml><?xml version="1.0" encoding="utf-8"?>
<p:tagLst xmlns:p="http://schemas.openxmlformats.org/presentationml/2006/main">
  <p:tag name="KSO_WM_BEAUTIFY_FLAG" val="#wm#"/>
  <p:tag name="KSO_WM_TEMPLATE_CATEGORY" val="custom"/>
  <p:tag name="KSO_WM_TEMPLATE_INDEX" val="20224720"/>
  <p:tag name="KSO_WM_SLIDE_ID" val="custom20224720_4"/>
  <p:tag name="KSO_WM_TEMPLATE_SUBCATEGORY" val="21"/>
  <p:tag name="KSO_WM_TEMPLATE_MASTER_TYPE" val="1"/>
  <p:tag name="KSO_WM_TEMPLATE_COLOR_TYPE" val="1"/>
  <p:tag name="KSO_WM_SLIDE_ITEM_CNT" val="4"/>
  <p:tag name="KSO_WM_SLIDE_INDEX" val="4"/>
  <p:tag name="KSO_WM_TAG_VERSION" val="1.0"/>
  <p:tag name="KSO_WM_SLIDE_LAYOUT" val="a_f_l"/>
  <p:tag name="KSO_WM_SLIDE_LAYOUT_CNT" val="1_1_1"/>
  <p:tag name="KSO_WM_CHIP_INFOS" val="{&quot;type&quot;:0,&quot;layout_type&quot;:&quot;1_NF_C_2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5166e6d3dcef8fee32c2db"/>
  <p:tag name="KSO_WM_CHIP_FILLPROP" val="[[{&quot;text_align&quot;:&quot;cm&quot;,&quot;text_direction&quot;:&quot;horizontal&quot;,&quot;support_big_font&quot;:false,&quot;picture_toward&quot;:0,&quot;picture_dockside&quot;:[],&quot;fill_id&quot;:&quot;3d3fc6e9b912458893ceba903d5240cf&quot;,&quot;fill_align&quot;:&quot;cm&quot;,&quot;chip_types&quot;:[&quot;diagram&quot;,&quot;header&quot;]}],[{&quot;text_align&quot;:&quot;cm&quot;,&quot;text_direction&quot;:&quot;horizontal&quot;,&quot;support_big_font&quot;:false,&quot;picture_toward&quot;:0,&quot;picture_dockside&quot;:[],&quot;fill_id&quot;:&quot;3d3fc6e9b912458893ceba903d5240cf&quot;,&quot;fill_align&quot;:&quot;cm&quot;,&quot;chip_types&quot;:[&quot;diagram&quot;]}],[{&quot;text_align&quot;:&quot;rm&quot;,&quot;text_direction&quot;:&quot;horizontal&quot;,&quot;support_big_font&quot;:false,&quot;picture_toward&quot;:0,&quot;picture_dockside&quot;:[],&quot;fill_id&quot;:&quot;3d3fc6e9b912458893ceba903d5240cf&quot;,&quot;fill_align&quot;:&quot;ct&quot;,&quot;chip_types&quot;:[&quot;diagram&quot;,&quot;header&quot;]}],[{&quot;text_align&quot;:&quot;rm&quot;,&quot;text_direction&quot;:&quot;horizontal&quot;,&quot;support_big_font&quot;:false,&quot;picture_toward&quot;:0,&quot;picture_dockside&quot;:[],&quot;fill_id&quot;:&quot;3d3fc6e9b912458893ceba903d5240cf&quot;,&quot;fill_align&quot;:&quot;cm&quot;,&quot;chip_types&quot;:[&quot;diagram&quot;,&quot;header&quot;]}],[{&quot;text_align&quot;:&quot;r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m&quot;,&quot;chip_types&quot;:[&quot;diagram&quot;,&quot;header&quot;]}],[{&quot;text_align&quot;:&quot;lm&quot;,&quot;text_direction&quot;:&quot;horizontal&quot;,&quot;support_big_font&quot;:false,&quot;picture_toward&quot;:0,&quot;picture_dockside&quot;:[],&quot;fill_id&quot;:&quot;3d3fc6e9b912458893ceba903d5240cf&quot;,&quot;fill_align&quot;:&quot;ct&quot;,&quot;chip_types&quot;:[&quot;diagram&quot;,&quot;header&quot;]}],[{&quot;text_align&quot;:&quot;ct&quot;,&quot;text_direction&quot;:&quot;horizontal&quot;,&quot;support_big_font&quot;:false,&quot;picture_toward&quot;:0,&quot;picture_dockside&quot;:[],&quot;fill_id&quot;:&quot;3d3fc6e9b912458893ceba903d5240cf&quot;,&quot;fill_align&quot;:&quot;ct&quot;,&quot;chip_types&quot;:[&quot;diagram&quot;,&quot;header&quot;]}],[{&quot;text_align&quot;:&quot;cb&quot;,&quot;text_direction&quot;:&quot;horizontal&quot;,&quot;support_big_font&quot;:false,&quot;picture_toward&quot;:0,&quot;picture_dockside&quot;:[],&quot;fill_id&quot;:&quot;3d3fc6e9b912458893ceba903d5240cf&quot;,&quot;fill_align&quot;:&quot;cb&quot;,&quot;chip_types&quot;:[&quot;diagram&quot;,&quot;header&quot;]}]]"/>
  <p:tag name="KSO_WM_CHIP_DECFILLPROP" val="[]"/>
  <p:tag name="KSO_WM_CHIP_GROUPID" val="615166e6d3dcef8fee32c2da"/>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218141f9895fa2f151d7e1"/>
  <p:tag name="KSO_WM_TEMPLATE_ASSEMBLE_GROUPID" val="62e1e7327ec3138b1bb76a18"/>
</p:tagLst>
</file>

<file path=ppt/tags/tag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0.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7*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01.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7*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02.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custom20224720_17*a*1"/>
  <p:tag name="KSO_WM_TEMPLATE_CATEGORY" val="custom"/>
  <p:tag name="KSO_WM_TEMPLATE_INDEX" val="20224720"/>
  <p:tag name="KSO_WM_UNIT_LAYERLEVEL" val="1"/>
  <p:tag name="KSO_WM_TAG_VERSION" val="1.0"/>
  <p:tag name="KSO_WM_BEAUTIFY_FLAG" val="#wm#"/>
  <p:tag name="KSO_WM_UNIT_SHOW_EDIT_AREA_INDICATION" val="1"/>
  <p:tag name="KSO_WM_UNIT_DEFAULT_FONT" val="24;44;4"/>
  <p:tag name="KSO_WM_UNIT_BLOCK" val="0"/>
  <p:tag name="KSO_WM_UNIT_DEC_AREA_ID" val="930e1886c1c14eb4b844f25b6658df65"/>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6fa849b2e3604c529ccf52bfa8814341"/>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custom20224720_17*b*1"/>
  <p:tag name="KSO_WM_TEMPLATE_CATEGORY" val="custom"/>
  <p:tag name="KSO_WM_TEMPLATE_INDEX" val="20224720"/>
  <p:tag name="KSO_WM_UNIT_LAYERLEVEL" val="1"/>
  <p:tag name="KSO_WM_TAG_VERSION" val="1.0"/>
  <p:tag name="KSO_WM_BEAUTIFY_FLAG" val="#wm#"/>
  <p:tag name="KSO_WM_UNIT_DEFAULT_FONT" val="18;24;2"/>
  <p:tag name="KSO_WM_UNIT_BLOCK" val="0"/>
  <p:tag name="KSO_WM_UNIT_DEC_AREA_ID" val="6232a5b58e0344549bc7e0f50b214839"/>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6fa849b2e3604c529ccf52bfa8814341"/>
  <p:tag name="KSO_WM_UNIT_TEXT_FILL_FORE_SCHEMECOLOR_INDEX_BRIGHTNESS" val="-0.25"/>
  <p:tag name="KSO_WM_UNIT_TEXT_FILL_FORE_SCHEMECOLOR_INDEX" val="14"/>
  <p:tag name="KSO_WM_UNIT_TEXT_FILL_TYPE" val="1"/>
</p:tagLst>
</file>

<file path=ppt/tags/tag40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7*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114"/>
  <p:tag name="KSO_WM_UNIT_SHOW_EDIT_AREA_INDICATION" val="1"/>
  <p:tag name="KSO_WM_CHIP_GROUPID" val="5e6b05596848fb12bee65ac8"/>
  <p:tag name="KSO_WM_CHIP_XID" val="5e6b05596848fb12bee65aca"/>
  <p:tag name="KSO_WM_UNIT_DEC_AREA_ID" val="1f82a7576e27463daa1de8c8951fc9f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0c7f03155e4d81985e0c8dfb6a407d"/>
  <p:tag name="KSO_WM_UNIT_TEXT_FILL_FORE_SCHEMECOLOR_INDEX_BRIGHTNESS" val="0.25"/>
  <p:tag name="KSO_WM_UNIT_TEXT_FILL_FORE_SCHEMECOLOR_INDEX" val="13"/>
  <p:tag name="KSO_WM_UNIT_TEXT_FILL_TYPE" val="1"/>
</p:tagLst>
</file>

<file path=ppt/tags/tag40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7*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114"/>
  <p:tag name="KSO_WM_UNIT_SHOW_EDIT_AREA_INDICATION" val="1"/>
  <p:tag name="KSO_WM_CHIP_GROUPID" val="5e6b05596848fb12bee65ac8"/>
  <p:tag name="KSO_WM_CHIP_XID" val="5e6b05596848fb12bee65aca"/>
  <p:tag name="KSO_WM_UNIT_DEC_AREA_ID" val="0695a26eaa814cd5bf402de7b68465c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b4e63494a3641d78f912407e6366621"/>
  <p:tag name="KSO_WM_UNIT_TEXT_FILL_FORE_SCHEMECOLOR_INDEX_BRIGHTNESS" val="0.25"/>
  <p:tag name="KSO_WM_UNIT_TEXT_FILL_FORE_SCHEMECOLOR_INDEX" val="13"/>
  <p:tag name="KSO_WM_UNIT_TEXT_FILL_TYPE" val="1"/>
</p:tagLst>
</file>

<file path=ppt/tags/tag406.xml><?xml version="1.0" encoding="utf-8"?>
<p:tagLst xmlns:p="http://schemas.openxmlformats.org/presentationml/2006/main">
  <p:tag name="KSO_WM_UNIT_TEX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custom20224720_17*h_f*1_1"/>
  <p:tag name="KSO_WM_TEMPLATE_CATEGORY" val="custom"/>
  <p:tag name="KSO_WM_TEMPLATE_INDEX" val="20224720"/>
  <p:tag name="KSO_WM_UNIT_LAYERLEVEL" val="1_1"/>
  <p:tag name="KSO_WM_TAG_VERSION" val="1.0"/>
  <p:tag name="KSO_WM_BEAUTIFY_FLAG" val="#wm#"/>
  <p:tag name="KSO_WM_UNIT_SUBTYPE" val="a"/>
  <p:tag name="KSO_WM_UNIT_DEFAULT_FONT" val="14;20;2"/>
  <p:tag name="KSO_WM_UNIT_BLOCK" val="0"/>
  <p:tag name="KSO_WM_UNIT_VALUE" val="198"/>
  <p:tag name="KSO_WM_UNIT_SHOW_EDIT_AREA_INDICATION" val="1"/>
  <p:tag name="KSO_WM_CHIP_GROUPID" val="5e6b05b36848fb12bee65ad8"/>
  <p:tag name="KSO_WM_CHIP_XID" val="5e6b05b36848fb12bee65ada"/>
  <p:tag name="KSO_WM_UNIT_DEC_AREA_ID" val="3edc6d2027f04fbea379e1f93b9f7a9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c58279e350d4590833e5306ec512273"/>
  <p:tag name="KSO_WM_UNIT_TEXT_FILL_FORE_SCHEMECOLOR_INDEX_BRIGHTNESS" val="0.25"/>
  <p:tag name="KSO_WM_UNIT_TEXT_FILL_FORE_SCHEMECOLOR_INDEX" val="13"/>
  <p:tag name="KSO_WM_UNIT_TEXT_FILL_TYPE" val="1"/>
</p:tagLst>
</file>

<file path=ppt/tags/tag407.xml><?xml version="1.0" encoding="utf-8"?>
<p:tagLst xmlns:p="http://schemas.openxmlformats.org/presentationml/2006/main">
  <p:tag name="KSO_WM_BEAUTIFY_FLAG" val="#wm#"/>
  <p:tag name="KSO_WM_TEMPLATE_CATEGORY" val="custom"/>
  <p:tag name="KSO_WM_TEMPLATE_INDEX" val="20224720"/>
  <p:tag name="KSO_WM_SLIDE_LAYOUT_INFO" val="{&quot;backgroundInfo&quot;:[{&quot;bottom&quot;:0,&quot;bottomAbs&quot;:false,&quot;left&quot;:0,&quot;leftAbs&quot;:false,&quot;right&quot;:0,&quot;rightAbs&quot;:false,&quot;top&quot;:0,&quot;topAbs&quot;:false,&quot;type&quot;:&quot;general&quot;}],&quot;id&quot;:&quot;2021-04-01T15:09:30&quot;,&quot;maxSize&quot;:{&quot;size1&quot;:25.510710391291866},&quot;minSize&quot;:{&quot;size1&quot;:25.510710391291866},&quot;normalSize&quot;:{&quot;size1&quot;:25.510710391291866},&quot;subLayout&quot;:[{&quot;id&quot;:&quot;2021-04-01T15:09:30&quot;,&quot;margin&quot;:{&quot;bottom&quot;:0,&quot;left&quot;:1.2699999809265137,&quot;right&quot;:1.2699999809265137,&quot;top&quot;:1.2699999809265137},&quot;type&quot;:0},{&quot;direction&quot;:1,&quot;id&quot;:&quot;2021-04-01T15:09:30&quot;,&quot;maxSize&quot;:{&quot;size1&quot;:51.199417551165006},&quot;minSize&quot;:{&quot;size1&quot;:51.199417551165006},&quot;normalSize&quot;:{&quot;size1&quot;:51.199417551165006},&quot;subLayout&quot;:[{&quot;id&quot;:&quot;2021-04-01T15:09:30&quot;,&quot;margin&quot;:{&quot;bottom&quot;:1.6929999589920044,&quot;left&quot;:1.2699999809265137,&quot;right&quot;:0.026000002399086952,&quot;top&quot;:0.81999999284744263},&quot;maxSize&quot;:{&quot;size1&quot;:32.636573489949811},&quot;minSize&quot;:{&quot;size1&quot;:16.736573489949805},&quot;normalSize&quot;:{&quot;size1&quot;:16.736573489949805},&quot;subLayout&quot;:[{&quot;id&quot;:&quot;2021-04-01T15:09:30&quot;,&quot;margin&quot;:{&quot;bottom&quot;:0.046929735690355301,&quot;left&quot;:1.2699999809265137,&quot;right&quot;:0.026000002399086952,&quot;top&quot;:0.81999999284744263},&quot;type&quot;:0},{&quot;id&quot;:&quot;2021-04-01T15:09:30&quot;,&quot;margin&quot;:{&quot;bottom&quot;:1.6929999589920044,&quot;left&quot;:1.2699999809265137,&quot;right&quot;:0.026000002399086952,&quot;top&quot;:0.14886178076267242},&quot;type&quot;:0}],&quot;type&quot;:0},{&quot;id&quot;:&quot;2021-04-01T15:09:30&quot;,&quot;maxSize&quot;:{&quot;size1&quot;:63.39110079734472},&quot;minSize&quot;:{&quot;size1&quot;:27.991100797344721},&quot;normalSize&quot;:{&quot;size1&quot;:45.591100797344723},&quot;subLayout&quot;:[{&quot;id&quot;:&quot;2021-04-01T15:09:30&quot;,&quot;margin&quot;:{&quot;bottom&quot;:0.026000002399086952,&quot;left&quot;:0.81999999284744263,&quot;right&quot;:1.2699999809265137,&quot;top&quot;:0.81999999284744263},&quot;type&quot;:0},{&quot;id&quot;:&quot;2021-04-01T15:09:30&quot;,&quot;margin&quot;:{&quot;bottom&quot;:1.6929999589920044,&quot;left&quot;:0.81999999284744263,&quot;right&quot;:1.2699999809265137,&quot;top&quot;:0.81999999284744263},&quot;type&quot;:0}],&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a722754f624b46d8977e6e5aa1377386&quot;,&quot;fill_align&quot;:&quot;lm&quot;,&quot;chip_types&quot;:[&quot;header&quot;]},{&quot;text_align&quot;:&quot;lm&quot;,&quot;text_direction&quot;:&quot;horizontal&quot;,&quot;support_big_font&quot;:false,&quot;fill_id&quot;:&quot;eff3efe21f52495ebd97d796d78c39db&quot;,&quot;fill_align&quot;:&quot;lm&quot;,&quot;chip_types&quot;:[&quot;text&quot;]},{&quot;text_align&quot;:&quot;lm&quot;,&quot;text_direction&quot;:&quot;horizontal&quot;,&quot;support_big_font&quot;:false,&quot;fill_id&quot;:&quot;cc851d4a210d4daba3ab09f1d7703974&quot;,&quot;fill_align&quot;:&quot;lm&quot;,&quot;chip_types&quot;:[&quot;text&quot;]},{&quot;text_align&quot;:&quot;lt&quot;,&quot;text_direction&quot;:&quot;horizontal&quot;,&quot;support_features&quot;:[&quot;collage&quot;,&quot;carousel&quot;],&quot;support_big_font&quot;:false,&quot;fill_id&quot;:&quot;44eb4de77259433fbe5f60eb781ff5b1&quot;,&quot;fill_align&quot;:&quot;lt&quot;,&quot;chip_types&quot;:[&quot;text&quot;,&quot;picture&quot;]}]]"/>
  <p:tag name="KSO_WM_SLIDE_ID" val="custom20224720_17"/>
  <p:tag name="KSO_WM_TEMPLATE_SUBCATEGORY" val="21"/>
  <p:tag name="KSO_WM_TEMPLATE_MASTER_TYPE" val="0"/>
  <p:tag name="KSO_WM_TEMPLATE_COLOR_TYPE" val="1"/>
  <p:tag name="KSO_WM_SLIDE_TYPE" val="text"/>
  <p:tag name="KSO_WM_SLIDE_SUBTYPE" val="pureTxt"/>
  <p:tag name="KSO_WM_SLIDE_ITEM_CNT" val="0"/>
  <p:tag name="KSO_WM_SLIDE_INDEX" val="17"/>
  <p:tag name="KSO_WM_SLIDE_SIZE" val="443.731*280.964"/>
  <p:tag name="KSO_WM_SLIDE_POSITION" val="47.8983*210.926"/>
  <p:tag name="KSO_WM_TAG_VERSION" val="1.0"/>
  <p:tag name="KSO_WM_SLIDE_LAYOUT" val="a_b_f_h"/>
  <p:tag name="KSO_WM_SLIDE_LAYOUT_CNT" val="1_1_2_1"/>
  <p:tag name="KSO_WM_CHIP_XID" val="5efc367931502a61758d8d7c"/>
  <p:tag name="KSO_WM_CHIP_DECFILLPROP" val="[]"/>
  <p:tag name="KSO_WM_SLIDE_CAN_ADD_NAVIGATION" val="1"/>
  <p:tag name="KSO_WM_CHIP_GROUPID" val="5efc367931502a61758d8d7b"/>
  <p:tag name="KSO_WM_SLIDE_BK_DARK_LIGHT" val="2"/>
  <p:tag name="KSO_WM_SLIDE_BACKGROUND_TYPE" val="general"/>
  <p:tag name="KSO_WM_SLIDE_SUPPORT_FEATURE_TYPE" val="0"/>
  <p:tag name="KSO_WM_SLIDE_SAME_FONT_SIZE" val="1"/>
  <p:tag name="KSO_WM_TEMPLATE_ASSEMBLE_XID" val="60656e9b4054ed1e2fb7fc8f"/>
  <p:tag name="KSO_WM_TEMPLATE_ASSEMBLE_GROUPID" val="60656e9b4054ed1e2fb7fc8f"/>
  <p:tag name="KSO_WM_CHIP_COLORING" val="1"/>
</p:tagLst>
</file>

<file path=ppt/tags/tag408.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09.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10.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41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720_13*a*1"/>
  <p:tag name="KSO_WM_TEMPLATE_CATEGORY" val="custom"/>
  <p:tag name="KSO_WM_TEMPLATE_INDEX" val="2022472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Lst>
</file>

<file path=ppt/tags/tag412.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413.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414.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custom20224720_13*i*1"/>
  <p:tag name="KSO_WM_TEMPLATE_CATEGORY" val="custom"/>
  <p:tag name="KSO_WM_TEMPLATE_INDEX" val="20224720"/>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Lst>
</file>

<file path=ppt/tags/tag415.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416.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17.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1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4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0.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421.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422.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423.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24.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2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42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427.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428.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429.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43.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2*i*1"/>
  <p:tag name="KSO_WM_BEAUTIFY_FLAG" val="#wm#"/>
  <p:tag name="KSO_WM_TAG_VERSION" val="1.0"/>
  <p:tag name="KSO_WM_CHIP_GROUPID" val="62e1e7327ec3138b1bb76a18"/>
  <p:tag name="KSO_WM_CHIP_XID" val="62e1e7337ec3138b1bb76ac1"/>
  <p:tag name="KSO_WM_UNIT_DEC_AREA_ID" val="e98d17d65fc749669f5112d81fd40f8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2a89595f998415eb7e75134d9b6aef5"/>
</p:tagLst>
</file>

<file path=ppt/tags/tag430.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31.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3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43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434.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435.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436.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437.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38.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3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3*i*1"/>
  <p:tag name="KSO_WM_BEAUTIFY_FLAG" val="#wm#"/>
  <p:tag name="KSO_WM_TAG_VERSION" val="1.0"/>
  <p:tag name="KSO_WM_CHIP_GROUPID" val="62e1e7327ec3138b1bb76a18"/>
  <p:tag name="KSO_WM_CHIP_XID" val="62e1e7337ec3138b1bb76a5a"/>
  <p:tag name="KSO_WM_UNIT_DEC_AREA_ID" val="1149e50ed20448509176cb1e4bb6e431"/>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51022ccf953432088d79a1b8afce728"/>
</p:tagLst>
</file>

<file path=ppt/tags/tag44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441.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442.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443.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444.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45.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4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448.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449.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0.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451.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52.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5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455.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456.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457.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458.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59.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5*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0.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24720_15*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e8e865ed8f44961bbf00b3a77a3b18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810a66a4c0f47f3a69128444744989d"/>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VALUE" val="963*1605"/>
  <p:tag name="KSO_WM_UNIT_HIGHLIGHT" val="0"/>
  <p:tag name="KSO_WM_UNIT_COMPATIBLE" val="1"/>
  <p:tag name="KSO_WM_UNIT_DIAGRAM_ISNUMVISUAL" val="0"/>
  <p:tag name="KSO_WM_UNIT_DIAGRAM_ISREFERUNIT" val="0"/>
  <p:tag name="KSO_WM_UNIT_TYPE" val="d"/>
  <p:tag name="KSO_WM_UNIT_INDEX" val="1"/>
  <p:tag name="KSO_WM_UNIT_ID" val="custom20224720_15*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973a5eeca77345fcb811e40c7dddb45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cc3aef6e3354e26a7e6033b47988445"/>
  <p:tag name="KSO_WM_UNIT_PLACING_PICTURE" val="6cc3aef6e3354e26a7e6033b47988445"/>
  <p:tag name="KSO_WM_UNIT_SUPPORT_UNIT_TYPE" val="[&quot;d&quot;,&quot;α&quot;,&quot;β&quot;,&quot;θ&quot;]"/>
</p:tagLst>
</file>

<file path=ppt/tags/tag46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5*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68"/>
  <p:tag name="KSO_WM_UNIT_SHOW_EDIT_AREA_INDICATION" val="1"/>
  <p:tag name="KSO_WM_CHIP_GROUPID" val="5e6b05596848fb12bee65ac8"/>
  <p:tag name="KSO_WM_CHIP_XID" val="5e6b05596848fb12bee65aca"/>
  <p:tag name="KSO_WM_UNIT_DEC_AREA_ID" val="d9dd38cf1a3b421089b7c025978c17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5d16268aa8f401b87fc309189802ee0"/>
  <p:tag name="KSO_WM_UNIT_TEXT_FILL_FORE_SCHEMECOLOR_INDEX_BRIGHTNESS" val="0.25"/>
  <p:tag name="KSO_WM_UNIT_TEXT_FILL_FORE_SCHEMECOLOR_INDEX" val="13"/>
  <p:tag name="KSO_WM_UNIT_TEXT_FILL_TYPE" val="1"/>
</p:tagLst>
</file>

<file path=ppt/tags/tag46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custom20224720_15*f*3"/>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68"/>
  <p:tag name="KSO_WM_UNIT_SHOW_EDIT_AREA_INDICATION" val="1"/>
  <p:tag name="KSO_WM_CHIP_GROUPID" val="5e6b05596848fb12bee65ac8"/>
  <p:tag name="KSO_WM_CHIP_XID" val="5e6b05596848fb12bee65aca"/>
  <p:tag name="KSO_WM_UNIT_DEC_AREA_ID" val="5a96811c7481462988a62f1359116f2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b9eb3d1dc1e40a9bf3569acf55363f8"/>
  <p:tag name="KSO_WM_UNIT_TEXT_FILL_FORE_SCHEMECOLOR_INDEX_BRIGHTNESS" val="0.25"/>
  <p:tag name="KSO_WM_UNIT_TEXT_FILL_FORE_SCHEMECOLOR_INDEX" val="13"/>
  <p:tag name="KSO_WM_UNIT_TEXT_FILL_TYPE" val="1"/>
</p:tagLst>
</file>

<file path=ppt/tags/tag46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5*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de68836f6a6a46efaf536f7c9b86404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3487888065649698c5d93aa109d3233"/>
  <p:tag name="KSO_WM_UNIT_TEXT_FILL_FORE_SCHEMECOLOR_INDEX_BRIGHTNESS" val="0.25"/>
  <p:tag name="KSO_WM_UNIT_TEXT_FILL_FORE_SCHEMECOLOR_INDEX" val="13"/>
  <p:tag name="KSO_WM_UNIT_TEXT_FILL_TYPE" val="1"/>
</p:tagLst>
</file>

<file path=ppt/tags/tag465.xml><?xml version="1.0" encoding="utf-8"?>
<p:tagLst xmlns:p="http://schemas.openxmlformats.org/presentationml/2006/main">
  <p:tag name="KSO_WM_SLIDE_ID" val="custom20224720_15"/>
  <p:tag name="KSO_WM_TEMPLATE_SUBCATEGORY" val="21"/>
  <p:tag name="KSO_WM_TEMPLATE_MASTER_TYPE" val="0"/>
  <p:tag name="KSO_WM_TEMPLATE_COLOR_TYPE" val="1"/>
  <p:tag name="KSO_WM_SLIDE_TYPE" val="text"/>
  <p:tag name="KSO_WM_SLIDE_SUBTYPE" val="picTxt"/>
  <p:tag name="KSO_WM_SLIDE_ITEM_CNT" val="0"/>
  <p:tag name="KSO_WM_SLIDE_INDEX" val="15"/>
  <p:tag name="KSO_WM_SLIDE_SIZE" val="864*468"/>
  <p:tag name="KSO_WM_SLIDE_POSITION" val="48*36"/>
  <p:tag name="KSO_WM_TAG_VERSION" val="1.0"/>
  <p:tag name="KSO_WM_BEAUTIFY_FLAG" val="#wm#"/>
  <p:tag name="KSO_WM_TEMPLATE_CATEGORY" val="custom"/>
  <p:tag name="KSO_WM_TEMPLATE_INDEX" val="20224720"/>
  <p:tag name="KSO_WM_SLIDE_LAYOUT" val="a_d_f"/>
  <p:tag name="KSO_WM_SLIDE_LAYOUT_CNT" val="1_1_3"/>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picture_toward&quot;:0,&quot;picture_dockside&quot;:[],&quot;fill_id&quot;:&quot;08b63cd971b7460b8fec64c69271e3f3&quot;,&quot;fill_align&quot;:&quot;cm&quot;,&quot;chip_types&quot;:[&quot;header&quot;]},{&quot;text_align&quot;:&quot;lm&quot;,&quot;text_direction&quot;:&quot;horizontal&quot;,&quot;support_features&quot;:[&quot;collage&quot;,&quot;carousel&quot;,&quot;creativecrop&quot;],&quot;support_big_font&quot;:false,&quot;picture_toward&quot;:0,&quot;picture_dockside&quot;:[],&quot;fill_id&quot;:&quot;ee25051503624b919c7ccb807f1a32c3&quot;,&quot;fill_align&quot;:&quot;lm&quot;,&quot;chip_types&quot;:[&quot;picture&quot;,&quot;chart&quot;,&quot;table&quot;,&quot;video&quot;]},{&quot;text_align&quot;:&quot;lm&quot;,&quot;text_direction&quot;:&quot;horizontal&quot;,&quot;support_big_font&quot;:false,&quot;picture_toward&quot;:0,&quot;picture_dockside&quot;:[],&quot;fill_id&quot;:&quot;0010c9f4d4d243df8469a6b6773b1720&quot;,&quot;fill_align&quot;:&quot;lm&quot;,&quot;chip_types&quot;:[&quot;text&quot;]},{&quot;text_align&quot;:&quot;lm&quot;,&quot;text_direction&quot;:&quot;horizontal&quot;,&quot;support_big_font&quot;:false,&quot;picture_toward&quot;:0,&quot;picture_dockside&quot;:[],&quot;fill_id&quot;:&quot;509687745d6544bdbf9a2dcbf6e15e27&quot;,&quot;fill_align&quot;:&quot;lm&quot;,&quot;chip_types&quot;:[&quot;text&quot;]},{&quot;text_align&quot;:&quot;lm&quot;,&quot;text_direction&quot;:&quot;horizontal&quot;,&quot;support_big_font&quot;:false,&quot;picture_toward&quot;:0,&quot;picture_dockside&quot;:[],&quot;fill_id&quot;:&quot;3ef0121a9a52409299b434c405b348b2&quot;,&quot;fill_align&quot;:&quot;lm&quot;,&quot;chip_types&quot;:[&quot;text&quot;]}]]"/>
  <p:tag name="KSO_WM_SLIDE_LAYOUT_INFO" val="{&quot;backgroundInfo&quot;:[{&quot;bottom&quot;:0,&quot;bottomAbs&quot;:false,&quot;left&quot;:0,&quot;leftAbs&quot;:false,&quot;right&quot;:0,&quot;rightAbs&quot;:false,&quot;top&quot;:0,&quot;topAbs&quot;:false,&quot;type&quot;:&quot;general&quot;}],&quot;id&quot;:&quot;2021-04-01T15:05:23&quot;,&quot;maxSize&quot;:{&quot;size1&quot;:17.800000000000001},&quot;minSize&quot;:{&quot;size1&quot;:17.800000000000001},&quot;normalSize&quot;:{&quot;size1&quot;:17.800000000000001},&quot;subLayout&quot;:[{&quot;id&quot;:&quot;2021-04-01T15:05:23&quot;,&quot;margin&quot;:{&quot;bottom&quot;:0.026000002399086952,&quot;left&quot;:1.6929999589920044,&quot;right&quot;:1.6929999589920044,&quot;top&quot;:1.2699999809265137},&quot;type&quot;:0},{&quot;id&quot;:&quot;2021-04-01T15:05:23&quot;,&quot;maxSize&quot;:{&quot;size1&quot;:75.799999999999997},&quot;minSize&quot;:{&quot;size1&quot;:75.799999999999997},&quot;normalSize&quot;:{&quot;size1&quot;:75.799999999999997},&quot;subLayout&quot;:[{&quot;direction&quot;:1,&quot;id&quot;:&quot;2021-04-01T15:05:23&quot;,&quot;maxSize&quot;:{&quot;size1&quot;:55},&quot;minSize&quot;:{&quot;size1&quot;:47.5},&quot;normalSize&quot;:{&quot;size1&quot;:55},&quot;subLayout&quot;:[{&quot;id&quot;:&quot;2021-04-01T15:05:23&quot;,&quot;margin&quot;:{&quot;bottom&quot;:0.81999999284744263,&quot;left&quot;:1.6929999589920044,&quot;right&quot;:0.026000002399086952,&quot;top&quot;:0.81999999284744263},&quot;type&quot;:0},{&quot;id&quot;:&quot;2021-04-01T15:05:23&quot;,&quot;maxSize&quot;:{&quot;size1&quot;:50.100000000000001},&quot;minSize&quot;:{&quot;size1&quot;:50.100000000000001},&quot;normalSize&quot;:{&quot;size1&quot;:50.100000000000001},&quot;subLayout&quot;:[{&quot;id&quot;:&quot;2021-04-01T15:05:23&quot;,&quot;margin&quot;:{&quot;bottom&quot;:0.42300000786781311,&quot;left&quot;:0.84700000286102295,&quot;right&quot;:1.6929999589920044,&quot;top&quot;:0.84700000286102295},&quot;type&quot;:0},{&quot;id&quot;:&quot;2021-04-01T15:05:23&quot;,&quot;margin&quot;:{&quot;bottom&quot;:0.84700000286102295,&quot;left&quot;:0.84700000286102295,&quot;right&quot;:1.6929999589920044,&quot;top&quot;:0.42300000786781311},&quot;type&quot;:0}],&quot;type&quot;:0}],&quot;type&quot;:0},{&quot;id&quot;:&quot;2021-04-01T15:05:23&quot;,&quot;margin&quot;:{&quot;bottom&quot;:1.2699999809265137,&quot;left&quot;:1.6929999589920044,&quot;right&quot;:1.6929999589920044,&quot;top&quot;:0.026000002399086952},&quot;type&quot;:0}],&quot;type&quot;:0}],&quot;type&quot;:0}"/>
  <p:tag name="KSO_WM_SLIDE_BACKGROUND" val="[&quot;general&quot;]"/>
  <p:tag name="KSO_WM_SLIDE_RATIO" val="1.777778"/>
  <p:tag name="KSO_WM_CHIP_XID" val="5efb0446c9a2f50afb510078"/>
  <p:tag name="KSO_WM_SLIDE_CAN_ADD_NAVIGATION" val="1"/>
  <p:tag name="KSO_WM_CHIP_DECFILLPROP" val="[]"/>
  <p:tag name="KSO_WM_CHIP_GROUPID" val="5efb0446c9a2f50afb510077"/>
  <p:tag name="KSO_WM_SLIDE_BK_DARK_LIGHT" val="2"/>
  <p:tag name="KSO_WM_SLIDE_BACKGROUND_TYPE" val="general"/>
  <p:tag name="KSO_WM_SLIDE_SUPPORT_FEATURE_TYPE" val="7"/>
  <p:tag name="KSO_WM_TEMPLATE_ASSEMBLE_XID" val="60656e8a4054ed1e2fb7fb14"/>
  <p:tag name="KSO_WM_TEMPLATE_ASSEMBLE_GROUPID" val="60656e8a4054ed1e2fb7fb14"/>
  <p:tag name="KSO_WM_CHIP_COLORING" val="1"/>
</p:tagLst>
</file>

<file path=ppt/tags/tag466.xml><?xml version="1.0" encoding="utf-8"?>
<p:tagLst xmlns:p="http://schemas.openxmlformats.org/presentationml/2006/main">
  <p:tag name="KSO_WM_UNIT_SUBTYPE" val="a"/>
  <p:tag name="KSO_WM_UNIT_PRESET_TEXT" val="CONTENTS"/>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24720_3*f*1"/>
  <p:tag name="KSO_WM_TEMPLATE_CATEGORY" val="custom"/>
  <p:tag name="KSO_WM_TEMPLATE_INDEX" val="20224720"/>
  <p:tag name="KSO_WM_UNIT_LAYERLEVEL" val="1"/>
  <p:tag name="KSO_WM_TAG_VERSION" val="1.0"/>
  <p:tag name="KSO_WM_BEAUTIFY_FLAG" val="#wm#"/>
  <p:tag name="KSO_WM_UNIT_DEFAULT_FONT" val="20;26;2"/>
  <p:tag name="KSO_WM_UNIT_BLOCK" val="0"/>
  <p:tag name="KSO_WM_UNIT_DEC_AREA_ID" val="8a1b37e4c6344443ab07e604cbacf3df"/>
  <p:tag name="KSO_WM_CHIP_GROUPID" val="61930b8018adb49c6c1f3ce7"/>
  <p:tag name="KSO_WM_CHIP_XID" val="61936a4318adb49c6c1f41cd"/>
  <p:tag name="KSO_WM_CHIP_FILLAREA_FILL_RULE" val="{&quot;fill_align&quot;:&quot;cm&quot;,&quot;fill_mode&quot;:&quot;fix&quot;,&quot;sacle_strategy&quot;:&quot;stretch&quot;}"/>
  <p:tag name="KSO_WM_ASSEMBLE_CHIP_INDEX" val="9e4600a127e3421d8c7cfb141dcc8a88"/>
  <p:tag name="KSO_WM_UNIT_TEXT_FILL_FORE_SCHEMECOLOR_INDEX_BRIGHTNESS" val="0"/>
  <p:tag name="KSO_WM_UNIT_TEXT_FILL_FORE_SCHEMECOLOR_INDEX" val="13"/>
  <p:tag name="KSO_WM_UNIT_TEXT_FILL_TYPE" val="1"/>
  <p:tag name="KSO_WM_UNIT_USESOURCEFORMAT_APPLY" val="1"/>
</p:tagLst>
</file>

<file path=ppt/tags/tag467.xml><?xml version="1.0" encoding="utf-8"?>
<p:tagLst xmlns:p="http://schemas.openxmlformats.org/presentationml/2006/main">
  <p:tag name="KSO_WM_UNIT_ISCONTENTSTITLE" val="0"/>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4720_3*a*1"/>
  <p:tag name="KSO_WM_TEMPLATE_CATEGORY" val="custom"/>
  <p:tag name="KSO_WM_TEMPLATE_INDEX" val="20224720"/>
  <p:tag name="KSO_WM_UNIT_LAYERLEVEL" val="1"/>
  <p:tag name="KSO_WM_TAG_VERSION" val="1.0"/>
  <p:tag name="KSO_WM_BEAUTIFY_FLAG" val="#wm#"/>
  <p:tag name="KSO_WM_UNIT_DEFAULT_FONT" val="44;50;2"/>
  <p:tag name="KSO_WM_UNIT_BLOCK" val="0"/>
  <p:tag name="KSO_WM_UNIT_DEC_AREA_ID" val="d6bf3d4e0b6b4230ad098995ce0f877f"/>
  <p:tag name="KSO_WM_CHIP_GROUPID" val="61930b8018adb49c6c1f3ce7"/>
  <p:tag name="KSO_WM_CHIP_XID" val="61936a4318adb49c6c1f41cd"/>
  <p:tag name="KSO_WM_CHIP_FILLAREA_FILL_RULE" val="{&quot;fill_align&quot;:&quot;cm&quot;,&quot;fill_mode&quot;:&quot;fix&quot;,&quot;sacle_strategy&quot;:&quot;stretch&quot;}"/>
  <p:tag name="KSO_WM_ASSEMBLE_CHIP_INDEX" val="9e4600a127e3421d8c7cfb141dcc8a88"/>
  <p:tag name="KSO_WM_UNIT_TEXT_FILL_FORE_SCHEMECOLOR_INDEX_BRIGHTNESS" val="0"/>
  <p:tag name="KSO_WM_UNIT_TEXT_FILL_FORE_SCHEMECOLOR_INDEX" val="13"/>
  <p:tag name="KSO_WM_UNIT_TEXT_FILL_TYPE" val="1"/>
  <p:tag name="KSO_WM_UNIT_USESOURCEFORMAT_APPLY" val="1"/>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4720_3*i*1"/>
  <p:tag name="KSO_WM_TEMPLATE_CATEGORY" val="custom"/>
  <p:tag name="KSO_WM_TEMPLATE_INDEX" val="20224720"/>
  <p:tag name="KSO_WM_UNIT_LAYERLEVEL" val="1"/>
  <p:tag name="KSO_WM_TAG_VERSION" val="1.0"/>
  <p:tag name="KSO_WM_BEAUTIFY_FLAG" val="#wm#"/>
  <p:tag name="KSO_WM_UNIT_BLOCK" val="0"/>
  <p:tag name="KSO_WM_UNIT_DEC_AREA_ID" val="1d6c3773c0fe45e29813cd7815f6d89c"/>
  <p:tag name="KSO_WM_CHIP_GROUPID" val="61930b8018adb49c6c1f3ce7"/>
  <p:tag name="KSO_WM_CHIP_XID" val="61936a4318adb49c6c1f41cd"/>
  <p:tag name="KSO_WM_CHIP_FILLAREA_FILL_RULE" val="{&quot;fill_align&quot;:&quot;cm&quot;,&quot;fill_mode&quot;:&quot;fix&quot;,&quot;sacle_strategy&quot;:&quot;stretch&quot;}"/>
  <p:tag name="KSO_WM_UNIT_DEC_SUPPORTCHANGEPIC" val="0"/>
  <p:tag name="KSO_WM_UNIT_DEC_CHANGEPICRESERVED" val="0"/>
  <p:tag name="KSO_WM_ASSEMBLE_CHIP_INDEX" val="9e4600a127e3421d8c7cfb141dcc8a88"/>
  <p:tag name="KSO_WM_UNIT_LINE_FORE_SCHEMECOLOR_INDEX_BRIGHTNESS" val="0"/>
  <p:tag name="KSO_WM_UNIT_LINE_FORE_SCHEMECOLOR_INDEX" val="5"/>
  <p:tag name="KSO_WM_UNIT_LINE_FILL_TYPE" val="2"/>
  <p:tag name="KSO_WM_UNIT_USESOURCEFORMAT_APPLY" val="1"/>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24720_3*l_h_i*1_1_1"/>
  <p:tag name="KSO_WM_TEMPLATE_CATEGORY" val="custom"/>
  <p:tag name="KSO_WM_TEMPLATE_INDEX" val="20224720"/>
  <p:tag name="KSO_WM_UNIT_LAYERLEVEL" val="1_1_1"/>
  <p:tag name="KSO_WM_TAG_VERSION" val="1.0"/>
  <p:tag name="KSO_WM_BEAUTIFY_FLAG" val="#wm#"/>
  <p:tag name="KSO_WM_UNIT_BLOCK" val="0"/>
  <p:tag name="KSO_WM_UNIT_DEC_AREA_ID" val="173ccd1a7bd8446e87d85fbc9a4256b1"/>
  <p:tag name="KSO_WM_UNIT_IS_LAYOUT_DIAGRAM" val="1"/>
  <p:tag name="KSO_WM_CHIP_GROUPID" val="61930b8018adb49c6c1f3ce7"/>
  <p:tag name="KSO_WM_CHIP_XID" val="61936a4318adb49c6c1f41cd"/>
  <p:tag name="KSO_WM_CHIP_FILLAREA_FILL_RULE" val="{&quot;fill_align&quot;:&quot;cm&quot;,&quot;fill_mode&quot;:&quot;fix&quot;,&quot;sacle_strategy&quot;:&quot;stretch&quot;}"/>
  <p:tag name="KSO_WM_UNIT_DEC_SUPPORTCHANGEPIC" val="0"/>
  <p:tag name="KSO_WM_UNIT_DEC_CHANGEPICRESERVED" val="0"/>
  <p:tag name="KSO_WM_ASSEMBLE_CHIP_INDEX" val="9e4600a127e3421d8c7cfb141dcc8a88"/>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225.52496062992128,&quot;top&quot;:262.52503937007873,&quot;width&quot;:513.25}"/>
</p:tagLst>
</file>

<file path=ppt/tags/tag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24720_3*l_h_a*1_1_1"/>
  <p:tag name="KSO_WM_TEMPLATE_CATEGORY" val="custom"/>
  <p:tag name="KSO_WM_TEMPLATE_INDEX" val="20224720"/>
  <p:tag name="KSO_WM_UNIT_LAYERLEVEL" val="1_1_1"/>
  <p:tag name="KSO_WM_TAG_VERSION" val="1.0"/>
  <p:tag name="KSO_WM_BEAUTIFY_FLAG" val="#wm#"/>
  <p:tag name="KSO_WM_UNIT_BLOCK" val="0"/>
  <p:tag name="KSO_WM_UNIT_DEC_AREA_ID" val="74f4d7cd9ac249e1ae29cd6a7ef4a95f"/>
  <p:tag name="KSO_WM_UNIT_IS_LAYOUT_DIAGRAM" val="1"/>
  <p:tag name="KSO_WM_CHIP_GROUPID" val="61930b8018adb49c6c1f3ce7"/>
  <p:tag name="KSO_WM_CHIP_XID" val="61936a4318adb49c6c1f41cd"/>
  <p:tag name="KSO_WM_CHIP_FILLAREA_FILL_RULE" val="{&quot;fill_align&quot;:&quot;cm&quot;,&quot;fill_mode&quot;:&quot;fix&quot;,&quot;sacle_strategy&quot;:&quot;stretch&quot;}"/>
  <p:tag name="KSO_WM_ASSEMBLE_CHIP_INDEX" val="9e4600a127e3421d8c7cfb141dcc8a88"/>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225.52496062992128,&quot;top&quot;:262.52503937007873,&quot;width&quot;:513.25}"/>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4720_3*l_h_i*1_2_1"/>
  <p:tag name="KSO_WM_TEMPLATE_CATEGORY" val="custom"/>
  <p:tag name="KSO_WM_TEMPLATE_INDEX" val="20224720"/>
  <p:tag name="KSO_WM_UNIT_LAYERLEVEL" val="1_1_1"/>
  <p:tag name="KSO_WM_TAG_VERSION" val="1.0"/>
  <p:tag name="KSO_WM_BEAUTIFY_FLAG" val="#wm#"/>
  <p:tag name="KSO_WM_UNIT_BLOCK" val="0"/>
  <p:tag name="KSO_WM_UNIT_DEC_AREA_ID" val="4ffed27c0550477693ae7de71c5900a3"/>
  <p:tag name="KSO_WM_UNIT_IS_LAYOUT_DIAGRAM" val="1"/>
  <p:tag name="KSO_WM_CHIP_GROUPID" val="61930b8018adb49c6c1f3ce7"/>
  <p:tag name="KSO_WM_CHIP_XID" val="61936a4318adb49c6c1f41cd"/>
  <p:tag name="KSO_WM_CHIP_FILLAREA_FILL_RULE" val="{&quot;fill_align&quot;:&quot;cm&quot;,&quot;fill_mode&quot;:&quot;fix&quot;,&quot;sacle_strategy&quot;:&quot;stretch&quot;}"/>
  <p:tag name="KSO_WM_UNIT_DEC_SUPPORTCHANGEPIC" val="0"/>
  <p:tag name="KSO_WM_UNIT_DEC_CHANGEPICRESERVED" val="0"/>
  <p:tag name="KSO_WM_ASSEMBLE_CHIP_INDEX" val="9e4600a127e3421d8c7cfb141dcc8a88"/>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225.52496062992128,&quot;top&quot;:262.52503937007873,&quot;width&quot;:513.25}"/>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4720_3*l_h_i*1_2_2"/>
  <p:tag name="KSO_WM_TEMPLATE_CATEGORY" val="custom"/>
  <p:tag name="KSO_WM_TEMPLATE_INDEX" val="20224720"/>
  <p:tag name="KSO_WM_UNIT_LAYERLEVEL" val="1_1_1"/>
  <p:tag name="KSO_WM_TAG_VERSION" val="1.0"/>
  <p:tag name="KSO_WM_BEAUTIFY_FLAG" val="#wm#"/>
  <p:tag name="KSO_WM_UNIT_BLOCK" val="0"/>
  <p:tag name="KSO_WM_UNIT_DEC_AREA_ID" val="d7d50c53aa5b45b59f5571893f84dc73"/>
  <p:tag name="KSO_WM_UNIT_IS_LAYOUT_DIAGRAM" val="1"/>
  <p:tag name="KSO_WM_CHIP_GROUPID" val="61930b8018adb49c6c1f3ce7"/>
  <p:tag name="KSO_WM_CHIP_XID" val="61936a4318adb49c6c1f41cd"/>
  <p:tag name="KSO_WM_CHIP_FILLAREA_FILL_RULE" val="{&quot;fill_align&quot;:&quot;cm&quot;,&quot;fill_mode&quot;:&quot;fix&quot;,&quot;sacle_strategy&quot;:&quot;stretch&quot;}"/>
  <p:tag name="KSO_WM_UNIT_DEC_SUPPORTCHANGEPIC" val="0"/>
  <p:tag name="KSO_WM_UNIT_DEC_CHANGEPICRESERVED" val="0"/>
  <p:tag name="KSO_WM_ASSEMBLE_CHIP_INDEX" val="9e4600a127e3421d8c7cfb141dcc8a88"/>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225.52496062992128,&quot;top&quot;:262.52503937007873,&quot;width&quot;:513.25}"/>
</p:tagLst>
</file>

<file path=ppt/tags/tag473.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24720_3*l_h_a*1_2_1"/>
  <p:tag name="KSO_WM_TEMPLATE_CATEGORY" val="custom"/>
  <p:tag name="KSO_WM_TEMPLATE_INDEX" val="20224720"/>
  <p:tag name="KSO_WM_UNIT_LAYERLEVEL" val="1_1_1"/>
  <p:tag name="KSO_WM_TAG_VERSION" val="1.0"/>
  <p:tag name="KSO_WM_BEAUTIFY_FLAG" val="#wm#"/>
  <p:tag name="KSO_WM_UNIT_BLOCK" val="0"/>
  <p:tag name="KSO_WM_UNIT_DEC_AREA_ID" val="4ee6d779a0624fe2a687b9b6a900335e"/>
  <p:tag name="KSO_WM_UNIT_IS_LAYOUT_DIAGRAM" val="1"/>
  <p:tag name="KSO_WM_CHIP_GROUPID" val="61930b8018adb49c6c1f3ce7"/>
  <p:tag name="KSO_WM_CHIP_XID" val="61936a4318adb49c6c1f41cd"/>
  <p:tag name="KSO_WM_CHIP_FILLAREA_FILL_RULE" val="{&quot;fill_align&quot;:&quot;cm&quot;,&quot;fill_mode&quot;:&quot;fix&quot;,&quot;sacle_strategy&quot;:&quot;stretch&quot;}"/>
  <p:tag name="KSO_WM_ASSEMBLE_CHIP_INDEX" val="9e4600a127e3421d8c7cfb141dcc8a88"/>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225.52496062992128,&quot;top&quot;:262.52503937007873,&quot;width&quot;:513.25}"/>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4720_3*l_h_i*1_3_1"/>
  <p:tag name="KSO_WM_TEMPLATE_CATEGORY" val="custom"/>
  <p:tag name="KSO_WM_TEMPLATE_INDEX" val="20224720"/>
  <p:tag name="KSO_WM_UNIT_LAYERLEVEL" val="1_1_1"/>
  <p:tag name="KSO_WM_TAG_VERSION" val="1.0"/>
  <p:tag name="KSO_WM_BEAUTIFY_FLAG" val="#wm#"/>
  <p:tag name="KSO_WM_UNIT_BLOCK" val="0"/>
  <p:tag name="KSO_WM_UNIT_DEC_AREA_ID" val="83bcd97b8155463688df1e89a56a7d6b"/>
  <p:tag name="KSO_WM_UNIT_IS_LAYOUT_DIAGRAM" val="1"/>
  <p:tag name="KSO_WM_CHIP_GROUPID" val="61930b8018adb49c6c1f3ce7"/>
  <p:tag name="KSO_WM_CHIP_XID" val="61936a4318adb49c6c1f41cd"/>
  <p:tag name="KSO_WM_CHIP_FILLAREA_FILL_RULE" val="{&quot;fill_align&quot;:&quot;cm&quot;,&quot;fill_mode&quot;:&quot;fix&quot;,&quot;sacle_strategy&quot;:&quot;stretch&quot;}"/>
  <p:tag name="KSO_WM_UNIT_DEC_SUPPORTCHANGEPIC" val="0"/>
  <p:tag name="KSO_WM_UNIT_DEC_CHANGEPICRESERVED" val="0"/>
  <p:tag name="KSO_WM_ASSEMBLE_CHIP_INDEX" val="9e4600a127e3421d8c7cfb141dcc8a88"/>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225.52496062992128,&quot;top&quot;:262.52503937007873,&quot;width&quot;:513.25}"/>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4720_3*l_h_i*1_3_2"/>
  <p:tag name="KSO_WM_TEMPLATE_CATEGORY" val="custom"/>
  <p:tag name="KSO_WM_TEMPLATE_INDEX" val="20224720"/>
  <p:tag name="KSO_WM_UNIT_LAYERLEVEL" val="1_1_1"/>
  <p:tag name="KSO_WM_TAG_VERSION" val="1.0"/>
  <p:tag name="KSO_WM_BEAUTIFY_FLAG" val="#wm#"/>
  <p:tag name="KSO_WM_UNIT_BLOCK" val="0"/>
  <p:tag name="KSO_WM_UNIT_DEC_AREA_ID" val="cc61de5c7cec4eae9ba67368087cec82"/>
  <p:tag name="KSO_WM_UNIT_IS_LAYOUT_DIAGRAM" val="1"/>
  <p:tag name="KSO_WM_CHIP_GROUPID" val="61930b8018adb49c6c1f3ce7"/>
  <p:tag name="KSO_WM_CHIP_XID" val="61936a4318adb49c6c1f41cd"/>
  <p:tag name="KSO_WM_CHIP_FILLAREA_FILL_RULE" val="{&quot;fill_align&quot;:&quot;cm&quot;,&quot;fill_mode&quot;:&quot;fix&quot;,&quot;sacle_strategy&quot;:&quot;stretch&quot;}"/>
  <p:tag name="KSO_WM_UNIT_DEC_SUPPORTCHANGEPIC" val="0"/>
  <p:tag name="KSO_WM_UNIT_DEC_CHANGEPICRESERVED" val="0"/>
  <p:tag name="KSO_WM_ASSEMBLE_CHIP_INDEX" val="9e4600a127e3421d8c7cfb141dcc8a88"/>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225.52496062992128,&quot;top&quot;:262.52503937007873,&quot;width&quot;:513.25}"/>
</p:tagLst>
</file>

<file path=ppt/tags/tag47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24720_3*l_h_a*1_3_1"/>
  <p:tag name="KSO_WM_TEMPLATE_CATEGORY" val="custom"/>
  <p:tag name="KSO_WM_TEMPLATE_INDEX" val="20224720"/>
  <p:tag name="KSO_WM_UNIT_LAYERLEVEL" val="1_1_1"/>
  <p:tag name="KSO_WM_TAG_VERSION" val="1.0"/>
  <p:tag name="KSO_WM_BEAUTIFY_FLAG" val="#wm#"/>
  <p:tag name="KSO_WM_UNIT_BLOCK" val="0"/>
  <p:tag name="KSO_WM_UNIT_DEC_AREA_ID" val="de6ef64430ae44a286f500c5bf7cb580"/>
  <p:tag name="KSO_WM_UNIT_IS_LAYOUT_DIAGRAM" val="1"/>
  <p:tag name="KSO_WM_CHIP_GROUPID" val="61930b8018adb49c6c1f3ce7"/>
  <p:tag name="KSO_WM_CHIP_XID" val="61936a4318adb49c6c1f41cd"/>
  <p:tag name="KSO_WM_CHIP_FILLAREA_FILL_RULE" val="{&quot;fill_align&quot;:&quot;cm&quot;,&quot;fill_mode&quot;:&quot;fix&quot;,&quot;sacle_strategy&quot;:&quot;stretch&quot;}"/>
  <p:tag name="KSO_WM_ASSEMBLE_CHIP_INDEX" val="9e4600a127e3421d8c7cfb141dcc8a88"/>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225.52496062992128,&quot;top&quot;:262.52503937007873,&quot;width&quot;:513.25}"/>
</p:tagLst>
</file>

<file path=ppt/tags/tag477.xml><?xml version="1.0" encoding="utf-8"?>
<p:tagLst xmlns:p="http://schemas.openxmlformats.org/presentationml/2006/main">
  <p:tag name="KSO_WM_BEAUTIFY_FLAG" val="#wm#"/>
  <p:tag name="KSO_WM_TEMPLATE_CATEGORY" val="custom"/>
  <p:tag name="KSO_WM_TEMPLATE_INDEX" val="20224720"/>
  <p:tag name="KSO_WM_SLIDE_ID" val="custom20224720_3"/>
  <p:tag name="KSO_WM_TEMPLATE_SUBCATEGORY" val="21"/>
  <p:tag name="KSO_WM_TEMPLATE_MASTER_TYPE" val="1"/>
  <p:tag name="KSO_WM_TEMPLATE_COLOR_TYPE" val="1"/>
  <p:tag name="KSO_WM_SLIDE_ITEM_CNT" val="3"/>
  <p:tag name="KSO_WM_SLIDE_INDEX" val="3"/>
  <p:tag name="KSO_WM_TAG_VERSION" val="1.0"/>
  <p:tag name="KSO_WM_SLIDE_LAYOUT" val="a_f_l"/>
  <p:tag name="KSO_WM_SLIDE_LAYOUT_CNT" val="1_1_1"/>
  <p:tag name="KSO_WM_CHIP_INFOS" val="{&quot;type&quot;:0,&quot;layout_type&quot;:&quot;1_NF_C_2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5166e6d3dcef8fee32c2db"/>
  <p:tag name="KSO_WM_CHIP_FILLPROP" val="[[{&quot;text_align&quot;:&quot;cm&quot;,&quot;text_direction&quot;:&quot;horizontal&quot;,&quot;support_big_font&quot;:false,&quot;picture_toward&quot;:0,&quot;picture_dockside&quot;:[],&quot;fill_id&quot;:&quot;3d3fc6e9b912458893ceba903d5240cf&quot;,&quot;fill_align&quot;:&quot;cm&quot;,&quot;chip_types&quot;:[&quot;diagram&quot;,&quot;header&quot;]}],[{&quot;text_align&quot;:&quot;cm&quot;,&quot;text_direction&quot;:&quot;horizontal&quot;,&quot;support_big_font&quot;:false,&quot;picture_toward&quot;:0,&quot;picture_dockside&quot;:[],&quot;fill_id&quot;:&quot;3d3fc6e9b912458893ceba903d5240cf&quot;,&quot;fill_align&quot;:&quot;cm&quot;,&quot;chip_types&quot;:[&quot;diagram&quot;]}],[{&quot;text_align&quot;:&quot;rm&quot;,&quot;text_direction&quot;:&quot;horizontal&quot;,&quot;support_big_font&quot;:false,&quot;picture_toward&quot;:0,&quot;picture_dockside&quot;:[],&quot;fill_id&quot;:&quot;3d3fc6e9b912458893ceba903d5240cf&quot;,&quot;fill_align&quot;:&quot;ct&quot;,&quot;chip_types&quot;:[&quot;diagram&quot;,&quot;header&quot;]}],[{&quot;text_align&quot;:&quot;rm&quot;,&quot;text_direction&quot;:&quot;horizontal&quot;,&quot;support_big_font&quot;:false,&quot;picture_toward&quot;:0,&quot;picture_dockside&quot;:[],&quot;fill_id&quot;:&quot;3d3fc6e9b912458893ceba903d5240cf&quot;,&quot;fill_align&quot;:&quot;cm&quot;,&quot;chip_types&quot;:[&quot;diagram&quot;,&quot;header&quot;]}],[{&quot;text_align&quot;:&quot;r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m&quot;,&quot;chip_types&quot;:[&quot;diagram&quot;,&quot;header&quot;]}],[{&quot;text_align&quot;:&quot;lm&quot;,&quot;text_direction&quot;:&quot;horizontal&quot;,&quot;support_big_font&quot;:false,&quot;picture_toward&quot;:0,&quot;picture_dockside&quot;:[],&quot;fill_id&quot;:&quot;3d3fc6e9b912458893ceba903d5240cf&quot;,&quot;fill_align&quot;:&quot;ct&quot;,&quot;chip_types&quot;:[&quot;diagram&quot;,&quot;header&quot;]}],[{&quot;text_align&quot;:&quot;ct&quot;,&quot;text_direction&quot;:&quot;horizontal&quot;,&quot;support_big_font&quot;:false,&quot;picture_toward&quot;:0,&quot;picture_dockside&quot;:[],&quot;fill_id&quot;:&quot;3d3fc6e9b912458893ceba903d5240cf&quot;,&quot;fill_align&quot;:&quot;ct&quot;,&quot;chip_types&quot;:[&quot;diagram&quot;,&quot;header&quot;]}],[{&quot;text_align&quot;:&quot;cb&quot;,&quot;text_direction&quot;:&quot;horizontal&quot;,&quot;support_big_font&quot;:false,&quot;picture_toward&quot;:0,&quot;picture_dockside&quot;:[],&quot;fill_id&quot;:&quot;3d3fc6e9b912458893ceba903d5240cf&quot;,&quot;fill_align&quot;:&quot;cb&quot;,&quot;chip_types&quot;:[&quot;diagram&quot;,&quot;header&quot;]}]]"/>
  <p:tag name="KSO_WM_CHIP_DECFILLPROP" val="[]"/>
  <p:tag name="KSO_WM_CHIP_GROUPID" val="615166e6d3dcef8fee32c2da"/>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218141f9895fa2f151d7e0"/>
  <p:tag name="KSO_WM_TEMPLATE_ASSEMBLE_GROUPID" val="62e1e7327ec3138b1bb76a18"/>
</p:tagLst>
</file>

<file path=ppt/tags/tag478.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79.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5*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0.xml><?xml version="1.0" encoding="utf-8"?>
<p:tagLst xmlns:p="http://schemas.openxmlformats.org/presentationml/2006/main">
  <p:tag name="KSO_WM_UNIT_VALUE" val="963*1605"/>
  <p:tag name="KSO_WM_UNIT_HIGHLIGHT" val="0"/>
  <p:tag name="KSO_WM_UNIT_COMPATIBLE" val="1"/>
  <p:tag name="KSO_WM_UNIT_DIAGRAM_ISNUMVISUAL" val="0"/>
  <p:tag name="KSO_WM_UNIT_DIAGRAM_ISREFERUNIT" val="0"/>
  <p:tag name="KSO_WM_UNIT_TYPE" val="d"/>
  <p:tag name="KSO_WM_UNIT_INDEX" val="1"/>
  <p:tag name="KSO_WM_UNIT_ID" val="custom20224720_15*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973a5eeca77345fcb811e40c7dddb45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cc3aef6e3354e26a7e6033b47988445"/>
  <p:tag name="KSO_WM_UNIT_PLACING_PICTURE" val="6cc3aef6e3354e26a7e6033b47988445"/>
  <p:tag name="KSO_WM_UNIT_SUPPORT_UNIT_TYPE" val="[&quot;d&quot;,&quot;α&quot;,&quot;β&quot;,&quot;θ&quot;]"/>
</p:tagLst>
</file>

<file path=ppt/tags/tag48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5*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68"/>
  <p:tag name="KSO_WM_UNIT_SHOW_EDIT_AREA_INDICATION" val="1"/>
  <p:tag name="KSO_WM_CHIP_GROUPID" val="5e6b05596848fb12bee65ac8"/>
  <p:tag name="KSO_WM_CHIP_XID" val="5e6b05596848fb12bee65aca"/>
  <p:tag name="KSO_WM_UNIT_DEC_AREA_ID" val="d9dd38cf1a3b421089b7c025978c17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5d16268aa8f401b87fc309189802ee0"/>
  <p:tag name="KSO_WM_UNIT_TEXT_FILL_FORE_SCHEMECOLOR_INDEX_BRIGHTNESS" val="0.25"/>
  <p:tag name="KSO_WM_UNIT_TEXT_FILL_FORE_SCHEMECOLOR_INDEX" val="13"/>
  <p:tag name="KSO_WM_UNIT_TEXT_FILL_TYPE" val="1"/>
</p:tagLst>
</file>

<file path=ppt/tags/tag48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5*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de68836f6a6a46efaf536f7c9b86404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3487888065649698c5d93aa109d3233"/>
  <p:tag name="KSO_WM_UNIT_TEXT_FILL_FORE_SCHEMECOLOR_INDEX_BRIGHTNESS" val="0.25"/>
  <p:tag name="KSO_WM_UNIT_TEXT_FILL_FORE_SCHEMECOLOR_INDEX" val="13"/>
  <p:tag name="KSO_WM_UNIT_TEXT_FILL_TYPE" val="1"/>
</p:tagLst>
</file>

<file path=ppt/tags/tag483.xml><?xml version="1.0" encoding="utf-8"?>
<p:tagLst xmlns:p="http://schemas.openxmlformats.org/presentationml/2006/main">
  <p:tag name="KSO_WM_SLIDE_ID" val="custom20224720_15"/>
  <p:tag name="KSO_WM_TEMPLATE_SUBCATEGORY" val="21"/>
  <p:tag name="KSO_WM_TEMPLATE_MASTER_TYPE" val="0"/>
  <p:tag name="KSO_WM_TEMPLATE_COLOR_TYPE" val="1"/>
  <p:tag name="KSO_WM_SLIDE_TYPE" val="text"/>
  <p:tag name="KSO_WM_SLIDE_SUBTYPE" val="picTxt"/>
  <p:tag name="KSO_WM_SLIDE_ITEM_CNT" val="0"/>
  <p:tag name="KSO_WM_SLIDE_INDEX" val="15"/>
  <p:tag name="KSO_WM_SLIDE_SIZE" val="864*468"/>
  <p:tag name="KSO_WM_SLIDE_POSITION" val="48*36"/>
  <p:tag name="KSO_WM_TAG_VERSION" val="1.0"/>
  <p:tag name="KSO_WM_BEAUTIFY_FLAG" val="#wm#"/>
  <p:tag name="KSO_WM_TEMPLATE_CATEGORY" val="custom"/>
  <p:tag name="KSO_WM_TEMPLATE_INDEX" val="20224720"/>
  <p:tag name="KSO_WM_SLIDE_LAYOUT" val="a_d_f"/>
  <p:tag name="KSO_WM_SLIDE_LAYOUT_CNT" val="1_1_3"/>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picture_toward&quot;:0,&quot;picture_dockside&quot;:[],&quot;fill_id&quot;:&quot;08b63cd971b7460b8fec64c69271e3f3&quot;,&quot;fill_align&quot;:&quot;cm&quot;,&quot;chip_types&quot;:[&quot;header&quot;]},{&quot;text_align&quot;:&quot;lm&quot;,&quot;text_direction&quot;:&quot;horizontal&quot;,&quot;support_features&quot;:[&quot;collage&quot;,&quot;carousel&quot;,&quot;creativecrop&quot;],&quot;support_big_font&quot;:false,&quot;picture_toward&quot;:0,&quot;picture_dockside&quot;:[],&quot;fill_id&quot;:&quot;ee25051503624b919c7ccb807f1a32c3&quot;,&quot;fill_align&quot;:&quot;lm&quot;,&quot;chip_types&quot;:[&quot;picture&quot;,&quot;chart&quot;,&quot;table&quot;,&quot;video&quot;]},{&quot;text_align&quot;:&quot;lm&quot;,&quot;text_direction&quot;:&quot;horizontal&quot;,&quot;support_big_font&quot;:false,&quot;picture_toward&quot;:0,&quot;picture_dockside&quot;:[],&quot;fill_id&quot;:&quot;0010c9f4d4d243df8469a6b6773b1720&quot;,&quot;fill_align&quot;:&quot;lm&quot;,&quot;chip_types&quot;:[&quot;text&quot;]},{&quot;text_align&quot;:&quot;lm&quot;,&quot;text_direction&quot;:&quot;horizontal&quot;,&quot;support_big_font&quot;:false,&quot;picture_toward&quot;:0,&quot;picture_dockside&quot;:[],&quot;fill_id&quot;:&quot;509687745d6544bdbf9a2dcbf6e15e27&quot;,&quot;fill_align&quot;:&quot;lm&quot;,&quot;chip_types&quot;:[&quot;text&quot;]},{&quot;text_align&quot;:&quot;lm&quot;,&quot;text_direction&quot;:&quot;horizontal&quot;,&quot;support_big_font&quot;:false,&quot;picture_toward&quot;:0,&quot;picture_dockside&quot;:[],&quot;fill_id&quot;:&quot;3ef0121a9a52409299b434c405b348b2&quot;,&quot;fill_align&quot;:&quot;lm&quot;,&quot;chip_types&quot;:[&quot;text&quot;]}]]"/>
  <p:tag name="KSO_WM_SLIDE_LAYOUT_INFO" val="{&quot;backgroundInfo&quot;:[{&quot;bottom&quot;:0,&quot;bottomAbs&quot;:false,&quot;left&quot;:0,&quot;leftAbs&quot;:false,&quot;right&quot;:0,&quot;rightAbs&quot;:false,&quot;top&quot;:0,&quot;topAbs&quot;:false,&quot;type&quot;:&quot;general&quot;}],&quot;id&quot;:&quot;2021-04-01T15:05:23&quot;,&quot;maxSize&quot;:{&quot;size1&quot;:17.800000000000001},&quot;minSize&quot;:{&quot;size1&quot;:17.800000000000001},&quot;normalSize&quot;:{&quot;size1&quot;:17.800000000000001},&quot;subLayout&quot;:[{&quot;id&quot;:&quot;2021-04-01T15:05:23&quot;,&quot;margin&quot;:{&quot;bottom&quot;:0.026000002399086952,&quot;left&quot;:1.6929999589920044,&quot;right&quot;:1.6929999589920044,&quot;top&quot;:1.2699999809265137},&quot;type&quot;:0},{&quot;id&quot;:&quot;2021-04-01T15:05:23&quot;,&quot;maxSize&quot;:{&quot;size1&quot;:75.799999999999997},&quot;minSize&quot;:{&quot;size1&quot;:75.799999999999997},&quot;normalSize&quot;:{&quot;size1&quot;:75.799999999999997},&quot;subLayout&quot;:[{&quot;direction&quot;:1,&quot;id&quot;:&quot;2021-04-01T15:05:23&quot;,&quot;maxSize&quot;:{&quot;size1&quot;:55},&quot;minSize&quot;:{&quot;size1&quot;:47.5},&quot;normalSize&quot;:{&quot;size1&quot;:55},&quot;subLayout&quot;:[{&quot;id&quot;:&quot;2021-04-01T15:05:23&quot;,&quot;margin&quot;:{&quot;bottom&quot;:0.81999999284744263,&quot;left&quot;:1.6929999589920044,&quot;right&quot;:0.026000002399086952,&quot;top&quot;:0.81999999284744263},&quot;type&quot;:0},{&quot;id&quot;:&quot;2021-04-01T15:05:23&quot;,&quot;maxSize&quot;:{&quot;size1&quot;:50.100000000000001},&quot;minSize&quot;:{&quot;size1&quot;:50.100000000000001},&quot;normalSize&quot;:{&quot;size1&quot;:50.100000000000001},&quot;subLayout&quot;:[{&quot;id&quot;:&quot;2021-04-01T15:05:23&quot;,&quot;margin&quot;:{&quot;bottom&quot;:0.42300000786781311,&quot;left&quot;:0.84700000286102295,&quot;right&quot;:1.6929999589920044,&quot;top&quot;:0.84700000286102295},&quot;type&quot;:0},{&quot;id&quot;:&quot;2021-04-01T15:05:23&quot;,&quot;margin&quot;:{&quot;bottom&quot;:0.84700000286102295,&quot;left&quot;:0.84700000286102295,&quot;right&quot;:1.6929999589920044,&quot;top&quot;:0.42300000786781311},&quot;type&quot;:0}],&quot;type&quot;:0}],&quot;type&quot;:0},{&quot;id&quot;:&quot;2021-04-01T15:05:23&quot;,&quot;margin&quot;:{&quot;bottom&quot;:1.2699999809265137,&quot;left&quot;:1.6929999589920044,&quot;right&quot;:1.6929999589920044,&quot;top&quot;:0.026000002399086952},&quot;type&quot;:0}],&quot;type&quot;:0}],&quot;type&quot;:0}"/>
  <p:tag name="KSO_WM_SLIDE_BACKGROUND" val="[&quot;general&quot;]"/>
  <p:tag name="KSO_WM_SLIDE_RATIO" val="1.777778"/>
  <p:tag name="KSO_WM_CHIP_XID" val="5efb0446c9a2f50afb510078"/>
  <p:tag name="KSO_WM_SLIDE_CAN_ADD_NAVIGATION" val="1"/>
  <p:tag name="KSO_WM_CHIP_DECFILLPROP" val="[]"/>
  <p:tag name="KSO_WM_CHIP_GROUPID" val="5efb0446c9a2f50afb510077"/>
  <p:tag name="KSO_WM_SLIDE_BK_DARK_LIGHT" val="2"/>
  <p:tag name="KSO_WM_SLIDE_BACKGROUND_TYPE" val="general"/>
  <p:tag name="KSO_WM_SLIDE_SUPPORT_FEATURE_TYPE" val="7"/>
  <p:tag name="KSO_WM_TEMPLATE_ASSEMBLE_XID" val="60656e8a4054ed1e2fb7fb14"/>
  <p:tag name="KSO_WM_TEMPLATE_ASSEMBLE_GROUPID" val="60656e8a4054ed1e2fb7fb14"/>
  <p:tag name="KSO_WM_CHIP_COLORING" val="1"/>
</p:tagLst>
</file>

<file path=ppt/tags/tag484.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485.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5*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486.xml><?xml version="1.0" encoding="utf-8"?>
<p:tagLst xmlns:p="http://schemas.openxmlformats.org/presentationml/2006/main">
  <p:tag name="KSO_WM_UNIT_VALUE" val="963*1605"/>
  <p:tag name="KSO_WM_UNIT_HIGHLIGHT" val="0"/>
  <p:tag name="KSO_WM_UNIT_COMPATIBLE" val="1"/>
  <p:tag name="KSO_WM_UNIT_DIAGRAM_ISNUMVISUAL" val="0"/>
  <p:tag name="KSO_WM_UNIT_DIAGRAM_ISREFERUNIT" val="0"/>
  <p:tag name="KSO_WM_UNIT_TYPE" val="d"/>
  <p:tag name="KSO_WM_UNIT_INDEX" val="1"/>
  <p:tag name="KSO_WM_UNIT_ID" val="custom20224720_15*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973a5eeca77345fcb811e40c7dddb45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cc3aef6e3354e26a7e6033b47988445"/>
  <p:tag name="KSO_WM_UNIT_PLACING_PICTURE" val="6cc3aef6e3354e26a7e6033b47988445"/>
  <p:tag name="KSO_WM_UNIT_SUPPORT_UNIT_TYPE" val="[&quot;d&quot;,&quot;α&quot;,&quot;β&quot;,&quot;θ&quot;]"/>
</p:tagLst>
</file>

<file path=ppt/tags/tag48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5*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68"/>
  <p:tag name="KSO_WM_UNIT_SHOW_EDIT_AREA_INDICATION" val="1"/>
  <p:tag name="KSO_WM_CHIP_GROUPID" val="5e6b05596848fb12bee65ac8"/>
  <p:tag name="KSO_WM_CHIP_XID" val="5e6b05596848fb12bee65aca"/>
  <p:tag name="KSO_WM_UNIT_DEC_AREA_ID" val="d9dd38cf1a3b421089b7c025978c17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5d16268aa8f401b87fc309189802ee0"/>
  <p:tag name="KSO_WM_UNIT_TEXT_FILL_FORE_SCHEMECOLOR_INDEX_BRIGHTNESS" val="0.25"/>
  <p:tag name="KSO_WM_UNIT_TEXT_FILL_FORE_SCHEMECOLOR_INDEX" val="13"/>
  <p:tag name="KSO_WM_UNIT_TEXT_FILL_TYPE" val="1"/>
</p:tagLst>
</file>

<file path=ppt/tags/tag488.xml><?xml version="1.0" encoding="utf-8"?>
<p:tagLst xmlns:p="http://schemas.openxmlformats.org/presentationml/2006/main">
  <p:tag name="KSO_WM_SLIDE_ID" val="custom20224720_15"/>
  <p:tag name="KSO_WM_TEMPLATE_SUBCATEGORY" val="21"/>
  <p:tag name="KSO_WM_TEMPLATE_MASTER_TYPE" val="0"/>
  <p:tag name="KSO_WM_TEMPLATE_COLOR_TYPE" val="1"/>
  <p:tag name="KSO_WM_SLIDE_TYPE" val="text"/>
  <p:tag name="KSO_WM_SLIDE_SUBTYPE" val="picTxt"/>
  <p:tag name="KSO_WM_SLIDE_ITEM_CNT" val="0"/>
  <p:tag name="KSO_WM_SLIDE_INDEX" val="15"/>
  <p:tag name="KSO_WM_SLIDE_SIZE" val="864*468"/>
  <p:tag name="KSO_WM_SLIDE_POSITION" val="48*36"/>
  <p:tag name="KSO_WM_TAG_VERSION" val="1.0"/>
  <p:tag name="KSO_WM_BEAUTIFY_FLAG" val="#wm#"/>
  <p:tag name="KSO_WM_TEMPLATE_CATEGORY" val="custom"/>
  <p:tag name="KSO_WM_TEMPLATE_INDEX" val="20224720"/>
  <p:tag name="KSO_WM_SLIDE_LAYOUT" val="a_d_f"/>
  <p:tag name="KSO_WM_SLIDE_LAYOUT_CNT" val="1_1_3"/>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picture_toward&quot;:0,&quot;picture_dockside&quot;:[],&quot;fill_id&quot;:&quot;08b63cd971b7460b8fec64c69271e3f3&quot;,&quot;fill_align&quot;:&quot;cm&quot;,&quot;chip_types&quot;:[&quot;header&quot;]},{&quot;text_align&quot;:&quot;lm&quot;,&quot;text_direction&quot;:&quot;horizontal&quot;,&quot;support_features&quot;:[&quot;collage&quot;,&quot;carousel&quot;,&quot;creativecrop&quot;],&quot;support_big_font&quot;:false,&quot;picture_toward&quot;:0,&quot;picture_dockside&quot;:[],&quot;fill_id&quot;:&quot;ee25051503624b919c7ccb807f1a32c3&quot;,&quot;fill_align&quot;:&quot;lm&quot;,&quot;chip_types&quot;:[&quot;picture&quot;,&quot;chart&quot;,&quot;table&quot;,&quot;video&quot;]},{&quot;text_align&quot;:&quot;lm&quot;,&quot;text_direction&quot;:&quot;horizontal&quot;,&quot;support_big_font&quot;:false,&quot;picture_toward&quot;:0,&quot;picture_dockside&quot;:[],&quot;fill_id&quot;:&quot;0010c9f4d4d243df8469a6b6773b1720&quot;,&quot;fill_align&quot;:&quot;lm&quot;,&quot;chip_types&quot;:[&quot;text&quot;]},{&quot;text_align&quot;:&quot;lm&quot;,&quot;text_direction&quot;:&quot;horizontal&quot;,&quot;support_big_font&quot;:false,&quot;picture_toward&quot;:0,&quot;picture_dockside&quot;:[],&quot;fill_id&quot;:&quot;509687745d6544bdbf9a2dcbf6e15e27&quot;,&quot;fill_align&quot;:&quot;lm&quot;,&quot;chip_types&quot;:[&quot;text&quot;]},{&quot;text_align&quot;:&quot;lm&quot;,&quot;text_direction&quot;:&quot;horizontal&quot;,&quot;support_big_font&quot;:false,&quot;picture_toward&quot;:0,&quot;picture_dockside&quot;:[],&quot;fill_id&quot;:&quot;3ef0121a9a52409299b434c405b348b2&quot;,&quot;fill_align&quot;:&quot;lm&quot;,&quot;chip_types&quot;:[&quot;text&quot;]}]]"/>
  <p:tag name="KSO_WM_SLIDE_LAYOUT_INFO" val="{&quot;backgroundInfo&quot;:[{&quot;bottom&quot;:0,&quot;bottomAbs&quot;:false,&quot;left&quot;:0,&quot;leftAbs&quot;:false,&quot;right&quot;:0,&quot;rightAbs&quot;:false,&quot;top&quot;:0,&quot;topAbs&quot;:false,&quot;type&quot;:&quot;general&quot;}],&quot;id&quot;:&quot;2021-04-01T15:05:23&quot;,&quot;maxSize&quot;:{&quot;size1&quot;:17.800000000000001},&quot;minSize&quot;:{&quot;size1&quot;:17.800000000000001},&quot;normalSize&quot;:{&quot;size1&quot;:17.800000000000001},&quot;subLayout&quot;:[{&quot;id&quot;:&quot;2021-04-01T15:05:23&quot;,&quot;margin&quot;:{&quot;bottom&quot;:0.026000002399086952,&quot;left&quot;:1.6929999589920044,&quot;right&quot;:1.6929999589920044,&quot;top&quot;:1.2699999809265137},&quot;type&quot;:0},{&quot;id&quot;:&quot;2021-04-01T15:05:23&quot;,&quot;maxSize&quot;:{&quot;size1&quot;:75.799999999999997},&quot;minSize&quot;:{&quot;size1&quot;:75.799999999999997},&quot;normalSize&quot;:{&quot;size1&quot;:75.799999999999997},&quot;subLayout&quot;:[{&quot;direction&quot;:1,&quot;id&quot;:&quot;2021-04-01T15:05:23&quot;,&quot;maxSize&quot;:{&quot;size1&quot;:55},&quot;minSize&quot;:{&quot;size1&quot;:47.5},&quot;normalSize&quot;:{&quot;size1&quot;:55},&quot;subLayout&quot;:[{&quot;id&quot;:&quot;2021-04-01T15:05:23&quot;,&quot;margin&quot;:{&quot;bottom&quot;:0.81999999284744263,&quot;left&quot;:1.6929999589920044,&quot;right&quot;:0.026000002399086952,&quot;top&quot;:0.81999999284744263},&quot;type&quot;:0},{&quot;id&quot;:&quot;2021-04-01T15:05:23&quot;,&quot;maxSize&quot;:{&quot;size1&quot;:50.100000000000001},&quot;minSize&quot;:{&quot;size1&quot;:50.100000000000001},&quot;normalSize&quot;:{&quot;size1&quot;:50.100000000000001},&quot;subLayout&quot;:[{&quot;id&quot;:&quot;2021-04-01T15:05:23&quot;,&quot;margin&quot;:{&quot;bottom&quot;:0.42300000786781311,&quot;left&quot;:0.84700000286102295,&quot;right&quot;:1.6929999589920044,&quot;top&quot;:0.84700000286102295},&quot;type&quot;:0},{&quot;id&quot;:&quot;2021-04-01T15:05:23&quot;,&quot;margin&quot;:{&quot;bottom&quot;:0.84700000286102295,&quot;left&quot;:0.84700000286102295,&quot;right&quot;:1.6929999589920044,&quot;top&quot;:0.42300000786781311},&quot;type&quot;:0}],&quot;type&quot;:0}],&quot;type&quot;:0},{&quot;id&quot;:&quot;2021-04-01T15:05:23&quot;,&quot;margin&quot;:{&quot;bottom&quot;:1.2699999809265137,&quot;left&quot;:1.6929999589920044,&quot;right&quot;:1.6929999589920044,&quot;top&quot;:0.026000002399086952},&quot;type&quot;:0}],&quot;type&quot;:0}],&quot;type&quot;:0}"/>
  <p:tag name="KSO_WM_SLIDE_BACKGROUND" val="[&quot;general&quot;]"/>
  <p:tag name="KSO_WM_SLIDE_RATIO" val="1.777778"/>
  <p:tag name="KSO_WM_CHIP_XID" val="5efb0446c9a2f50afb510078"/>
  <p:tag name="KSO_WM_SLIDE_CAN_ADD_NAVIGATION" val="1"/>
  <p:tag name="KSO_WM_CHIP_DECFILLPROP" val="[]"/>
  <p:tag name="KSO_WM_CHIP_GROUPID" val="5efb0446c9a2f50afb510077"/>
  <p:tag name="KSO_WM_SLIDE_BK_DARK_LIGHT" val="2"/>
  <p:tag name="KSO_WM_SLIDE_BACKGROUND_TYPE" val="general"/>
  <p:tag name="KSO_WM_SLIDE_SUPPORT_FEATURE_TYPE" val="7"/>
  <p:tag name="KSO_WM_TEMPLATE_ASSEMBLE_XID" val="60656e8a4054ed1e2fb7fb14"/>
  <p:tag name="KSO_WM_TEMPLATE_ASSEMBLE_GROUPID" val="60656e8a4054ed1e2fb7fb14"/>
  <p:tag name="KSO_WM_CHIP_COLORING" val="1"/>
</p:tagLst>
</file>

<file path=ppt/tags/tag489.xml><?xml version="1.0" encoding="utf-8"?>
<p:tagLst xmlns:p="http://schemas.openxmlformats.org/presentationml/2006/main">
  <p:tag name="KSO_WM_UNIT_SUBTYPE" val="a"/>
  <p:tag name="KSO_WM_UNIT_PRESET_TEXT" val="CONTENTS"/>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24720_4*f*1"/>
  <p:tag name="KSO_WM_TEMPLATE_CATEGORY" val="custom"/>
  <p:tag name="KSO_WM_TEMPLATE_INDEX" val="20224720"/>
  <p:tag name="KSO_WM_UNIT_LAYERLEVEL" val="1"/>
  <p:tag name="KSO_WM_TAG_VERSION" val="1.0"/>
  <p:tag name="KSO_WM_BEAUTIFY_FLAG" val="#wm#"/>
  <p:tag name="KSO_WM_UNIT_DEFAULT_FONT" val="20;26;2"/>
  <p:tag name="KSO_WM_UNIT_BLOCK" val="0"/>
  <p:tag name="KSO_WM_UNIT_DEC_AREA_ID" val="9177eab722c9405e8a054f034e8e64a8"/>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USESOURCEFORMAT_APPLY" val="1"/>
</p:tagLst>
</file>

<file path=ppt/tags/tag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0.xml><?xml version="1.0" encoding="utf-8"?>
<p:tagLst xmlns:p="http://schemas.openxmlformats.org/presentationml/2006/main">
  <p:tag name="KSO_WM_UNIT_ISCONTENTSTITLE" val="0"/>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4720_4*a*1"/>
  <p:tag name="KSO_WM_TEMPLATE_CATEGORY" val="custom"/>
  <p:tag name="KSO_WM_TEMPLATE_INDEX" val="20224720"/>
  <p:tag name="KSO_WM_UNIT_LAYERLEVEL" val="1"/>
  <p:tag name="KSO_WM_TAG_VERSION" val="1.0"/>
  <p:tag name="KSO_WM_BEAUTIFY_FLAG" val="#wm#"/>
  <p:tag name="KSO_WM_UNIT_DEFAULT_FONT" val="44;50;2"/>
  <p:tag name="KSO_WM_UNIT_BLOCK" val="0"/>
  <p:tag name="KSO_WM_UNIT_DEC_AREA_ID" val="c70dd84fb66649b9876ee862c5154166"/>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USESOURCEFORMAT_APPLY"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4720_4*i*1"/>
  <p:tag name="KSO_WM_TEMPLATE_CATEGORY" val="custom"/>
  <p:tag name="KSO_WM_TEMPLATE_INDEX" val="20224720"/>
  <p:tag name="KSO_WM_UNIT_LAYERLEVEL" val="1"/>
  <p:tag name="KSO_WM_TAG_VERSION" val="1.0"/>
  <p:tag name="KSO_WM_BEAUTIFY_FLAG" val="#wm#"/>
  <p:tag name="KSO_WM_UNIT_BLOCK" val="0"/>
  <p:tag name="KSO_WM_UNIT_DEC_AREA_ID" val="9018a19df0e74172aa287a3bbdc577dd"/>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24720_4*l_h_i*1_1_1"/>
  <p:tag name="KSO_WM_TEMPLATE_CATEGORY" val="custom"/>
  <p:tag name="KSO_WM_TEMPLATE_INDEX" val="20224720"/>
  <p:tag name="KSO_WM_UNIT_LAYERLEVEL" val="1_1_1"/>
  <p:tag name="KSO_WM_TAG_VERSION" val="1.0"/>
  <p:tag name="KSO_WM_BEAUTIFY_FLAG" val="#wm#"/>
  <p:tag name="KSO_WM_UNIT_BLOCK" val="0"/>
  <p:tag name="KSO_WM_UNIT_DEC_AREA_ID" val="1ed843b5b4394c5783c52ed94aabf6e8"/>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493.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24720_4*l_h_a*1_1_1"/>
  <p:tag name="KSO_WM_TEMPLATE_CATEGORY" val="custom"/>
  <p:tag name="KSO_WM_TEMPLATE_INDEX" val="20224720"/>
  <p:tag name="KSO_WM_UNIT_LAYERLEVEL" val="1_1_1"/>
  <p:tag name="KSO_WM_TAG_VERSION" val="1.0"/>
  <p:tag name="KSO_WM_BEAUTIFY_FLAG" val="#wm#"/>
  <p:tag name="KSO_WM_UNIT_BLOCK" val="0"/>
  <p:tag name="KSO_WM_UNIT_DEC_AREA_ID" val="c3f3c763d4d84257ae2e8f9b725380f5"/>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4720_4*l_h_i*1_2_1"/>
  <p:tag name="KSO_WM_TEMPLATE_CATEGORY" val="custom"/>
  <p:tag name="KSO_WM_TEMPLATE_INDEX" val="20224720"/>
  <p:tag name="KSO_WM_UNIT_LAYERLEVEL" val="1_1_1"/>
  <p:tag name="KSO_WM_TAG_VERSION" val="1.0"/>
  <p:tag name="KSO_WM_BEAUTIFY_FLAG" val="#wm#"/>
  <p:tag name="KSO_WM_UNIT_BLOCK" val="0"/>
  <p:tag name="KSO_WM_UNIT_DEC_AREA_ID" val="e2fe19842017476a871e1d080f54b974"/>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39.97496062992124,&quot;top&quot;:262.52503937007873,&quot;width&quot;:684.35}"/>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4720_4*l_h_i*1_2_2"/>
  <p:tag name="KSO_WM_TEMPLATE_CATEGORY" val="custom"/>
  <p:tag name="KSO_WM_TEMPLATE_INDEX" val="20224720"/>
  <p:tag name="KSO_WM_UNIT_LAYERLEVEL" val="1_1_1"/>
  <p:tag name="KSO_WM_TAG_VERSION" val="1.0"/>
  <p:tag name="KSO_WM_BEAUTIFY_FLAG" val="#wm#"/>
  <p:tag name="KSO_WM_UNIT_BLOCK" val="0"/>
  <p:tag name="KSO_WM_UNIT_DEC_AREA_ID" val="6a2320b0e75f4cac83e231960ff9c0a0"/>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49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24720_4*l_h_a*1_2_1"/>
  <p:tag name="KSO_WM_TEMPLATE_CATEGORY" val="custom"/>
  <p:tag name="KSO_WM_TEMPLATE_INDEX" val="20224720"/>
  <p:tag name="KSO_WM_UNIT_LAYERLEVEL" val="1_1_1"/>
  <p:tag name="KSO_WM_TAG_VERSION" val="1.0"/>
  <p:tag name="KSO_WM_BEAUTIFY_FLAG" val="#wm#"/>
  <p:tag name="KSO_WM_UNIT_BLOCK" val="0"/>
  <p:tag name="KSO_WM_UNIT_DEC_AREA_ID" val="d69e3426e91444ba883f9fe33f69b63f"/>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4720_4*l_h_i*1_3_1"/>
  <p:tag name="KSO_WM_TEMPLATE_CATEGORY" val="custom"/>
  <p:tag name="KSO_WM_TEMPLATE_INDEX" val="20224720"/>
  <p:tag name="KSO_WM_UNIT_LAYERLEVEL" val="1_1_1"/>
  <p:tag name="KSO_WM_TAG_VERSION" val="1.0"/>
  <p:tag name="KSO_WM_BEAUTIFY_FLAG" val="#wm#"/>
  <p:tag name="KSO_WM_UNIT_BLOCK" val="0"/>
  <p:tag name="KSO_WM_UNIT_DEC_AREA_ID" val="85c5f3ebdae94c8088ef24e0de6f60ef"/>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39.97496062992124,&quot;top&quot;:262.52503937007873,&quot;width&quot;:684.35}"/>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4720_4*l_h_i*1_3_2"/>
  <p:tag name="KSO_WM_TEMPLATE_CATEGORY" val="custom"/>
  <p:tag name="KSO_WM_TEMPLATE_INDEX" val="20224720"/>
  <p:tag name="KSO_WM_UNIT_LAYERLEVEL" val="1_1_1"/>
  <p:tag name="KSO_WM_TAG_VERSION" val="1.0"/>
  <p:tag name="KSO_WM_BEAUTIFY_FLAG" val="#wm#"/>
  <p:tag name="KSO_WM_UNIT_BLOCK" val="0"/>
  <p:tag name="KSO_WM_UNIT_DEC_AREA_ID" val="b832b570585d4ae4babd644864c6ed8c"/>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49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24720_4*l_h_a*1_3_1"/>
  <p:tag name="KSO_WM_TEMPLATE_CATEGORY" val="custom"/>
  <p:tag name="KSO_WM_TEMPLATE_INDEX" val="20224720"/>
  <p:tag name="KSO_WM_UNIT_LAYERLEVEL" val="1_1_1"/>
  <p:tag name="KSO_WM_TAG_VERSION" val="1.0"/>
  <p:tag name="KSO_WM_BEAUTIFY_FLAG" val="#wm#"/>
  <p:tag name="KSO_WM_UNIT_BLOCK" val="0"/>
  <p:tag name="KSO_WM_UNIT_DEC_AREA_ID" val="444269ed05f045359748c0edeba8a736"/>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24720_4*l_h_i*1_4_1"/>
  <p:tag name="KSO_WM_TEMPLATE_CATEGORY" val="custom"/>
  <p:tag name="KSO_WM_TEMPLATE_INDEX" val="20224720"/>
  <p:tag name="KSO_WM_UNIT_LAYERLEVEL" val="1_1_1"/>
  <p:tag name="KSO_WM_TAG_VERSION" val="1.0"/>
  <p:tag name="KSO_WM_BEAUTIFY_FLAG" val="#wm#"/>
  <p:tag name="KSO_WM_UNIT_BLOCK" val="0"/>
  <p:tag name="KSO_WM_UNIT_DEC_AREA_ID" val="da4ca4a1a4274e9699b6f48fb84a8d37"/>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39.97496062992124,&quot;top&quot;:262.52503937007873,&quot;width&quot;:684.35}"/>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24720_4*l_h_i*1_4_2"/>
  <p:tag name="KSO_WM_TEMPLATE_CATEGORY" val="custom"/>
  <p:tag name="KSO_WM_TEMPLATE_INDEX" val="20224720"/>
  <p:tag name="KSO_WM_UNIT_LAYERLEVEL" val="1_1_1"/>
  <p:tag name="KSO_WM_TAG_VERSION" val="1.0"/>
  <p:tag name="KSO_WM_BEAUTIFY_FLAG" val="#wm#"/>
  <p:tag name="KSO_WM_UNIT_BLOCK" val="0"/>
  <p:tag name="KSO_WM_UNIT_DEC_AREA_ID" val="6f4b24e5a9194233a72a40351d389ccc"/>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UNIT_DEC_SUPPORTCHANGEPIC" val="0"/>
  <p:tag name="KSO_WM_UNIT_DEC_CHANGEPICRESERVED" val="0"/>
  <p:tag name="KSO_WM_ASSEMBLE_CHIP_INDEX" val="d9ffa216788c427f99e2b80ef00ee4e4"/>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39.97496062992124,&quot;top&quot;:262.52503937007873,&quot;width&quot;:684.35}"/>
</p:tagLst>
</file>

<file path=ppt/tags/tag50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24720_4*l_h_a*1_4_1"/>
  <p:tag name="KSO_WM_TEMPLATE_CATEGORY" val="custom"/>
  <p:tag name="KSO_WM_TEMPLATE_INDEX" val="20224720"/>
  <p:tag name="KSO_WM_UNIT_LAYERLEVEL" val="1_1_1"/>
  <p:tag name="KSO_WM_TAG_VERSION" val="1.0"/>
  <p:tag name="KSO_WM_BEAUTIFY_FLAG" val="#wm#"/>
  <p:tag name="KSO_WM_UNIT_BLOCK" val="0"/>
  <p:tag name="KSO_WM_UNIT_DEC_AREA_ID" val="532468799a8847438d94f61d42bb9be1"/>
  <p:tag name="KSO_WM_UNIT_IS_LAYOUT_DIAGRAM" val="1"/>
  <p:tag name="KSO_WM_CHIP_GROUPID" val="61930b8018adb49c6c1f3ce7"/>
  <p:tag name="KSO_WM_CHIP_XID" val="61936a4318adb49c6c1f41ce"/>
  <p:tag name="KSO_WM_CHIP_FILLAREA_FILL_RULE" val="{&quot;fill_align&quot;:&quot;cm&quot;,&quot;fill_mode&quot;:&quot;fix&quot;,&quot;sacle_strategy&quot;:&quot;stretch&quot;}"/>
  <p:tag name="KSO_WM_ASSEMBLE_CHIP_INDEX" val="d9ffa216788c427f99e2b80ef00ee4e4"/>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39.97496062992124,&quot;top&quot;:262.52503937007873,&quot;width&quot;:684.35}"/>
</p:tagLst>
</file>

<file path=ppt/tags/tag503.xml><?xml version="1.0" encoding="utf-8"?>
<p:tagLst xmlns:p="http://schemas.openxmlformats.org/presentationml/2006/main">
  <p:tag name="KSO_WM_BEAUTIFY_FLAG" val="#wm#"/>
  <p:tag name="KSO_WM_TEMPLATE_CATEGORY" val="custom"/>
  <p:tag name="KSO_WM_TEMPLATE_INDEX" val="20224720"/>
  <p:tag name="KSO_WM_SLIDE_ID" val="custom20224720_4"/>
  <p:tag name="KSO_WM_TEMPLATE_SUBCATEGORY" val="21"/>
  <p:tag name="KSO_WM_TEMPLATE_MASTER_TYPE" val="1"/>
  <p:tag name="KSO_WM_TEMPLATE_COLOR_TYPE" val="1"/>
  <p:tag name="KSO_WM_SLIDE_ITEM_CNT" val="4"/>
  <p:tag name="KSO_WM_SLIDE_INDEX" val="4"/>
  <p:tag name="KSO_WM_TAG_VERSION" val="1.0"/>
  <p:tag name="KSO_WM_SLIDE_LAYOUT" val="a_f_l"/>
  <p:tag name="KSO_WM_SLIDE_LAYOUT_CNT" val="1_1_1"/>
  <p:tag name="KSO_WM_CHIP_INFOS" val="{&quot;type&quot;:0,&quot;layout_type&quot;:&quot;1_NF_C_2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5166e6d3dcef8fee32c2db"/>
  <p:tag name="KSO_WM_CHIP_FILLPROP" val="[[{&quot;text_align&quot;:&quot;cm&quot;,&quot;text_direction&quot;:&quot;horizontal&quot;,&quot;support_big_font&quot;:false,&quot;picture_toward&quot;:0,&quot;picture_dockside&quot;:[],&quot;fill_id&quot;:&quot;3d3fc6e9b912458893ceba903d5240cf&quot;,&quot;fill_align&quot;:&quot;cm&quot;,&quot;chip_types&quot;:[&quot;diagram&quot;,&quot;header&quot;]}],[{&quot;text_align&quot;:&quot;cm&quot;,&quot;text_direction&quot;:&quot;horizontal&quot;,&quot;support_big_font&quot;:false,&quot;picture_toward&quot;:0,&quot;picture_dockside&quot;:[],&quot;fill_id&quot;:&quot;3d3fc6e9b912458893ceba903d5240cf&quot;,&quot;fill_align&quot;:&quot;cm&quot;,&quot;chip_types&quot;:[&quot;diagram&quot;]}],[{&quot;text_align&quot;:&quot;rm&quot;,&quot;text_direction&quot;:&quot;horizontal&quot;,&quot;support_big_font&quot;:false,&quot;picture_toward&quot;:0,&quot;picture_dockside&quot;:[],&quot;fill_id&quot;:&quot;3d3fc6e9b912458893ceba903d5240cf&quot;,&quot;fill_align&quot;:&quot;ct&quot;,&quot;chip_types&quot;:[&quot;diagram&quot;,&quot;header&quot;]}],[{&quot;text_align&quot;:&quot;rm&quot;,&quot;text_direction&quot;:&quot;horizontal&quot;,&quot;support_big_font&quot;:false,&quot;picture_toward&quot;:0,&quot;picture_dockside&quot;:[],&quot;fill_id&quot;:&quot;3d3fc6e9b912458893ceba903d5240cf&quot;,&quot;fill_align&quot;:&quot;cm&quot;,&quot;chip_types&quot;:[&quot;diagram&quot;,&quot;header&quot;]}],[{&quot;text_align&quot;:&quot;r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m&quot;,&quot;chip_types&quot;:[&quot;diagram&quot;,&quot;header&quot;]}],[{&quot;text_align&quot;:&quot;lm&quot;,&quot;text_direction&quot;:&quot;horizontal&quot;,&quot;support_big_font&quot;:false,&quot;picture_toward&quot;:0,&quot;picture_dockside&quot;:[],&quot;fill_id&quot;:&quot;3d3fc6e9b912458893ceba903d5240cf&quot;,&quot;fill_align&quot;:&quot;ct&quot;,&quot;chip_types&quot;:[&quot;diagram&quot;,&quot;header&quot;]}],[{&quot;text_align&quot;:&quot;ct&quot;,&quot;text_direction&quot;:&quot;horizontal&quot;,&quot;support_big_font&quot;:false,&quot;picture_toward&quot;:0,&quot;picture_dockside&quot;:[],&quot;fill_id&quot;:&quot;3d3fc6e9b912458893ceba903d5240cf&quot;,&quot;fill_align&quot;:&quot;ct&quot;,&quot;chip_types&quot;:[&quot;diagram&quot;,&quot;header&quot;]}],[{&quot;text_align&quot;:&quot;cb&quot;,&quot;text_direction&quot;:&quot;horizontal&quot;,&quot;support_big_font&quot;:false,&quot;picture_toward&quot;:0,&quot;picture_dockside&quot;:[],&quot;fill_id&quot;:&quot;3d3fc6e9b912458893ceba903d5240cf&quot;,&quot;fill_align&quot;:&quot;cb&quot;,&quot;chip_types&quot;:[&quot;diagram&quot;,&quot;header&quot;]}]]"/>
  <p:tag name="KSO_WM_CHIP_DECFILLPROP" val="[]"/>
  <p:tag name="KSO_WM_CHIP_GROUPID" val="615166e6d3dcef8fee32c2da"/>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218141f9895fa2f151d7e1"/>
  <p:tag name="KSO_WM_TEMPLATE_ASSEMBLE_GROUPID" val="62e1e7327ec3138b1bb76a18"/>
</p:tagLst>
</file>

<file path=ppt/tags/tag504.xml><?xml version="1.0" encoding="utf-8"?>
<p:tagLst xmlns:p="http://schemas.openxmlformats.org/presentationml/2006/main">
  <p:tag name="KSO_WM_UNIT_SUBTYPE" val="a"/>
  <p:tag name="KSO_WM_UNIT_PRESET_TEXT" val="CONTENTS"/>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24720_5*f*1"/>
  <p:tag name="KSO_WM_TEMPLATE_CATEGORY" val="custom"/>
  <p:tag name="KSO_WM_TEMPLATE_INDEX" val="20224720"/>
  <p:tag name="KSO_WM_UNIT_LAYERLEVEL" val="1"/>
  <p:tag name="KSO_WM_TAG_VERSION" val="1.0"/>
  <p:tag name="KSO_WM_BEAUTIFY_FLAG" val="#wm#"/>
  <p:tag name="KSO_WM_UNIT_DEFAULT_FONT" val="20;26;2"/>
  <p:tag name="KSO_WM_UNIT_BLOCK" val="0"/>
  <p:tag name="KSO_WM_UNIT_DEC_AREA_ID" val="a864d391b8cc4f94835c7c6d77e28e50"/>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USESOURCEFORMAT_APPLY" val="1"/>
</p:tagLst>
</file>

<file path=ppt/tags/tag505.xml><?xml version="1.0" encoding="utf-8"?>
<p:tagLst xmlns:p="http://schemas.openxmlformats.org/presentationml/2006/main">
  <p:tag name="KSO_WM_UNIT_ISCONTENTSTITLE" val="0"/>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4720_5*a*1"/>
  <p:tag name="KSO_WM_TEMPLATE_CATEGORY" val="custom"/>
  <p:tag name="KSO_WM_TEMPLATE_INDEX" val="20224720"/>
  <p:tag name="KSO_WM_UNIT_LAYERLEVEL" val="1"/>
  <p:tag name="KSO_WM_TAG_VERSION" val="1.0"/>
  <p:tag name="KSO_WM_BEAUTIFY_FLAG" val="#wm#"/>
  <p:tag name="KSO_WM_UNIT_DEFAULT_FONT" val="44;50;2"/>
  <p:tag name="KSO_WM_UNIT_BLOCK" val="0"/>
  <p:tag name="KSO_WM_UNIT_DEC_AREA_ID" val="9105317d151d482198d301faa3ae1d14"/>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USESOURCEFORMAT_APPLY" val="1"/>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4720_5*i*1"/>
  <p:tag name="KSO_WM_TEMPLATE_CATEGORY" val="custom"/>
  <p:tag name="KSO_WM_TEMPLATE_INDEX" val="20224720"/>
  <p:tag name="KSO_WM_UNIT_LAYERLEVEL" val="1"/>
  <p:tag name="KSO_WM_TAG_VERSION" val="1.0"/>
  <p:tag name="KSO_WM_BEAUTIFY_FLAG" val="#wm#"/>
  <p:tag name="KSO_WM_UNIT_BLOCK" val="0"/>
  <p:tag name="KSO_WM_UNIT_DEC_AREA_ID" val="023bbe85b6fb4f6d9fea1e54f3a9a552"/>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24720_5*l_h_i*1_1_1"/>
  <p:tag name="KSO_WM_TEMPLATE_CATEGORY" val="custom"/>
  <p:tag name="KSO_WM_TEMPLATE_INDEX" val="20224720"/>
  <p:tag name="KSO_WM_UNIT_LAYERLEVEL" val="1_1_1"/>
  <p:tag name="KSO_WM_TAG_VERSION" val="1.0"/>
  <p:tag name="KSO_WM_BEAUTIFY_FLAG" val="#wm#"/>
  <p:tag name="KSO_WM_UNIT_BLOCK" val="0"/>
  <p:tag name="KSO_WM_UNIT_DEC_AREA_ID" val="fe88b64bd3b14237a6e60ccab8ede088"/>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50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24720_5*l_h_a*1_1_1"/>
  <p:tag name="KSO_WM_TEMPLATE_CATEGORY" val="custom"/>
  <p:tag name="KSO_WM_TEMPLATE_INDEX" val="20224720"/>
  <p:tag name="KSO_WM_UNIT_LAYERLEVEL" val="1_1_1"/>
  <p:tag name="KSO_WM_TAG_VERSION" val="1.0"/>
  <p:tag name="KSO_WM_BEAUTIFY_FLAG" val="#wm#"/>
  <p:tag name="KSO_WM_UNIT_BLOCK" val="0"/>
  <p:tag name="KSO_WM_UNIT_DEC_AREA_ID" val="c5da3e544a6846f8966a10ee4ad1f9f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4720_5*l_h_i*1_2_1"/>
  <p:tag name="KSO_WM_TEMPLATE_CATEGORY" val="custom"/>
  <p:tag name="KSO_WM_TEMPLATE_INDEX" val="20224720"/>
  <p:tag name="KSO_WM_UNIT_LAYERLEVEL" val="1_1_1"/>
  <p:tag name="KSO_WM_TAG_VERSION" val="1.0"/>
  <p:tag name="KSO_WM_BEAUTIFY_FLAG" val="#wm#"/>
  <p:tag name="KSO_WM_UNIT_BLOCK" val="0"/>
  <p:tag name="KSO_WM_UNIT_DEC_AREA_ID" val="93f9c4e08c4e4e91a9610659e340c1b6"/>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4720_5*l_h_i*1_2_2"/>
  <p:tag name="KSO_WM_TEMPLATE_CATEGORY" val="custom"/>
  <p:tag name="KSO_WM_TEMPLATE_INDEX" val="20224720"/>
  <p:tag name="KSO_WM_UNIT_LAYERLEVEL" val="1_1_1"/>
  <p:tag name="KSO_WM_TAG_VERSION" val="1.0"/>
  <p:tag name="KSO_WM_BEAUTIFY_FLAG" val="#wm#"/>
  <p:tag name="KSO_WM_UNIT_BLOCK" val="0"/>
  <p:tag name="KSO_WM_UNIT_DEC_AREA_ID" val="d82db7934d9d41d6841ca3e402463c8d"/>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511.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24720_5*l_h_a*1_2_1"/>
  <p:tag name="KSO_WM_TEMPLATE_CATEGORY" val="custom"/>
  <p:tag name="KSO_WM_TEMPLATE_INDEX" val="20224720"/>
  <p:tag name="KSO_WM_UNIT_LAYERLEVEL" val="1_1_1"/>
  <p:tag name="KSO_WM_TAG_VERSION" val="1.0"/>
  <p:tag name="KSO_WM_BEAUTIFY_FLAG" val="#wm#"/>
  <p:tag name="KSO_WM_UNIT_BLOCK" val="0"/>
  <p:tag name="KSO_WM_UNIT_DEC_AREA_ID" val="ce17e689690147e49ee3668f8299527b"/>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4720_5*l_h_i*1_3_1"/>
  <p:tag name="KSO_WM_TEMPLATE_CATEGORY" val="custom"/>
  <p:tag name="KSO_WM_TEMPLATE_INDEX" val="20224720"/>
  <p:tag name="KSO_WM_UNIT_LAYERLEVEL" val="1_1_1"/>
  <p:tag name="KSO_WM_TAG_VERSION" val="1.0"/>
  <p:tag name="KSO_WM_BEAUTIFY_FLAG" val="#wm#"/>
  <p:tag name="KSO_WM_UNIT_BLOCK" val="0"/>
  <p:tag name="KSO_WM_UNIT_DEC_AREA_ID" val="3f887380ed3e4ca3b5323fe2899a8b83"/>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4720_5*l_h_i*1_3_2"/>
  <p:tag name="KSO_WM_TEMPLATE_CATEGORY" val="custom"/>
  <p:tag name="KSO_WM_TEMPLATE_INDEX" val="20224720"/>
  <p:tag name="KSO_WM_UNIT_LAYERLEVEL" val="1_1_1"/>
  <p:tag name="KSO_WM_TAG_VERSION" val="1.0"/>
  <p:tag name="KSO_WM_BEAUTIFY_FLAG" val="#wm#"/>
  <p:tag name="KSO_WM_UNIT_BLOCK" val="0"/>
  <p:tag name="KSO_WM_UNIT_DEC_AREA_ID" val="f5eaa7e17aff4d5eacceb55c7d7d6230"/>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51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24720_5*l_h_a*1_3_1"/>
  <p:tag name="KSO_WM_TEMPLATE_CATEGORY" val="custom"/>
  <p:tag name="KSO_WM_TEMPLATE_INDEX" val="20224720"/>
  <p:tag name="KSO_WM_UNIT_LAYERLEVEL" val="1_1_1"/>
  <p:tag name="KSO_WM_TAG_VERSION" val="1.0"/>
  <p:tag name="KSO_WM_BEAUTIFY_FLAG" val="#wm#"/>
  <p:tag name="KSO_WM_UNIT_BLOCK" val="0"/>
  <p:tag name="KSO_WM_UNIT_DEC_AREA_ID" val="2967752c65c246519399c476672b59c3"/>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24720_5*l_h_i*1_4_1"/>
  <p:tag name="KSO_WM_TEMPLATE_CATEGORY" val="custom"/>
  <p:tag name="KSO_WM_TEMPLATE_INDEX" val="20224720"/>
  <p:tag name="KSO_WM_UNIT_LAYERLEVEL" val="1_1_1"/>
  <p:tag name="KSO_WM_TAG_VERSION" val="1.0"/>
  <p:tag name="KSO_WM_BEAUTIFY_FLAG" val="#wm#"/>
  <p:tag name="KSO_WM_UNIT_BLOCK" val="0"/>
  <p:tag name="KSO_WM_UNIT_DEC_AREA_ID" val="692d59f992ad483c83a948f507aa26ed"/>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24720_5*l_h_i*1_4_2"/>
  <p:tag name="KSO_WM_TEMPLATE_CATEGORY" val="custom"/>
  <p:tag name="KSO_WM_TEMPLATE_INDEX" val="20224720"/>
  <p:tag name="KSO_WM_UNIT_LAYERLEVEL" val="1_1_1"/>
  <p:tag name="KSO_WM_TAG_VERSION" val="1.0"/>
  <p:tag name="KSO_WM_BEAUTIFY_FLAG" val="#wm#"/>
  <p:tag name="KSO_WM_UNIT_BLOCK" val="0"/>
  <p:tag name="KSO_WM_UNIT_DEC_AREA_ID" val="b5467ae6b7a44ec6a01af6e669a68f7c"/>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517.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24720_5*l_h_a*1_4_1"/>
  <p:tag name="KSO_WM_TEMPLATE_CATEGORY" val="custom"/>
  <p:tag name="KSO_WM_TEMPLATE_INDEX" val="20224720"/>
  <p:tag name="KSO_WM_UNIT_LAYERLEVEL" val="1_1_1"/>
  <p:tag name="KSO_WM_TAG_VERSION" val="1.0"/>
  <p:tag name="KSO_WM_BEAUTIFY_FLAG" val="#wm#"/>
  <p:tag name="KSO_WM_UNIT_BLOCK" val="0"/>
  <p:tag name="KSO_WM_UNIT_DEC_AREA_ID" val="89fa9109d72949f1af74fb4405083b0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24720_5*l_h_i*1_5_1"/>
  <p:tag name="KSO_WM_TEMPLATE_CATEGORY" val="custom"/>
  <p:tag name="KSO_WM_TEMPLATE_INDEX" val="20224720"/>
  <p:tag name="KSO_WM_UNIT_LAYERLEVEL" val="1_1_1"/>
  <p:tag name="KSO_WM_TAG_VERSION" val="1.0"/>
  <p:tag name="KSO_WM_BEAUTIFY_FLAG" val="#wm#"/>
  <p:tag name="KSO_WM_UNIT_BLOCK" val="0"/>
  <p:tag name="KSO_WM_UNIT_DEC_AREA_ID" val="25ffceb5cb3b4724bcdc4a90dd44f754"/>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custom20224720_5*l_h_i*1_5_2"/>
  <p:tag name="KSO_WM_TEMPLATE_CATEGORY" val="custom"/>
  <p:tag name="KSO_WM_TEMPLATE_INDEX" val="20224720"/>
  <p:tag name="KSO_WM_UNIT_LAYERLEVEL" val="1_1_1"/>
  <p:tag name="KSO_WM_TAG_VERSION" val="1.0"/>
  <p:tag name="KSO_WM_BEAUTIFY_FLAG" val="#wm#"/>
  <p:tag name="KSO_WM_UNIT_BLOCK" val="0"/>
  <p:tag name="KSO_WM_UNIT_DEC_AREA_ID" val="1f706d6d630b4d48b9e58e2f0d4394c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52.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Lst>
</file>

<file path=ppt/tags/tag52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24720_5*l_h_a*1_5_1"/>
  <p:tag name="KSO_WM_TEMPLATE_CATEGORY" val="custom"/>
  <p:tag name="KSO_WM_TEMPLATE_INDEX" val="20224720"/>
  <p:tag name="KSO_WM_UNIT_LAYERLEVEL" val="1_1_1"/>
  <p:tag name="KSO_WM_TAG_VERSION" val="1.0"/>
  <p:tag name="KSO_WM_BEAUTIFY_FLAG" val="#wm#"/>
  <p:tag name="KSO_WM_UNIT_BLOCK" val="0"/>
  <p:tag name="KSO_WM_UNIT_DEC_AREA_ID" val="d5a305b8074a4e9d889d96a7a6671197"/>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521.xml><?xml version="1.0" encoding="utf-8"?>
<p:tagLst xmlns:p="http://schemas.openxmlformats.org/presentationml/2006/main">
  <p:tag name="KSO_WM_BEAUTIFY_FLAG" val="#wm#"/>
  <p:tag name="KSO_WM_TEMPLATE_CATEGORY" val="custom"/>
  <p:tag name="KSO_WM_TEMPLATE_INDEX" val="20224720"/>
  <p:tag name="KSO_WM_SLIDE_ID" val="custom20224720_5"/>
  <p:tag name="KSO_WM_TEMPLATE_SUBCATEGORY" val="21"/>
  <p:tag name="KSO_WM_TEMPLATE_MASTER_TYPE" val="1"/>
  <p:tag name="KSO_WM_TEMPLATE_COLOR_TYPE" val="1"/>
  <p:tag name="KSO_WM_SLIDE_ITEM_CNT" val="5"/>
  <p:tag name="KSO_WM_SLIDE_INDEX" val="5"/>
  <p:tag name="KSO_WM_TAG_VERSION" val="1.0"/>
  <p:tag name="KSO_WM_SLIDE_LAYOUT" val="a_f_l"/>
  <p:tag name="KSO_WM_SLIDE_LAYOUT_CNT" val="1_1_1"/>
  <p:tag name="KSO_WM_CHIP_INFOS" val="{&quot;type&quot;:0,&quot;layout_type&quot;:&quot;1_NF_C_2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5166e6d3dcef8fee32c2db"/>
  <p:tag name="KSO_WM_CHIP_FILLPROP" val="[[{&quot;text_align&quot;:&quot;cm&quot;,&quot;text_direction&quot;:&quot;horizontal&quot;,&quot;support_big_font&quot;:false,&quot;picture_toward&quot;:0,&quot;picture_dockside&quot;:[],&quot;fill_id&quot;:&quot;3d3fc6e9b912458893ceba903d5240cf&quot;,&quot;fill_align&quot;:&quot;cm&quot;,&quot;chip_types&quot;:[&quot;diagram&quot;,&quot;header&quot;]}],[{&quot;text_align&quot;:&quot;cm&quot;,&quot;text_direction&quot;:&quot;horizontal&quot;,&quot;support_big_font&quot;:false,&quot;picture_toward&quot;:0,&quot;picture_dockside&quot;:[],&quot;fill_id&quot;:&quot;3d3fc6e9b912458893ceba903d5240cf&quot;,&quot;fill_align&quot;:&quot;cm&quot;,&quot;chip_types&quot;:[&quot;diagram&quot;]}],[{&quot;text_align&quot;:&quot;rm&quot;,&quot;text_direction&quot;:&quot;horizontal&quot;,&quot;support_big_font&quot;:false,&quot;picture_toward&quot;:0,&quot;picture_dockside&quot;:[],&quot;fill_id&quot;:&quot;3d3fc6e9b912458893ceba903d5240cf&quot;,&quot;fill_align&quot;:&quot;ct&quot;,&quot;chip_types&quot;:[&quot;diagram&quot;,&quot;header&quot;]}],[{&quot;text_align&quot;:&quot;rm&quot;,&quot;text_direction&quot;:&quot;horizontal&quot;,&quot;support_big_font&quot;:false,&quot;picture_toward&quot;:0,&quot;picture_dockside&quot;:[],&quot;fill_id&quot;:&quot;3d3fc6e9b912458893ceba903d5240cf&quot;,&quot;fill_align&quot;:&quot;cm&quot;,&quot;chip_types&quot;:[&quot;diagram&quot;,&quot;header&quot;]}],[{&quot;text_align&quot;:&quot;r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m&quot;,&quot;chip_types&quot;:[&quot;diagram&quot;,&quot;header&quot;]}],[{&quot;text_align&quot;:&quot;lm&quot;,&quot;text_direction&quot;:&quot;horizontal&quot;,&quot;support_big_font&quot;:false,&quot;picture_toward&quot;:0,&quot;picture_dockside&quot;:[],&quot;fill_id&quot;:&quot;3d3fc6e9b912458893ceba903d5240cf&quot;,&quot;fill_align&quot;:&quot;ct&quot;,&quot;chip_types&quot;:[&quot;diagram&quot;,&quot;header&quot;]}],[{&quot;text_align&quot;:&quot;ct&quot;,&quot;text_direction&quot;:&quot;horizontal&quot;,&quot;support_big_font&quot;:false,&quot;picture_toward&quot;:0,&quot;picture_dockside&quot;:[],&quot;fill_id&quot;:&quot;3d3fc6e9b912458893ceba903d5240cf&quot;,&quot;fill_align&quot;:&quot;ct&quot;,&quot;chip_types&quot;:[&quot;diagram&quot;,&quot;header&quot;]}],[{&quot;text_align&quot;:&quot;cb&quot;,&quot;text_direction&quot;:&quot;horizontal&quot;,&quot;support_big_font&quot;:false,&quot;picture_toward&quot;:0,&quot;picture_dockside&quot;:[],&quot;fill_id&quot;:&quot;3d3fc6e9b912458893ceba903d5240cf&quot;,&quot;fill_align&quot;:&quot;cb&quot;,&quot;chip_types&quot;:[&quot;diagram&quot;,&quot;header&quot;]}]]"/>
  <p:tag name="KSO_WM_CHIP_DECFILLPROP" val="[]"/>
  <p:tag name="KSO_WM_CHIP_GROUPID" val="615166e6d3dcef8fee32c2da"/>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218141f9895fa2f151d7e2"/>
  <p:tag name="KSO_WM_TEMPLATE_ASSEMBLE_GROUPID" val="62e1e7327ec3138b1bb76a18"/>
</p:tagLst>
</file>

<file path=ppt/tags/tag522.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523.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524.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525.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526.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3*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Lst>
</file>

<file path=ppt/tags/tag527.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528.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529.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53.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Lst>
</file>

<file path=ppt/tags/tag530.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531.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532.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533.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534.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3*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535.xml><?xml version="1.0" encoding="utf-8"?>
<p:tagLst xmlns:p="http://schemas.openxmlformats.org/presentationml/2006/main">
  <p:tag name="KSO_WM_UNIT_VALUE" val="1483*1643"/>
  <p:tag name="KSO_WM_UNIT_HIGHLIGHT" val="0"/>
  <p:tag name="KSO_WM_UNIT_COMPATIBLE" val="0"/>
  <p:tag name="KSO_WM_UNIT_DIAGRAM_ISNUMVISUAL" val="0"/>
  <p:tag name="KSO_WM_UNIT_DIAGRAM_ISREFERUNIT" val="0"/>
  <p:tag name="KSO_WM_UNIT_TYPE" val="d"/>
  <p:tag name="KSO_WM_UNIT_INDEX" val="1"/>
  <p:tag name="KSO_WM_UNIT_ID" val="custom20224720_13*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UNIT_PLACING_PICTURE" val="1f0e134624b7430e9b86558011ef86fd"/>
</p:tagLst>
</file>

<file path=ppt/tags/tag536.xml><?xml version="1.0" encoding="utf-8"?>
<p:tagLst xmlns:p="http://schemas.openxmlformats.org/presentationml/2006/main">
  <p:tag name="KSO_WM_UNIT_TEXT_SUBTYPE" val="a"/>
  <p:tag name="KSO_WM_UNIT_SUBTYPE" val="a"/>
  <p:tag name="KSO_WM_UNIT_PRESET_TEXT" val="单击此处添加正文，文字是您思想的提炼，请尽量言简意赅地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4720_13*f*2"/>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42"/>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Lst>
</file>

<file path=ppt/tags/tag537.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43.700000000000003},&quot;subLayout&quot;:[{&quot;id&quot;:&quot;2021-04-01T16:16:22&quot;,&quot;maxSize&quot;:{&quot;size1&quot;:37.799999999999997},&quot;minSize&quot;:{&quot;size1&quot;:22.199999999999999},&quot;normalSize&quot;:{&quot;size1&quot;:22.199999999999999},&quot;subLayout&quot;:[{&quot;id&quot;:&quot;2021-04-01T16:16:22&quot;,&quot;margin&quot;:{&quot;bottom&quot;:0.84700000286102295,&quot;left&quot;:2.1170001029968262,&quot;right&quot;:1.6670000553131104,&quot;top&quot;:1.6929999589920044},&quot;type&quot;:0},{&quot;id&quot;:&quot;2021-04-01T16:16:22&quot;,&quot;maxSize&quot;:{&quot;size1&quot;:60},&quot;minSize&quot;:{&quot;size1&quot;:28.600000000000001},&quot;normalSize&quot;:{&quot;size1&quot;:34.5},&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custom20224720_13"/>
  <p:tag name="KSO_WM_TEMPLATE_SUBCATEGORY" val="21"/>
  <p:tag name="KSO_WM_TEMPLATE_MASTER_TYPE" val="0"/>
  <p:tag name="KSO_WM_TEMPLATE_COLOR_TYPE" val="1"/>
  <p:tag name="KSO_WM_SLIDE_ITEM_CNT" val="0"/>
  <p:tag name="KSO_WM_SLIDE_INDEX" val="13"/>
  <p:tag name="KSO_WM_TAG_VERSION" val="1.0"/>
  <p:tag name="KSO_WM_BEAUTIFY_FLAG" val="#wm#"/>
  <p:tag name="KSO_WM_TEMPLATE_CATEGORY" val="custom"/>
  <p:tag name="KSO_WM_TEMPLATE_INDEX" val="20224720"/>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 name="KSO_WM_CHIP_COLORING" val="1"/>
</p:tagLst>
</file>

<file path=ppt/tags/tag538.xml><?xml version="1.0" encoding="utf-8"?>
<p:tagLst xmlns:p="http://schemas.openxmlformats.org/presentationml/2006/main">
  <p:tag name="KSO_WM_UNIT_SUBTYPE" val="a"/>
  <p:tag name="KSO_WM_UNIT_PRESET_TEXT" val="CONTENTS"/>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24720_5*f*1"/>
  <p:tag name="KSO_WM_TEMPLATE_CATEGORY" val="custom"/>
  <p:tag name="KSO_WM_TEMPLATE_INDEX" val="20224720"/>
  <p:tag name="KSO_WM_UNIT_LAYERLEVEL" val="1"/>
  <p:tag name="KSO_WM_TAG_VERSION" val="1.0"/>
  <p:tag name="KSO_WM_BEAUTIFY_FLAG" val="#wm#"/>
  <p:tag name="KSO_WM_UNIT_DEFAULT_FONT" val="20;26;2"/>
  <p:tag name="KSO_WM_UNIT_BLOCK" val="0"/>
  <p:tag name="KSO_WM_UNIT_DEC_AREA_ID" val="a864d391b8cc4f94835c7c6d77e28e50"/>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USESOURCEFORMAT_APPLY" val="1"/>
</p:tagLst>
</file>

<file path=ppt/tags/tag539.xml><?xml version="1.0" encoding="utf-8"?>
<p:tagLst xmlns:p="http://schemas.openxmlformats.org/presentationml/2006/main">
  <p:tag name="KSO_WM_UNIT_ISCONTENTSTITLE" val="0"/>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24720_5*a*1"/>
  <p:tag name="KSO_WM_TEMPLATE_CATEGORY" val="custom"/>
  <p:tag name="KSO_WM_TEMPLATE_INDEX" val="20224720"/>
  <p:tag name="KSO_WM_UNIT_LAYERLEVEL" val="1"/>
  <p:tag name="KSO_WM_TAG_VERSION" val="1.0"/>
  <p:tag name="KSO_WM_BEAUTIFY_FLAG" val="#wm#"/>
  <p:tag name="KSO_WM_UNIT_DEFAULT_FONT" val="44;50;2"/>
  <p:tag name="KSO_WM_UNIT_BLOCK" val="0"/>
  <p:tag name="KSO_WM_UNIT_DEC_AREA_ID" val="9105317d151d482198d301faa3ae1d14"/>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USESOURCEFORMAT_APPLY"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24720_5*i*1"/>
  <p:tag name="KSO_WM_TEMPLATE_CATEGORY" val="custom"/>
  <p:tag name="KSO_WM_TEMPLATE_INDEX" val="20224720"/>
  <p:tag name="KSO_WM_UNIT_LAYERLEVEL" val="1"/>
  <p:tag name="KSO_WM_TAG_VERSION" val="1.0"/>
  <p:tag name="KSO_WM_BEAUTIFY_FLAG" val="#wm#"/>
  <p:tag name="KSO_WM_UNIT_BLOCK" val="0"/>
  <p:tag name="KSO_WM_UNIT_DEC_AREA_ID" val="023bbe85b6fb4f6d9fea1e54f3a9a552"/>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24720_5*l_h_i*1_1_1"/>
  <p:tag name="KSO_WM_TEMPLATE_CATEGORY" val="custom"/>
  <p:tag name="KSO_WM_TEMPLATE_INDEX" val="20224720"/>
  <p:tag name="KSO_WM_UNIT_LAYERLEVEL" val="1_1_1"/>
  <p:tag name="KSO_WM_TAG_VERSION" val="1.0"/>
  <p:tag name="KSO_WM_BEAUTIFY_FLAG" val="#wm#"/>
  <p:tag name="KSO_WM_UNIT_BLOCK" val="0"/>
  <p:tag name="KSO_WM_UNIT_DEC_AREA_ID" val="fe88b64bd3b14237a6e60ccab8ede088"/>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54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24720_5*l_h_a*1_1_1"/>
  <p:tag name="KSO_WM_TEMPLATE_CATEGORY" val="custom"/>
  <p:tag name="KSO_WM_TEMPLATE_INDEX" val="20224720"/>
  <p:tag name="KSO_WM_UNIT_LAYERLEVEL" val="1_1_1"/>
  <p:tag name="KSO_WM_TAG_VERSION" val="1.0"/>
  <p:tag name="KSO_WM_BEAUTIFY_FLAG" val="#wm#"/>
  <p:tag name="KSO_WM_UNIT_BLOCK" val="0"/>
  <p:tag name="KSO_WM_UNIT_DEC_AREA_ID" val="c5da3e544a6846f8966a10ee4ad1f9f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24720_5*l_h_i*1_2_1"/>
  <p:tag name="KSO_WM_TEMPLATE_CATEGORY" val="custom"/>
  <p:tag name="KSO_WM_TEMPLATE_INDEX" val="20224720"/>
  <p:tag name="KSO_WM_UNIT_LAYERLEVEL" val="1_1_1"/>
  <p:tag name="KSO_WM_TAG_VERSION" val="1.0"/>
  <p:tag name="KSO_WM_BEAUTIFY_FLAG" val="#wm#"/>
  <p:tag name="KSO_WM_UNIT_BLOCK" val="0"/>
  <p:tag name="KSO_WM_UNIT_DEC_AREA_ID" val="93f9c4e08c4e4e91a9610659e340c1b6"/>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24720_5*l_h_i*1_2_2"/>
  <p:tag name="KSO_WM_TEMPLATE_CATEGORY" val="custom"/>
  <p:tag name="KSO_WM_TEMPLATE_INDEX" val="20224720"/>
  <p:tag name="KSO_WM_UNIT_LAYERLEVEL" val="1_1_1"/>
  <p:tag name="KSO_WM_TAG_VERSION" val="1.0"/>
  <p:tag name="KSO_WM_BEAUTIFY_FLAG" val="#wm#"/>
  <p:tag name="KSO_WM_UNIT_BLOCK" val="0"/>
  <p:tag name="KSO_WM_UNIT_DEC_AREA_ID" val="d82db7934d9d41d6841ca3e402463c8d"/>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545.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24720_5*l_h_a*1_2_1"/>
  <p:tag name="KSO_WM_TEMPLATE_CATEGORY" val="custom"/>
  <p:tag name="KSO_WM_TEMPLATE_INDEX" val="20224720"/>
  <p:tag name="KSO_WM_UNIT_LAYERLEVEL" val="1_1_1"/>
  <p:tag name="KSO_WM_TAG_VERSION" val="1.0"/>
  <p:tag name="KSO_WM_BEAUTIFY_FLAG" val="#wm#"/>
  <p:tag name="KSO_WM_UNIT_BLOCK" val="0"/>
  <p:tag name="KSO_WM_UNIT_DEC_AREA_ID" val="ce17e689690147e49ee3668f8299527b"/>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24720_5*l_h_i*1_3_1"/>
  <p:tag name="KSO_WM_TEMPLATE_CATEGORY" val="custom"/>
  <p:tag name="KSO_WM_TEMPLATE_INDEX" val="20224720"/>
  <p:tag name="KSO_WM_UNIT_LAYERLEVEL" val="1_1_1"/>
  <p:tag name="KSO_WM_TAG_VERSION" val="1.0"/>
  <p:tag name="KSO_WM_BEAUTIFY_FLAG" val="#wm#"/>
  <p:tag name="KSO_WM_UNIT_BLOCK" val="0"/>
  <p:tag name="KSO_WM_UNIT_DEC_AREA_ID" val="3f887380ed3e4ca3b5323fe2899a8b83"/>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24720_5*l_h_i*1_3_2"/>
  <p:tag name="KSO_WM_TEMPLATE_CATEGORY" val="custom"/>
  <p:tag name="KSO_WM_TEMPLATE_INDEX" val="20224720"/>
  <p:tag name="KSO_WM_UNIT_LAYERLEVEL" val="1_1_1"/>
  <p:tag name="KSO_WM_TAG_VERSION" val="1.0"/>
  <p:tag name="KSO_WM_BEAUTIFY_FLAG" val="#wm#"/>
  <p:tag name="KSO_WM_UNIT_BLOCK" val="0"/>
  <p:tag name="KSO_WM_UNIT_DEC_AREA_ID" val="f5eaa7e17aff4d5eacceb55c7d7d6230"/>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54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24720_5*l_h_a*1_3_1"/>
  <p:tag name="KSO_WM_TEMPLATE_CATEGORY" val="custom"/>
  <p:tag name="KSO_WM_TEMPLATE_INDEX" val="20224720"/>
  <p:tag name="KSO_WM_UNIT_LAYERLEVEL" val="1_1_1"/>
  <p:tag name="KSO_WM_TAG_VERSION" val="1.0"/>
  <p:tag name="KSO_WM_BEAUTIFY_FLAG" val="#wm#"/>
  <p:tag name="KSO_WM_UNIT_BLOCK" val="0"/>
  <p:tag name="KSO_WM_UNIT_DEC_AREA_ID" val="2967752c65c246519399c476672b59c3"/>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24720_5*l_h_i*1_4_1"/>
  <p:tag name="KSO_WM_TEMPLATE_CATEGORY" val="custom"/>
  <p:tag name="KSO_WM_TEMPLATE_INDEX" val="20224720"/>
  <p:tag name="KSO_WM_UNIT_LAYERLEVEL" val="1_1_1"/>
  <p:tag name="KSO_WM_TAG_VERSION" val="1.0"/>
  <p:tag name="KSO_WM_BEAUTIFY_FLAG" val="#wm#"/>
  <p:tag name="KSO_WM_UNIT_BLOCK" val="0"/>
  <p:tag name="KSO_WM_UNIT_DEC_AREA_ID" val="692d59f992ad483c83a948f507aa26ed"/>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24720_5*l_h_i*1_4_2"/>
  <p:tag name="KSO_WM_TEMPLATE_CATEGORY" val="custom"/>
  <p:tag name="KSO_WM_TEMPLATE_INDEX" val="20224720"/>
  <p:tag name="KSO_WM_UNIT_LAYERLEVEL" val="1_1_1"/>
  <p:tag name="KSO_WM_TAG_VERSION" val="1.0"/>
  <p:tag name="KSO_WM_BEAUTIFY_FLAG" val="#wm#"/>
  <p:tag name="KSO_WM_UNIT_BLOCK" val="0"/>
  <p:tag name="KSO_WM_UNIT_DEC_AREA_ID" val="b5467ae6b7a44ec6a01af6e669a68f7c"/>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551.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24720_5*l_h_a*1_4_1"/>
  <p:tag name="KSO_WM_TEMPLATE_CATEGORY" val="custom"/>
  <p:tag name="KSO_WM_TEMPLATE_INDEX" val="20224720"/>
  <p:tag name="KSO_WM_UNIT_LAYERLEVEL" val="1_1_1"/>
  <p:tag name="KSO_WM_TAG_VERSION" val="1.0"/>
  <p:tag name="KSO_WM_BEAUTIFY_FLAG" val="#wm#"/>
  <p:tag name="KSO_WM_UNIT_BLOCK" val="0"/>
  <p:tag name="KSO_WM_UNIT_DEC_AREA_ID" val="89fa9109d72949f1af74fb4405083b0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24720_5*l_h_i*1_5_1"/>
  <p:tag name="KSO_WM_TEMPLATE_CATEGORY" val="custom"/>
  <p:tag name="KSO_WM_TEMPLATE_INDEX" val="20224720"/>
  <p:tag name="KSO_WM_UNIT_LAYERLEVEL" val="1_1_1"/>
  <p:tag name="KSO_WM_TAG_VERSION" val="1.0"/>
  <p:tag name="KSO_WM_BEAUTIFY_FLAG" val="#wm#"/>
  <p:tag name="KSO_WM_UNIT_BLOCK" val="0"/>
  <p:tag name="KSO_WM_UNIT_DEC_AREA_ID" val="25ffceb5cb3b4724bcdc4a90dd44f754"/>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LINE_FORE_SCHEMECOLOR_INDEX_BRIGHTNESS" val="0"/>
  <p:tag name="KSO_WM_UNIT_LINE_FORE_SCHEMECOLOR_INDEX" val="5"/>
  <p:tag name="KSO_WM_UNIT_LINE_FILL_TYPE" val="2"/>
  <p:tag name="KSO_WM_UNIT_USESOURCEFORMAT_APPLY" val="1"/>
  <p:tag name="KSO_WM_DIAGRAM_VIRTUALLY_FRAME" val="{&quot;height&quot;:194.30000000000004,&quot;left&quot;:149.2,&quot;top&quot;:262.52503937007873,&quot;width&quot;:665.9}"/>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custom20224720_5*l_h_i*1_5_2"/>
  <p:tag name="KSO_WM_TEMPLATE_CATEGORY" val="custom"/>
  <p:tag name="KSO_WM_TEMPLATE_INDEX" val="20224720"/>
  <p:tag name="KSO_WM_UNIT_LAYERLEVEL" val="1_1_1"/>
  <p:tag name="KSO_WM_TAG_VERSION" val="1.0"/>
  <p:tag name="KSO_WM_BEAUTIFY_FLAG" val="#wm#"/>
  <p:tag name="KSO_WM_UNIT_BLOCK" val="0"/>
  <p:tag name="KSO_WM_UNIT_DEC_AREA_ID" val="1f706d6d630b4d48b9e58e2f0d4394c1"/>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UNIT_DEC_SUPPORTCHANGEPIC" val="0"/>
  <p:tag name="KSO_WM_UNIT_DEC_CHANGEPICRESERVED" val="0"/>
  <p:tag name="KSO_WM_ASSEMBLE_CHIP_INDEX" val="8baa7cd01fcb45d48c38af637333c2d6"/>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194.30000000000004,&quot;left&quot;:149.2,&quot;top&quot;:262.52503937007873,&quot;width&quot;:665.9}"/>
</p:tagLst>
</file>

<file path=ppt/tags/tag55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24720_5*l_h_a*1_5_1"/>
  <p:tag name="KSO_WM_TEMPLATE_CATEGORY" val="custom"/>
  <p:tag name="KSO_WM_TEMPLATE_INDEX" val="20224720"/>
  <p:tag name="KSO_WM_UNIT_LAYERLEVEL" val="1_1_1"/>
  <p:tag name="KSO_WM_TAG_VERSION" val="1.0"/>
  <p:tag name="KSO_WM_BEAUTIFY_FLAG" val="#wm#"/>
  <p:tag name="KSO_WM_UNIT_BLOCK" val="0"/>
  <p:tag name="KSO_WM_UNIT_DEC_AREA_ID" val="d5a305b8074a4e9d889d96a7a6671197"/>
  <p:tag name="KSO_WM_UNIT_IS_LAYOUT_DIAGRAM" val="1"/>
  <p:tag name="KSO_WM_CHIP_GROUPID" val="61930b8018adb49c6c1f3ce7"/>
  <p:tag name="KSO_WM_CHIP_XID" val="61936a4318adb49c6c1f41cf"/>
  <p:tag name="KSO_WM_CHIP_FILLAREA_FILL_RULE" val="{&quot;fill_align&quot;:&quot;cm&quot;,&quot;fill_mode&quot;:&quot;fix&quot;,&quot;sacle_strategy&quot;:&quot;stretch&quot;}"/>
  <p:tag name="KSO_WM_ASSEMBLE_CHIP_INDEX" val="8baa7cd01fcb45d48c38af637333c2d6"/>
  <p:tag name="KSO_WM_UNIT_TEXT_FILL_FORE_SCHEMECOLOR_INDEX_BRIGHTNESS" val="0"/>
  <p:tag name="KSO_WM_UNIT_TEXT_FILL_FORE_SCHEMECOLOR_INDEX" val="13"/>
  <p:tag name="KSO_WM_UNIT_TEXT_FILL_TYPE" val="1"/>
  <p:tag name="KSO_WM_UNIT_VALUE" val="16"/>
  <p:tag name="KSO_WM_UNIT_USESOURCEFORMAT_APPLY" val="1"/>
  <p:tag name="KSO_WM_DIAGRAM_VIRTUALLY_FRAME" val="{&quot;height&quot;:194.30000000000004,&quot;left&quot;:149.2,&quot;top&quot;:262.52503937007873,&quot;width&quot;:665.9}"/>
</p:tagLst>
</file>

<file path=ppt/tags/tag555.xml><?xml version="1.0" encoding="utf-8"?>
<p:tagLst xmlns:p="http://schemas.openxmlformats.org/presentationml/2006/main">
  <p:tag name="KSO_WM_BEAUTIFY_FLAG" val="#wm#"/>
  <p:tag name="KSO_WM_TEMPLATE_CATEGORY" val="custom"/>
  <p:tag name="KSO_WM_TEMPLATE_INDEX" val="20224720"/>
  <p:tag name="KSO_WM_SLIDE_ID" val="custom20224720_5"/>
  <p:tag name="KSO_WM_TEMPLATE_SUBCATEGORY" val="21"/>
  <p:tag name="KSO_WM_TEMPLATE_MASTER_TYPE" val="1"/>
  <p:tag name="KSO_WM_TEMPLATE_COLOR_TYPE" val="1"/>
  <p:tag name="KSO_WM_SLIDE_ITEM_CNT" val="5"/>
  <p:tag name="KSO_WM_SLIDE_INDEX" val="5"/>
  <p:tag name="KSO_WM_TAG_VERSION" val="1.0"/>
  <p:tag name="KSO_WM_SLIDE_LAYOUT" val="a_f_l"/>
  <p:tag name="KSO_WM_SLIDE_LAYOUT_CNT" val="1_1_1"/>
  <p:tag name="KSO_WM_CHIP_INFOS" val="{&quot;type&quot;:0,&quot;layout_type&quot;:&quot;1_NF_C_2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5166e6d3dcef8fee32c2db"/>
  <p:tag name="KSO_WM_CHIP_FILLPROP" val="[[{&quot;text_align&quot;:&quot;cm&quot;,&quot;text_direction&quot;:&quot;horizontal&quot;,&quot;support_big_font&quot;:false,&quot;picture_toward&quot;:0,&quot;picture_dockside&quot;:[],&quot;fill_id&quot;:&quot;3d3fc6e9b912458893ceba903d5240cf&quot;,&quot;fill_align&quot;:&quot;cm&quot;,&quot;chip_types&quot;:[&quot;diagram&quot;,&quot;header&quot;]}],[{&quot;text_align&quot;:&quot;cm&quot;,&quot;text_direction&quot;:&quot;horizontal&quot;,&quot;support_big_font&quot;:false,&quot;picture_toward&quot;:0,&quot;picture_dockside&quot;:[],&quot;fill_id&quot;:&quot;3d3fc6e9b912458893ceba903d5240cf&quot;,&quot;fill_align&quot;:&quot;cm&quot;,&quot;chip_types&quot;:[&quot;diagram&quot;]}],[{&quot;text_align&quot;:&quot;rm&quot;,&quot;text_direction&quot;:&quot;horizontal&quot;,&quot;support_big_font&quot;:false,&quot;picture_toward&quot;:0,&quot;picture_dockside&quot;:[],&quot;fill_id&quot;:&quot;3d3fc6e9b912458893ceba903d5240cf&quot;,&quot;fill_align&quot;:&quot;ct&quot;,&quot;chip_types&quot;:[&quot;diagram&quot;,&quot;header&quot;]}],[{&quot;text_align&quot;:&quot;rm&quot;,&quot;text_direction&quot;:&quot;horizontal&quot;,&quot;support_big_font&quot;:false,&quot;picture_toward&quot;:0,&quot;picture_dockside&quot;:[],&quot;fill_id&quot;:&quot;3d3fc6e9b912458893ceba903d5240cf&quot;,&quot;fill_align&quot;:&quot;cm&quot;,&quot;chip_types&quot;:[&quot;diagram&quot;,&quot;header&quot;]}],[{&quot;text_align&quot;:&quot;r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b&quot;,&quot;chip_types&quot;:[&quot;diagram&quot;,&quot;header&quot;]}],[{&quot;text_align&quot;:&quot;lm&quot;,&quot;text_direction&quot;:&quot;horizontal&quot;,&quot;support_big_font&quot;:false,&quot;picture_toward&quot;:0,&quot;picture_dockside&quot;:[],&quot;fill_id&quot;:&quot;3d3fc6e9b912458893ceba903d5240cf&quot;,&quot;fill_align&quot;:&quot;cm&quot;,&quot;chip_types&quot;:[&quot;diagram&quot;,&quot;header&quot;]}],[{&quot;text_align&quot;:&quot;lm&quot;,&quot;text_direction&quot;:&quot;horizontal&quot;,&quot;support_big_font&quot;:false,&quot;picture_toward&quot;:0,&quot;picture_dockside&quot;:[],&quot;fill_id&quot;:&quot;3d3fc6e9b912458893ceba903d5240cf&quot;,&quot;fill_align&quot;:&quot;ct&quot;,&quot;chip_types&quot;:[&quot;diagram&quot;,&quot;header&quot;]}],[{&quot;text_align&quot;:&quot;ct&quot;,&quot;text_direction&quot;:&quot;horizontal&quot;,&quot;support_big_font&quot;:false,&quot;picture_toward&quot;:0,&quot;picture_dockside&quot;:[],&quot;fill_id&quot;:&quot;3d3fc6e9b912458893ceba903d5240cf&quot;,&quot;fill_align&quot;:&quot;ct&quot;,&quot;chip_types&quot;:[&quot;diagram&quot;,&quot;header&quot;]}],[{&quot;text_align&quot;:&quot;cb&quot;,&quot;text_direction&quot;:&quot;horizontal&quot;,&quot;support_big_font&quot;:false,&quot;picture_toward&quot;:0,&quot;picture_dockside&quot;:[],&quot;fill_id&quot;:&quot;3d3fc6e9b912458893ceba903d5240cf&quot;,&quot;fill_align&quot;:&quot;cb&quot;,&quot;chip_types&quot;:[&quot;diagram&quot;,&quot;header&quot;]}]]"/>
  <p:tag name="KSO_WM_CHIP_DECFILLPROP" val="[]"/>
  <p:tag name="KSO_WM_CHIP_GROUPID" val="615166e6d3dcef8fee32c2da"/>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218141f9895fa2f151d7e2"/>
  <p:tag name="KSO_WM_TEMPLATE_ASSEMBLE_GROUPID" val="62e1e7327ec3138b1bb76a18"/>
</p:tagLst>
</file>

<file path=ppt/tags/tag556.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557.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55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55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0.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561.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562.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563.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564.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56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56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567.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568.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569.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70.xml><?xml version="1.0" encoding="utf-8"?>
<p:tagLst xmlns:p="http://schemas.openxmlformats.org/presentationml/2006/main">
  <p:tag name="KSO_WM_UNIT_SUBTYPE" val="v"/>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571.xml><?xml version="1.0" encoding="utf-8"?>
<p:tagLst xmlns:p="http://schemas.openxmlformats.org/presentationml/2006/main">
  <p:tag name="KSO_WM_UNIT_SUBTYPE" val="w"/>
  <p:tag name="KSO_WM_TEMPLATE_CATEGORY" val="custom"/>
  <p:tag name="KSO_WM_TEMPLATE_INDEX" val="20224720"/>
  <p:tag name="KSO_WM_UNIT_TYPE" val="i"/>
  <p:tag name="KSO_WM_UNIT_INDEX" val="1"/>
  <p:tag name="KSO_WM_UNIT_ID" val="custom20224720_12*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57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24720_12*a*1"/>
  <p:tag name="KSO_WM_TEMPLATE_CATEGORY" val="custom"/>
  <p:tag name="KSO_WM_TEMPLATE_INDEX" val="2022472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44dcfab55849d1bf28fe07b6baeb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5d59b98c0ae4e899a6260a6653fa1f1"/>
  <p:tag name="KSO_WM_UNIT_TEXT_FILL_FORE_SCHEMECOLOR_INDEX_BRIGHTNESS" val="0"/>
  <p:tag name="KSO_WM_UNIT_TEXT_FILL_FORE_SCHEMECOLOR_INDEX" val="13"/>
  <p:tag name="KSO_WM_UNIT_TEXT_FILL_TYPE" val="1"/>
</p:tagLst>
</file>

<file path=ppt/tags/tag57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0_12*f*1"/>
  <p:tag name="KSO_WM_TEMPLATE_CATEGORY" val="custom"/>
  <p:tag name="KSO_WM_TEMPLATE_INDEX" val="20224720"/>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fc28b1a7e50d409fb94f7221455e66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493d93b58794c369a4a04b662c4506b"/>
  <p:tag name="KSO_WM_UNIT_TEXT_FILL_FORE_SCHEMECOLOR_INDEX_BRIGHTNESS" val="0.25"/>
  <p:tag name="KSO_WM_UNIT_TEXT_FILL_FORE_SCHEMECOLOR_INDEX" val="13"/>
  <p:tag name="KSO_WM_UNIT_TEXT_FILL_TYPE" val="1"/>
</p:tagLst>
</file>

<file path=ppt/tags/tag574.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1"/>
  <p:tag name="KSO_WM_UNIT_ID" val="custom20224720_12*d*1"/>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10db4c596cb84b56877ef0c7345a7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12c921db0a840778c562be9c3ad6794"/>
  <p:tag name="KSO_WM_UNIT_PLACING_PICTURE" val="012c921db0a840778c562be9c3ad6794"/>
  <p:tag name="KSO_WM_UNIT_SUPPORT_UNIT_TYPE" val="[&quot;d&quot;,&quot;α&quot;,&quot;β&quot;]"/>
</p:tagLst>
</file>

<file path=ppt/tags/tag575.xml><?xml version="1.0" encoding="utf-8"?>
<p:tagLst xmlns:p="http://schemas.openxmlformats.org/presentationml/2006/main">
  <p:tag name="KSO_WM_UNIT_VALUE" val="550*1227"/>
  <p:tag name="KSO_WM_UNIT_HIGHLIGHT" val="0"/>
  <p:tag name="KSO_WM_UNIT_COMPATIBLE" val="0"/>
  <p:tag name="KSO_WM_UNIT_DIAGRAM_ISNUMVISUAL" val="0"/>
  <p:tag name="KSO_WM_UNIT_DIAGRAM_ISREFERUNIT" val="0"/>
  <p:tag name="KSO_WM_UNIT_TYPE" val="d"/>
  <p:tag name="KSO_WM_UNIT_INDEX" val="2"/>
  <p:tag name="KSO_WM_UNIT_ID" val="custom20224720_12*d*2"/>
  <p:tag name="KSO_WM_TEMPLATE_CATEGORY" val="custom"/>
  <p:tag name="KSO_WM_TEMPLATE_INDEX" val="20224720"/>
  <p:tag name="KSO_WM_UNIT_LAYERLEVEL" val="1"/>
  <p:tag name="KSO_WM_TAG_VERSION" val="1.0"/>
  <p:tag name="KSO_WM_BEAUTIFY_FLAG" val="#wm#"/>
  <p:tag name="KSO_WM_CHIP_GROUPID" val="5e7310da9a230a26b9e88a19"/>
  <p:tag name="KSO_WM_CHIP_XID" val="5e7310da9a230a26b9e88a1a"/>
  <p:tag name="KSO_WM_UNIT_DEC_AREA_ID" val="a7f1124d0146479d9bce2ae78c182fa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c914b934bb248c380eab3d48bdfa1b2"/>
  <p:tag name="KSO_WM_UNIT_PLACING_PICTURE" val="9c914b934bb248c380eab3d48bdfa1b2"/>
  <p:tag name="KSO_WM_UNIT_SUPPORT_UNIT_TYPE" val="[&quot;d&quot;,&quot;α&quot;,&quot;β&quot;]"/>
</p:tagLst>
</file>

<file path=ppt/tags/tag576.xml><?xml version="1.0" encoding="utf-8"?>
<p:tagLst xmlns:p="http://schemas.openxmlformats.org/presentationml/2006/main">
  <p:tag name="KSO_WM_SLIDE_ID" val="custom20224720_12"/>
  <p:tag name="KSO_WM_TEMPLATE_SUBCATEGORY" val="21"/>
  <p:tag name="KSO_WM_TEMPLATE_MASTER_TYPE" val="0"/>
  <p:tag name="KSO_WM_TEMPLATE_COLOR_TYPE" val="1"/>
  <p:tag name="KSO_WM_SLIDE_TYPE" val="text"/>
  <p:tag name="KSO_WM_SLIDE_SUBTYPE" val="picTxt"/>
  <p:tag name="KSO_WM_SLIDE_ITEM_CNT" val="0"/>
  <p:tag name="KSO_WM_SLIDE_INDEX" val="12"/>
  <p:tag name="KSO_WM_SLIDE_SIZE" val="864*420"/>
  <p:tag name="KSO_WM_SLIDE_POSITION" val="48*48"/>
  <p:tag name="KSO_WM_TAG_VERSION" val="1.0"/>
  <p:tag name="KSO_WM_BEAUTIFY_FLAG" val="#wm#"/>
  <p:tag name="KSO_WM_TEMPLATE_CATEGORY" val="custom"/>
  <p:tag name="KSO_WM_TEMPLATE_INDEX" val="2022472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1-04-01T15:17:18&quot;,&quot;maxSize&quot;:{&quot;size1&quot;:26.800000000000001},&quot;minSize&quot;:{&quot;size1&quot;:22.399999999999999},&quot;normalSize&quot;:{&quot;size1&quot;:22.399999999999999},&quot;subLayout&quot;:[{&quot;id&quot;:&quot;2021-04-01T15:17:18&quot;,&quot;margin&quot;:{&quot;bottom&quot;:0,&quot;left&quot;:1.6929999589920044,&quot;right&quot;:1.6929999589920044,&quot;top&quot;:1.6929999589920044},&quot;type&quot;:0},{&quot;direction&quot;:1,&quot;id&quot;:&quot;2021-04-01T15:17:18&quot;,&quot;maxSize&quot;:{&quot;size1&quot;:55.100000000000001},&quot;minSize&quot;:{&quot;size1&quot;:45.100000000000001},&quot;normalSize&quot;:{&quot;size1&quot;:55.100000000000001},&quot;subLayout&quot;:[{&quot;id&quot;:&quot;2021-04-01T15:17:18&quot;,&quot;margin&quot;:{&quot;bottom&quot;:1.6929999589920044,&quot;left&quot;:1.6929999589920044,&quot;right&quot;:0.026000002399086952,&quot;top&quot;:0.3970000147819519},&quot;type&quot;:0},{&quot;id&quot;:&quot;2021-04-01T15:17:18&quot;,&quot;maxSize&quot;:{&quot;size1&quot;:45.799999999999997},&quot;minSize&quot;:{&quot;size1&quot;:40.100000000000001},&quot;normalSize&quot;:{&quot;size1&quot;:40.100000000000001},&quot;subLayout&quot;:[{&quot;id&quot;:&quot;2021-04-01T15:17:18&quot;,&quot;margin&quot;:{&quot;bottom&quot;:0.026000002399086952,&quot;left&quot;:1.2439998388290405,&quot;right&quot;:1.6929999589920044,&quot;top&quot;:0.3970000147819519},&quot;type&quot;:0},{&quot;id&quot;:&quot;2021-04-01T15:17:18&quot;,&quot;margin&quot;:{&quot;bottom&quot;:1.6929999589920044,&quot;left&quot;:1.2439998388290405,&quot;right&quot;:1.6929999589920044,&quot;top&quot;:0.81999999284744263},&quot;type&quot;:0}],&quot;type&quot;:0}],&quot;type&quot;:0}],&quot;type&quot;:0}"/>
  <p:tag name="KSO_WM_SLIDE_CAN_ADD_NAVIGATION" val="1"/>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69641c553136823a5e619a"/>
  <p:tag name="KSO_WM_CHIP_FILLPROP" val="[[{&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diagram&quot;,&quot;pictext&quot;,&quot;picture&quot;,&quot;chart&quot;,&quot;table&quot;,&quot;video&quot;],&quot;support_features&quot;:[&quot;collage&quot;,&quot;carousel&quot;,&quot;creativecrop&quot;]},{&quot;fill_id&quot;:&quot;cf122b9de85a47609df0ac71f2ca03b1&quot;,&quot;fill_align&quot;:&quot;lm&quot;,&quot;text_align&quot;:&quot;lt&quot;,&quot;text_direction&quot;:&quot;horizontal&quot;,&quot;chip_types&quot;:[&quot;text&quot;,&quot;picture&quot;,&quot;chart&quot;,&quot;table&quot;],&quot;support_features&quot;:[&quot;collage&quot;]},{&quot;fill_id&quot;:&quot;9ac3a603f5d2437d9b26bad03f6fdf90&quot;,&quot;fill_align&quot;:&quot;lm&quot;,&quot;text_align&quot;:&quot;lt&quot;,&quot;text_direction&quot;:&quot;horizontal&quot;,&quot;chip_types&quot;:[&quot;text&quot;,&quot;picture&quot;,&quot;chart&quot;,&quot;table&quot;],&quot;support_features&quot;:[&quot;collage&quot;]}],[{&quot;fill_id&quot;:&quot;5fdd1e5a893e4422bd07bf1a5066474e&quot;,&quot;fill_align&quot;:&quot;lt&quot;,&quot;text_align&quot;:&quot;lt&quot;,&quot;text_direction&quot;:&quot;horizontal&quot;,&quot;chip_types&quot;:[&quot;header&quot;]},{&quot;fill_id&quot;:&quot;d56d7bda0e4d4006bd6c85a40d434c81&quot;,&quot;fill_align&quot;:&quot;cm&quot;,&quot;text_align&quot;:&quot;lt&quot;,&quot;text_direction&quot;:&quot;horizontal&quot;,&quot;chip_types&quot;:[&quot;text&quot;]},{&quot;fill_id&quot;:&quot;cf122b9de85a47609df0ac71f2ca03b1&quot;,&quot;fill_align&quot;:&quot;lm&quot;,&quot;text_align&quot;:&quot;lt&quot;,&quot;text_direction&quot;:&quot;horizontal&quot;,&quot;chip_types&quot;:[&quot;picture&quot;,&quot;chart&quot;,&quot;table&quot;],&quot;support_features&quot;:[&quot;collage&quot;]},{&quot;fill_id&quot;:&quot;9ac3a603f5d2437d9b26bad03f6fdf90&quot;,&quot;fill_align&quot;:&quot;lm&quot;,&quot;text_align&quot;:&quot;lt&quot;,&quot;text_direction&quot;:&quot;horizontal&quot;,&quot;chip_types&quot;:[&quot;picture&quot;,&quot;chart&quot;,&quot;table&quot;],&quot;support_features&quot;:[&quot;collage&quot;]}]]"/>
  <p:tag name="FIXED_XID_TMP" val="5f5ee1ca4d6848d78f644aec"/>
  <p:tag name="KSO_WM_CHIP_GROUPID" val="5f5ee1ca4d6848d78f644aec"/>
  <p:tag name="KSO_WM_SLIDE_BK_DARK_LIGHT" val="2"/>
  <p:tag name="KSO_WM_SLIDE_BACKGROUND_TYPE" val="general"/>
  <p:tag name="KSO_WM_SLIDE_SUPPORT_FEATURE_TYPE" val="0"/>
  <p:tag name="KSO_WM_TEMPLATE_ASSEMBLE_XID" val="60656ec54054ed1e2fb7ff5d"/>
  <p:tag name="KSO_WM_TEMPLATE_ASSEMBLE_GROUPID" val="60656ec54054ed1e2fb7ff5d"/>
  <p:tag name="KSO_WM_CHIP_COLORING" val="1"/>
</p:tagLst>
</file>

<file path=ppt/tags/tag577.xml><?xml version="1.0" encoding="utf-8"?>
<p:tagLst xmlns:p="http://schemas.openxmlformats.org/presentationml/2006/main">
  <p:tag name="KSO_WM_UNIT_BLOCK" val="0"/>
  <p:tag name="KSO_WM_UNIT_DEC_AREA_ID" val="cf3185aee23341b29063ca994a37e473"/>
  <p:tag name="KSO_WM_UNIT_ISCONTENTSTITLE" val="0"/>
  <p:tag name="KSO_WM_UNIT_ISNUMDGMTITLE" val="0"/>
  <p:tag name="KSO_WM_UNIT_PRESET_TEXT" val="演讲完毕，感谢观看"/>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4720_18*a*1"/>
  <p:tag name="KSO_WM_TEMPLATE_CATEGORY" val="custom"/>
  <p:tag name="KSO_WM_TEMPLATE_INDEX" val="20224720"/>
  <p:tag name="KSO_WM_UNIT_LAYERLEVEL" val="1"/>
  <p:tag name="KSO_WM_TAG_VERSION" val="1.0"/>
  <p:tag name="KSO_WM_BEAUTIFY_FLAG" val="#wm#"/>
  <p:tag name="KSO_WM_CHIP_GROUPID" val="624cff3f8c72ca61f790a290"/>
  <p:tag name="KSO_WM_CHIP_XID" val="624cff3f8c72ca61f790a28f"/>
  <p:tag name="KSO_WM_CHIP_FILLAREA_FILL_RULE" val="{&quot;fill_align&quot;:&quot;ct&quot;,&quot;fill_mode&quot;:&quot;adaptive&quot;,&quot;sacle_strategy&quot;:&quot;smart&quot;}"/>
  <p:tag name="KSO_WM_ASSEMBLE_CHIP_INDEX" val="ac271d35e3c64e9fb793f38d53cf950e"/>
  <p:tag name="KSO_WM_UNIT_TEXT_FILL_FORE_SCHEMECOLOR_INDEX_BRIGHTNESS" val="0.15"/>
  <p:tag name="KSO_WM_UNIT_TEXT_FILL_FORE_SCHEMECOLOR_INDEX" val="13"/>
  <p:tag name="KSO_WM_UNIT_TEXT_FILL_TYPE" val="1"/>
</p:tagLst>
</file>

<file path=ppt/tags/tag578.xml><?xml version="1.0" encoding="utf-8"?>
<p:tagLst xmlns:p="http://schemas.openxmlformats.org/presentationml/2006/main">
  <p:tag name="KSO_WM_UNIT_BLOCK" val="0"/>
  <p:tag name="KSO_WM_UNIT_DEC_AREA_ID" val="821373da397a430ba86f88d7a4e4cd4b"/>
  <p:tag name="KSO_WM_UNIT_SUBTYPE" val="a"/>
  <p:tag name="KSO_WM_UNIT_PRESET_TEXT" val="单击此处添加正文，文字是您思想的提炼，为了演示发布的良好效果，请言简意赅地阐述您的观点。"/>
  <p:tag name="KSO_WM_UNIT_NOCLEAR" val="0"/>
  <p:tag name="KSO_WM_UNIT_VALUE" val="93"/>
  <p:tag name="KSO_WM_UNIT_HIGHLIGHT" val="0"/>
  <p:tag name="KSO_WM_UNIT_COMPATIBLE" val="0"/>
  <p:tag name="KSO_WM_UNIT_DIAGRAM_ISNUMVISUAL" val="0"/>
  <p:tag name="KSO_WM_UNIT_DIAGRAM_ISREFERUNIT" val="0"/>
  <p:tag name="KSO_WM_UNIT_TYPE" val="f"/>
  <p:tag name="KSO_WM_UNIT_INDEX" val="1"/>
  <p:tag name="KSO_WM_UNIT_ID" val="custom20224720_18*f*1"/>
  <p:tag name="KSO_WM_TEMPLATE_CATEGORY" val="custom"/>
  <p:tag name="KSO_WM_TEMPLATE_INDEX" val="20224720"/>
  <p:tag name="KSO_WM_UNIT_LAYERLEVEL" val="1"/>
  <p:tag name="KSO_WM_TAG_VERSION" val="1.0"/>
  <p:tag name="KSO_WM_BEAUTIFY_FLAG" val="#wm#"/>
  <p:tag name="KSO_WM_CHIP_GROUPID" val="624cff3f8c72ca61f790a290"/>
  <p:tag name="KSO_WM_CHIP_XID" val="624cff3f8c72ca61f790a28f"/>
  <p:tag name="KSO_WM_CHIP_FILLAREA_FILL_RULE" val="{&quot;fill_align&quot;:&quot;ct&quot;,&quot;fill_mode&quot;:&quot;adaptive&quot;,&quot;sacle_strategy&quot;:&quot;smart&quot;}"/>
  <p:tag name="KSO_WM_ASSEMBLE_CHIP_INDEX" val="ac271d35e3c64e9fb793f38d53cf950e"/>
  <p:tag name="KSO_WM_UNIT_TEXT_FILL_FORE_SCHEMECOLOR_INDEX_BRIGHTNESS" val="0.15"/>
  <p:tag name="KSO_WM_UNIT_TEXT_FILL_FORE_SCHEMECOLOR_INDEX" val="13"/>
  <p:tag name="KSO_WM_UNIT_TEXT_FILL_TYPE" val="1"/>
</p:tagLst>
</file>

<file path=ppt/tags/tag579.xml><?xml version="1.0" encoding="utf-8"?>
<p:tagLst xmlns:p="http://schemas.openxmlformats.org/presentationml/2006/main">
  <p:tag name="KSO_WM_UNIT_BLOCK" val="0"/>
  <p:tag name="KSO_WM_UNIT_DEC_AREA_ID" val="433d06bcfc6147359e7e56722e00d92d"/>
  <p:tag name="KSO_WM_UNIT_SUBTYPE" val="b"/>
  <p:tag name="KSO_WM_UNIT_PRESET_TEXT" val="汇报人姓名"/>
  <p:tag name="KSO_WM_UNIT_NOCLEAR" val="0"/>
  <p:tag name="KSO_WM_UNIT_VALUE" val="9"/>
  <p:tag name="KSO_WM_UNIT_HIGHLIGHT" val="0"/>
  <p:tag name="KSO_WM_UNIT_COMPATIBLE" val="0"/>
  <p:tag name="KSO_WM_UNIT_DIAGRAM_ISNUMVISUAL" val="0"/>
  <p:tag name="KSO_WM_UNIT_DIAGRAM_ISREFERUNIT" val="0"/>
  <p:tag name="KSO_WM_UNIT_TYPE" val="f"/>
  <p:tag name="KSO_WM_UNIT_INDEX" val="2"/>
  <p:tag name="KSO_WM_UNIT_ID" val="custom20224720_18*f*2"/>
  <p:tag name="KSO_WM_TEMPLATE_CATEGORY" val="custom"/>
  <p:tag name="KSO_WM_TEMPLATE_INDEX" val="20224720"/>
  <p:tag name="KSO_WM_UNIT_LAYERLEVEL" val="1"/>
  <p:tag name="KSO_WM_TAG_VERSION" val="1.0"/>
  <p:tag name="KSO_WM_BEAUTIFY_FLAG" val="#wm#"/>
  <p:tag name="KSO_WM_CHIP_GROUPID" val="624cff3f8c72ca61f790a290"/>
  <p:tag name="KSO_WM_CHIP_XID" val="624cff3f8c72ca61f790a28f"/>
  <p:tag name="KSO_WM_CHIP_FILLAREA_FILL_RULE" val="{&quot;fill_align&quot;:&quot;ct&quot;,&quot;fill_mode&quot;:&quot;adaptive&quot;,&quot;sacle_strategy&quot;:&quot;smart&quot;}"/>
  <p:tag name="KSO_WM_ASSEMBLE_CHIP_INDEX" val="ac271d35e3c64e9fb793f38d53cf950e"/>
  <p:tag name="KSO_WM_UNIT_TEXT_FILL_FORE_SCHEMECOLOR_INDEX_BRIGHTNESS" val="0.15"/>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0.xml><?xml version="1.0" encoding="utf-8"?>
<p:tagLst xmlns:p="http://schemas.openxmlformats.org/presentationml/2006/main">
  <p:tag name="KSO_WM_BEAUTIFY_FLAG" val="#wm#"/>
  <p:tag name="KSO_WM_TEMPLATE_CATEGORY" val="custom"/>
  <p:tag name="KSO_WM_TEMPLATE_INDEX" val="20224720"/>
  <p:tag name="KSO_WM_SLIDE_ID" val="custom20224720_18"/>
  <p:tag name="KSO_WM_TEMPLATE_SUBCATEGORY" val="21"/>
  <p:tag name="KSO_WM_TEMPLATE_MASTER_TYPE" val="1"/>
  <p:tag name="KSO_WM_TEMPLATE_COLOR_TYPE" val="1"/>
  <p:tag name="KSO_WM_SLIDE_TYPE" val="endPage"/>
  <p:tag name="KSO_WM_SLIDE_SUBTYPE" val="pureTxt"/>
  <p:tag name="KSO_WM_SLIDE_ITEM_CNT" val="0"/>
  <p:tag name="KSO_WM_SLIDE_INDEX" val="18"/>
  <p:tag name="KSO_WM_TAG_VERSION" val="1.0"/>
  <p:tag name="KSO_WM_SLIDE_LAYOUT" val="a_f"/>
  <p:tag name="KSO_WM_SLIDE_LAYOUT_CNT" val="1_2"/>
  <p:tag name="KSO_WM_TEMPLATE_THUMBS_INDEX" val="1、4、7、12、13、14、15、16、17、18、20、24、25、28、33、36、40、43、44"/>
  <p:tag name="KSO_WM_CHIP_INFOS" val="{&quot;type&quot;:0,&quot;layout_type&quot;:&quot;1_NF_CD_1&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quot;useType&quot;:[&quot;ppt&quot;]}"/>
  <p:tag name="KSO_WM_CHIP_XID" val="619de16e56c5b5f57912a659"/>
  <p:tag name="KSO_WM_CHIP_FILLPROP" val="[[{&quot;text_align&quot;:&quot;lm&quot;,&quot;text_direction&quot;:&quot;horizontal&quot;,&quot;support_big_font&quot;:false,&quot;picture_toward&quot;:0,&quot;picture_dockside&quot;:[],&quot;fill_id&quot;:&quot;becabf4fcd1b4734aa004484f7c82506&quot;,&quot;fill_align&quot;:&quot;cm&quot;,&quot;chip_types&quot;:[&quot;header&quot;]}],[{&quot;text_align&quot;:&quot;cm&quot;,&quot;text_direction&quot;:&quot;horizontal&quot;,&quot;support_big_font&quot;:false,&quot;picture_toward&quot;:0,&quot;picture_dockside&quot;:[],&quot;fill_id&quot;:&quot;becabf4fcd1b4734aa004484f7c82506&quot;,&quot;fill_align&quot;:&quot;cm&quot;,&quot;chip_types&quot;:[&quot;header&quot;]}],[{&quot;text_align&quot;:&quot;rm&quot;,&quot;text_direction&quot;:&quot;horizontal&quot;,&quot;support_big_font&quot;:false,&quot;picture_toward&quot;:0,&quot;picture_dockside&quot;:[],&quot;fill_id&quot;:&quot;becabf4fcd1b4734aa004484f7c82506&quot;,&quot;fill_align&quot;:&quot;cm&quot;,&quot;chip_types&quot;:[&quot;header&quot;]}],[{&quot;text_align&quot;:&quot;lm&quot;,&quot;text_direction&quot;:&quot;horizontal&quot;,&quot;support_big_font&quot;:false,&quot;picture_toward&quot;:0,&quot;picture_dockside&quot;:[],&quot;fill_id&quot;:&quot;becabf4fcd1b4734aa004484f7c82506&quot;,&quot;fill_align&quot;:&quot;ct&quot;,&quot;chip_types&quot;:[&quot;header&quot;]}],[{&quot;text_align&quot;:&quot;cm&quot;,&quot;text_direction&quot;:&quot;horizontal&quot;,&quot;support_big_font&quot;:false,&quot;picture_toward&quot;:0,&quot;picture_dockside&quot;:[],&quot;fill_id&quot;:&quot;becabf4fcd1b4734aa004484f7c82506&quot;,&quot;fill_align&quot;:&quot;ct&quot;,&quot;chip_types&quot;:[&quot;header&quot;]}],[{&quot;text_align&quot;:&quot;rm&quot;,&quot;text_direction&quot;:&quot;horizontal&quot;,&quot;support_big_font&quot;:false,&quot;picture_toward&quot;:0,&quot;picture_dockside&quot;:[],&quot;fill_id&quot;:&quot;becabf4fcd1b4734aa004484f7c82506&quot;,&quot;fill_align&quot;:&quot;ct&quot;,&quot;chip_types&quot;:[&quot;header&quot;]}]]"/>
  <p:tag name="KSO_WM_CHIP_DECFILLPROP" val="[]"/>
  <p:tag name="KSO_WM_CHIP_GROUPID" val="619de16e56c5b5f57912a65b"/>
  <p:tag name="KSO_WM_SLIDE_LAYOUT_INFO" val="{&quot;id&quot;:&quot;2022-09-14T15:22:37&quot;,&quot;margin&quot;:{&quot;bottom&quot;:0.70555490255355835,&quot;left&quot;:6.7007431983947754,&quot;right&quot;:6.7007431983947754,&quot;top&quot;:11.119556427001953},&quot;type&quot;:0}"/>
  <p:tag name="KSO_WM_SLIDE_BK_DARK_LIGHT" val="2"/>
  <p:tag name="KSO_WM_SLIDE_BACKGROUND_TYPE" val="general"/>
  <p:tag name="KSO_WM_SLIDE_SUPPORT_FEATURE_TYPE" val="0"/>
  <p:tag name="KSO_WM_CHIP_COLORING" val="1"/>
  <p:tag name="KSO_WM_TEMPLATE_ASSEMBLE_XID" val="6321813df9895fa2f151d701"/>
  <p:tag name="KSO_WM_TEMPLATE_ASSEMBLE_GROUPID" val="62e1e7327ec3138b1bb76a18"/>
</p:tagLst>
</file>

<file path=ppt/tags/tag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xml><?xml version="1.0" encoding="utf-8"?>
<p:tagLst xmlns:p="http://schemas.openxmlformats.org/presentationml/2006/main">
  <p:tag name="KSO_WM_UNIT_ISCONTENTSTITLE" val="0"/>
  <p:tag name="KSO_WM_UNIT_ISNUMDGMTITLE" val="0"/>
  <p:tag name="KSO_WM_UNIT_PRESET_TEXT" val="政府报告模板"/>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4720_1*a*1"/>
  <p:tag name="KSO_WM_TEMPLATE_CATEGORY" val="custom"/>
  <p:tag name="KSO_WM_TEMPLATE_INDEX" val="20224720"/>
  <p:tag name="KSO_WM_UNIT_LAYERLEVEL" val="1"/>
  <p:tag name="KSO_WM_TAG_VERSION" val="1.0"/>
  <p:tag name="KSO_WM_BEAUTIFY_FLAG" val="#wm#"/>
  <p:tag name="KSO_WM_UNIT_DEFAULT_FONT" val="88;106;2"/>
  <p:tag name="KSO_WM_UNIT_BLOCK" val="0"/>
  <p:tag name="KSO_WM_UNIT_DEC_AREA_ID" val="623279e95f924b479654784b0e32b258"/>
  <p:tag name="KSO_WM_CHIP_GROUPID" val="6184e270a6a891b1f9dbb974"/>
  <p:tag name="KSO_WM_CHIP_XID" val="6184e270a6a891b1f9dbb971"/>
  <p:tag name="KSO_WM_CHIP_FILLAREA_FILL_RULE" val="{&quot;fill_align&quot;:&quot;cb&quot;,&quot;fill_mode&quot;:&quot;adaptive&quot;,&quot;sacle_strategy&quot;:&quot;smart&quot;}"/>
  <p:tag name="KSO_WM_ASSEMBLE_CHIP_INDEX" val="3636e6d0a0bf410a8fdceb18b6feb24e"/>
  <p:tag name="KSO_WM_UNIT_TEXT_FILL_FORE_SCHEMECOLOR_INDEX_BRIGHTNESS" val="0.15"/>
  <p:tag name="KSO_WM_UNIT_TEXT_FILL_FORE_SCHEMECOLOR_INDEX" val="13"/>
  <p:tag name="KSO_WM_UNIT_TEXT_FILL_TYPE" val="1"/>
  <p:tag name="KSO_WM_TEMPLATE_ASSEMBLE_XID" val="6321813ef9895fa2f151d731"/>
  <p:tag name="KSO_WM_TEMPLATE_ASSEMBLE_GROUPID" val="62e1e7327ec3138b1bb76a18"/>
</p:tagLst>
</file>

<file path=ppt/tags/tag60.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Lst>
</file>

<file path=ppt/tags/tag61.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Lst>
</file>

<file path=ppt/tags/tag68.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Lst>
</file>

<file path=ppt/tags/tag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8"/>
  <p:tag name="KSO_WM_UNIT_HIGHLIGHT" val="0"/>
  <p:tag name="KSO_WM_UNIT_COMPATIBLE" val="0"/>
  <p:tag name="KSO_WM_UNIT_DIAGRAM_ISNUMVISUAL" val="0"/>
  <p:tag name="KSO_WM_UNIT_DIAGRAM_ISREFERUNIT" val="0"/>
  <p:tag name="KSO_WM_UNIT_TYPE" val="b"/>
  <p:tag name="KSO_WM_UNIT_INDEX" val="1"/>
  <p:tag name="KSO_WM_UNIT_ID" val="custom20224720_1*b*1"/>
  <p:tag name="KSO_WM_TEMPLATE_CATEGORY" val="custom"/>
  <p:tag name="KSO_WM_TEMPLATE_INDEX" val="20224720"/>
  <p:tag name="KSO_WM_UNIT_LAYERLEVEL" val="1"/>
  <p:tag name="KSO_WM_TAG_VERSION" val="1.0"/>
  <p:tag name="KSO_WM_BEAUTIFY_FLAG" val="#wm#"/>
  <p:tag name="KSO_WM_UNIT_BLOCK" val="0"/>
  <p:tag name="KSO_WM_UNIT_DEC_AREA_ID" val="0ab7f2bd8edc44d2bfb33f651e3ac542"/>
  <p:tag name="KSO_WM_UNIT_DEFAULT_FONT" val="24;26;2"/>
  <p:tag name="KSO_WM_CHIP_GROUPID" val="6184e270a6a891b1f9dbb974"/>
  <p:tag name="KSO_WM_CHIP_XID" val="6184e270a6a891b1f9dbb971"/>
  <p:tag name="KSO_WM_CHIP_FILLAREA_FILL_RULE" val="{&quot;fill_align&quot;:&quot;cb&quot;,&quot;fill_mode&quot;:&quot;adaptive&quot;,&quot;sacle_strategy&quot;:&quot;smart&quot;}"/>
  <p:tag name="KSO_WM_ASSEMBLE_CHIP_INDEX" val="3636e6d0a0bf410a8fdceb18b6feb24e"/>
  <p:tag name="KSO_WM_UNIT_TEXT_FILL_FORE_SCHEMECOLOR_INDEX_BRIGHTNESS" val="0.15"/>
  <p:tag name="KSO_WM_UNIT_TEXT_FILL_FORE_SCHEMECOLOR_INDEX" val="13"/>
  <p:tag name="KSO_WM_UNIT_TEXT_FILL_TYPE" val="1"/>
  <p:tag name="KSO_WM_TEMPLATE_ASSEMBLE_XID" val="6321813ef9895fa2f151d731"/>
  <p:tag name="KSO_WM_TEMPLATE_ASSEMBLE_GROUPID" val="62e1e7327ec3138b1bb76a18"/>
</p:tagLst>
</file>

<file path=ppt/tags/tag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13*i*1"/>
  <p:tag name="KSO_WM_BEAUTIFY_FLAG" val="#wm#"/>
  <p:tag name="KSO_WM_TAG_VERSION" val="1.0"/>
  <p:tag name="KSO_WM_CHIP_GROUPID" val="62e1e7327ec3138b1bb76a18"/>
  <p:tag name="KSO_WM_CHIP_XID" val="62e1e7337ec3138b1bb76c82"/>
  <p:tag name="KSO_WM_UNIT_DEC_AREA_ID" val="340b969cec954459aab8820fbcd0a91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7e1f75993b14848ac2efc98a67e5cfe"/>
</p:tagLst>
</file>

<file path=ppt/tags/tag74.xml><?xml version="1.0" encoding="utf-8"?>
<p:tagLst xmlns:p="http://schemas.openxmlformats.org/presentationml/2006/main">
  <p:tag name="KSO_WM_UNIT_SUBTYPE" val="r"/>
  <p:tag name="KSO_WM_TEMPLATE_CATEGORY" val="chip"/>
  <p:tag name="KSO_WM_TEMPLATE_INDEX" val="20224720"/>
  <p:tag name="KSO_WM_UNIT_TYPE" val="i"/>
  <p:tag name="KSO_WM_UNIT_INDEX" val="1"/>
  <p:tag name="KSO_WM_UNIT_ID" val="chip20224720_14*i*1"/>
  <p:tag name="KSO_WM_BEAUTIFY_FLAG" val="#wm#"/>
  <p:tag name="KSO_WM_TAG_VERSION" val="1.0"/>
  <p:tag name="KSO_WM_CHIP_GROUPID" val="62e1e7327ec3138b1bb76a18"/>
  <p:tag name="KSO_WM_CHIP_XID" val="62e1e7337ec3138b1bb76ba4"/>
  <p:tag name="KSO_WM_UNIT_DEC_AREA_ID" val="153e11124c224f758ea8e7bd6cb2e6bd"/>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4a2a68d21664446eb243fb4ee300a482"/>
</p:tagLst>
</file>

<file path=ppt/tags/tag75.xml><?xml version="1.0" encoding="utf-8"?>
<p:tagLst xmlns:p="http://schemas.openxmlformats.org/presentationml/2006/main">
  <p:tag name="KSO_WM_UNIT_SUBTYPE" val="t"/>
  <p:tag name="KSO_WM_TEMPLATE_CATEGORY" val="chip"/>
  <p:tag name="KSO_WM_TEMPLATE_INDEX" val="20224720"/>
  <p:tag name="KSO_WM_UNIT_TYPE" val="i"/>
  <p:tag name="KSO_WM_UNIT_INDEX" val="1"/>
  <p:tag name="KSO_WM_UNIT_ID" val="chip20224720_15*i*1"/>
  <p:tag name="KSO_WM_BEAUTIFY_FLAG" val="#wm#"/>
  <p:tag name="KSO_WM_TAG_VERSION" val="1.0"/>
  <p:tag name="KSO_WM_CHIP_GROUPID" val="62e1e7327ec3138b1bb76a18"/>
  <p:tag name="KSO_WM_CHIP_XID" val="62e1e7337ec3138b1bb76b2d"/>
  <p:tag name="KSO_WM_UNIT_DEC_AREA_ID" val="fefbf27acbfc4f478a92a3767d97c88c"/>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e88938af1e2248feb17765400f313b98"/>
</p:tagLst>
</file>

<file path=ppt/tags/tag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BLOCK" val="0"/>
  <p:tag name="KSO_WM_UNIT_DEC_AREA_ID" val="cf3185aee23341b29063ca994a37e473"/>
  <p:tag name="KSO_WM_UNIT_ISCONTENTSTITLE" val="0"/>
  <p:tag name="KSO_WM_UNIT_ISNUMDGMTITLE" val="0"/>
  <p:tag name="KSO_WM_UNIT_PRESET_TEXT" val="演讲完毕，感谢观看"/>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4720_1*a*1"/>
  <p:tag name="KSO_WM_TEMPLATE_CATEGORY" val="custom"/>
  <p:tag name="KSO_WM_TEMPLATE_INDEX" val="20224720"/>
  <p:tag name="KSO_WM_UNIT_LAYERLEVEL" val="1"/>
  <p:tag name="KSO_WM_TAG_VERSION" val="1.0"/>
  <p:tag name="KSO_WM_BEAUTIFY_FLAG" val="#wm#"/>
  <p:tag name="KSO_WM_CHIP_GROUPID" val="624cff3f8c72ca61f790a290"/>
  <p:tag name="KSO_WM_CHIP_XID" val="624cff3f8c72ca61f790a28f"/>
  <p:tag name="KSO_WM_CHIP_FILLAREA_FILL_RULE" val="{&quot;fill_align&quot;:&quot;ct&quot;,&quot;fill_mode&quot;:&quot;adaptive&quot;,&quot;sacle_strategy&quot;:&quot;smart&quot;}"/>
  <p:tag name="KSO_WM_ASSEMBLE_CHIP_INDEX" val="ac271d35e3c64e9fb793f38d53cf950e"/>
  <p:tag name="KSO_WM_UNIT_TEXT_FILL_FORE_SCHEMECOLOR_INDEX_BRIGHTNESS" val="0.15"/>
  <p:tag name="KSO_WM_UNIT_TEXT_FILL_FORE_SCHEMECOLOR_INDEX" val="13"/>
  <p:tag name="KSO_WM_UNIT_TEXT_FILL_TYPE" val="1"/>
  <p:tag name="KSO_WM_TEMPLATE_ASSEMBLE_XID" val="6321813df9895fa2f151d701"/>
  <p:tag name="KSO_WM_TEMPLATE_ASSEMBLE_GROUPID" val="62e1e7327ec3138b1bb76a18"/>
</p:tagLst>
</file>

<file path=ppt/tags/tag8.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
  <p:tag name="KSO_WM_UNIT_NOCLEAR" val="0"/>
  <p:tag name="KSO_WM_UNIT_VALUE" val="132"/>
  <p:tag name="KSO_WM_UNIT_HIGHLIGHT" val="0"/>
  <p:tag name="KSO_WM_UNIT_COMPATIBLE" val="0"/>
  <p:tag name="KSO_WM_UNIT_DIAGRAM_ISNUMVISUAL" val="0"/>
  <p:tag name="KSO_WM_UNIT_DIAGRAM_ISREFERUNIT" val="0"/>
  <p:tag name="KSO_WM_UNIT_TYPE" val="f"/>
  <p:tag name="KSO_WM_UNIT_INDEX" val="1"/>
  <p:tag name="KSO_WM_UNIT_ID" val="custom20224720_1*f*1"/>
  <p:tag name="KSO_WM_TEMPLATE_CATEGORY" val="custom"/>
  <p:tag name="KSO_WM_TEMPLATE_INDEX" val="20224720"/>
  <p:tag name="KSO_WM_UNIT_LAYERLEVEL" val="1"/>
  <p:tag name="KSO_WM_TAG_VERSION" val="1.0"/>
  <p:tag name="KSO_WM_BEAUTIFY_FLAG" val="#wm#"/>
  <p:tag name="KSO_WM_UNIT_BLOCK" val="0"/>
  <p:tag name="KSO_WM_UNIT_DEC_AREA_ID" val="5ea2062a2afd41d6ac5ca728419ac3b0"/>
  <p:tag name="KSO_WM_CHIP_GROUPID" val="6184e270a6a891b1f9dbb974"/>
  <p:tag name="KSO_WM_CHIP_XID" val="6184e270a6a891b1f9dbb971"/>
  <p:tag name="KSO_WM_CHIP_FILLAREA_FILL_RULE" val="{&quot;fill_align&quot;:&quot;cb&quot;,&quot;fill_mode&quot;:&quot;adaptive&quot;,&quot;sacle_strategy&quot;:&quot;smart&quot;}"/>
  <p:tag name="KSO_WM_ASSEMBLE_CHIP_INDEX" val="3636e6d0a0bf410a8fdceb18b6feb24e"/>
  <p:tag name="KSO_WM_UNIT_TEXT_FILL_FORE_SCHEMECOLOR_INDEX_BRIGHTNESS" val="0.15"/>
  <p:tag name="KSO_WM_UNIT_TEXT_FILL_FORE_SCHEMECOLOR_INDEX" val="13"/>
  <p:tag name="KSO_WM_UNIT_TEXT_FILL_TYPE" val="1"/>
  <p:tag name="KSO_WM_TEMPLATE_ASSEMBLE_XID" val="6321813ef9895fa2f151d731"/>
  <p:tag name="KSO_WM_TEMPLATE_ASSEMBLE_GROUPID" val="62e1e7327ec3138b1bb76a18"/>
</p:tagLst>
</file>

<file path=ppt/tags/tag80.xml><?xml version="1.0" encoding="utf-8"?>
<p:tagLst xmlns:p="http://schemas.openxmlformats.org/presentationml/2006/main">
  <p:tag name="KSO_WM_UNIT_BLOCK" val="0"/>
  <p:tag name="KSO_WM_UNIT_DEC_AREA_ID" val="821373da397a430ba86f88d7a4e4cd4b"/>
  <p:tag name="KSO_WM_UNIT_SUBTYPE" val="a"/>
  <p:tag name="KSO_WM_UNIT_PRESET_TEXT" val="单击此处添加正文，文字是您思想的提炼，为了演示发布的良好效果，请言简意赅地阐述您的观点。"/>
  <p:tag name="KSO_WM_UNIT_NOCLEAR" val="0"/>
  <p:tag name="KSO_WM_UNIT_VALUE" val="93"/>
  <p:tag name="KSO_WM_UNIT_HIGHLIGHT" val="0"/>
  <p:tag name="KSO_WM_UNIT_COMPATIBLE" val="0"/>
  <p:tag name="KSO_WM_UNIT_DIAGRAM_ISNUMVISUAL" val="0"/>
  <p:tag name="KSO_WM_UNIT_DIAGRAM_ISREFERUNIT" val="0"/>
  <p:tag name="KSO_WM_UNIT_TYPE" val="f"/>
  <p:tag name="KSO_WM_UNIT_INDEX" val="1"/>
  <p:tag name="KSO_WM_UNIT_ID" val="custom20224720_1*f*1"/>
  <p:tag name="KSO_WM_TEMPLATE_CATEGORY" val="custom"/>
  <p:tag name="KSO_WM_TEMPLATE_INDEX" val="20224720"/>
  <p:tag name="KSO_WM_UNIT_LAYERLEVEL" val="1"/>
  <p:tag name="KSO_WM_TAG_VERSION" val="1.0"/>
  <p:tag name="KSO_WM_BEAUTIFY_FLAG" val="#wm#"/>
  <p:tag name="KSO_WM_CHIP_GROUPID" val="624cff3f8c72ca61f790a290"/>
  <p:tag name="KSO_WM_CHIP_XID" val="624cff3f8c72ca61f790a28f"/>
  <p:tag name="KSO_WM_CHIP_FILLAREA_FILL_RULE" val="{&quot;fill_align&quot;:&quot;ct&quot;,&quot;fill_mode&quot;:&quot;adaptive&quot;,&quot;sacle_strategy&quot;:&quot;smart&quot;}"/>
  <p:tag name="KSO_WM_ASSEMBLE_CHIP_INDEX" val="ac271d35e3c64e9fb793f38d53cf950e"/>
  <p:tag name="KSO_WM_UNIT_TEXT_FILL_FORE_SCHEMECOLOR_INDEX_BRIGHTNESS" val="0.15"/>
  <p:tag name="KSO_WM_UNIT_TEXT_FILL_FORE_SCHEMECOLOR_INDEX" val="13"/>
  <p:tag name="KSO_WM_UNIT_TEXT_FILL_TYPE" val="1"/>
  <p:tag name="KSO_WM_TEMPLATE_ASSEMBLE_XID" val="6321813df9895fa2f151d701"/>
  <p:tag name="KSO_WM_TEMPLATE_ASSEMBLE_GROUPID" val="62e1e7327ec3138b1bb76a18"/>
</p:tagLst>
</file>

<file path=ppt/tags/tag81.xml><?xml version="1.0" encoding="utf-8"?>
<p:tagLst xmlns:p="http://schemas.openxmlformats.org/presentationml/2006/main">
  <p:tag name="KSO_WM_UNIT_BLOCK" val="0"/>
  <p:tag name="KSO_WM_UNIT_DEC_AREA_ID" val="433d06bcfc6147359e7e56722e00d92d"/>
  <p:tag name="KSO_WM_UNIT_SUBTYPE" val="b"/>
  <p:tag name="KSO_WM_UNIT_PRESET_TEXT" val="汇报人姓名"/>
  <p:tag name="KSO_WM_UNIT_NOCLEAR" val="0"/>
  <p:tag name="KSO_WM_UNIT_VALUE" val="9"/>
  <p:tag name="KSO_WM_UNIT_HIGHLIGHT" val="0"/>
  <p:tag name="KSO_WM_UNIT_COMPATIBLE" val="0"/>
  <p:tag name="KSO_WM_UNIT_DIAGRAM_ISNUMVISUAL" val="0"/>
  <p:tag name="KSO_WM_UNIT_DIAGRAM_ISREFERUNIT" val="0"/>
  <p:tag name="KSO_WM_UNIT_TYPE" val="f"/>
  <p:tag name="KSO_WM_UNIT_INDEX" val="2"/>
  <p:tag name="KSO_WM_UNIT_ID" val="custom20224720_1*f*2"/>
  <p:tag name="KSO_WM_TEMPLATE_CATEGORY" val="custom"/>
  <p:tag name="KSO_WM_TEMPLATE_INDEX" val="20224720"/>
  <p:tag name="KSO_WM_UNIT_LAYERLEVEL" val="1"/>
  <p:tag name="KSO_WM_TAG_VERSION" val="1.0"/>
  <p:tag name="KSO_WM_BEAUTIFY_FLAG" val="#wm#"/>
  <p:tag name="KSO_WM_CHIP_GROUPID" val="624cff3f8c72ca61f790a290"/>
  <p:tag name="KSO_WM_CHIP_XID" val="624cff3f8c72ca61f790a28f"/>
  <p:tag name="KSO_WM_CHIP_FILLAREA_FILL_RULE" val="{&quot;fill_align&quot;:&quot;ct&quot;,&quot;fill_mode&quot;:&quot;adaptive&quot;,&quot;sacle_strategy&quot;:&quot;smart&quot;}"/>
  <p:tag name="KSO_WM_ASSEMBLE_CHIP_INDEX" val="ac271d35e3c64e9fb793f38d53cf950e"/>
  <p:tag name="KSO_WM_UNIT_TEXT_FILL_FORE_SCHEMECOLOR_INDEX_BRIGHTNESS" val="0.15"/>
  <p:tag name="KSO_WM_UNIT_TEXT_FILL_FORE_SCHEMECOLOR_INDEX" val="13"/>
  <p:tag name="KSO_WM_UNIT_TEXT_FILL_TYPE" val="1"/>
  <p:tag name="KSO_WM_TEMPLATE_ASSEMBLE_XID" val="6321813df9895fa2f151d701"/>
  <p:tag name="KSO_WM_TEMPLATE_ASSEMBLE_GROUPID" val="62e1e7327ec3138b1bb76a18"/>
</p:tagLst>
</file>

<file path=ppt/tags/tag82.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 name="KSO_WM_SLIDE_BACKGROUND_TYPE" val="general"/>
</p:tagLst>
</file>

<file path=ppt/tags/tag83.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9ffd949d5f3f4125a321fc71b5fce91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b8d7ed8a3764488b317803b09c217ba"/>
  <p:tag name="KSO_WM_SLIDE_BACKGROUND_TYPE" val="general"/>
</p:tagLst>
</file>

<file path=ppt/tags/tag84.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86.xml><?xml version="1.0" encoding="utf-8"?>
<p:tagLst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87.xml><?xml version="1.0" encoding="utf-8"?>
<p:tagLst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88.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58f76cf73405445ba504378873eb82a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8d69553670440e2bdb75362f19db9a0"/>
  <p:tag name="KSO_WM_SLIDE_BACKGROUND_TYPE" val="frame"/>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bg20220671_2**"/>
  <p:tag name="KSO_WM_TEMPLATE_CATEGORY" val="bg"/>
  <p:tag name="KSO_WM_TEMPLATE_INDEX" val="20220671"/>
  <p:tag name="KSO_WM_UNIT_LAYERLEVEL" val="1"/>
  <p:tag name="KSO_WM_TAG_VERSION" val="1.0"/>
  <p:tag name="KSO_WM_BEAUTIFY_FLAG" val="#wm#"/>
  <p:tag name="KSO_WM_CHIP_GROUPID" val="61835ab9a6a891b1f9db066d"/>
  <p:tag name="KSO_WM_CHIP_XID" val="618b78d218adb49c6c1f28e4"/>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7e66574edb294aac9aeb71c8e434c29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3e0a0017df4991a893f400a6e122fd"/>
</p:tagLst>
</file>

<file path=ppt/tags/tag9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93.xml><?xml version="1.0" encoding="utf-8"?>
<p:tagLst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95.xml><?xml version="1.0" encoding="utf-8"?>
<p:tagLst xmlns:p="http://schemas.openxmlformats.org/presentationml/2006/main">
  <p:tag name="KSO_WM_UNIT_SUBTYPE" val="v"/>
  <p:tag name="KSO_WM_TEMPLATE_CATEGORY" val="chip"/>
  <p:tag name="KSO_WM_TEMPLATE_INDEX" val="20224720"/>
  <p:tag name="KSO_WM_UNIT_TYPE" val="i"/>
  <p:tag name="KSO_WM_UNIT_INDEX" val="1"/>
  <p:tag name="KSO_WM_UNIT_ID" val="chip20224720_5*i*1"/>
  <p:tag name="KSO_WM_BEAUTIFY_FLAG" val="#wm#"/>
  <p:tag name="KSO_WM_TAG_VERSION" val="1.0"/>
  <p:tag name="KSO_WM_CHIP_GROUPID" val="62e1e7327ec3138b1bb76a18"/>
  <p:tag name="KSO_WM_CHIP_XID" val="62e1e7337ec3138b1bb76e74"/>
  <p:tag name="KSO_WM_UNIT_DEC_AREA_ID" val="7f17c5745af24e5e9e8432c7e702e39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8e8231cd4214d6b90a073c04422c907"/>
  <p:tag name="KSO_WM_SLIDE_BACKGROUND_TYPE" val="leftRight"/>
</p:tagLst>
</file>

<file path=ppt/tags/tag96.xml><?xml version="1.0" encoding="utf-8"?>
<p:tagLst xmlns:p="http://schemas.openxmlformats.org/presentationml/2006/main">
  <p:tag name="KSO_WM_UNIT_SUBTYPE" val="w"/>
  <p:tag name="KSO_WM_TEMPLATE_CATEGORY" val="chip"/>
  <p:tag name="KSO_WM_TEMPLATE_INDEX" val="20224720"/>
  <p:tag name="KSO_WM_UNIT_TYPE" val="i"/>
  <p:tag name="KSO_WM_UNIT_INDEX" val="1"/>
  <p:tag name="KSO_WM_UNIT_ID" val="chip20224720_6*i*1"/>
  <p:tag name="KSO_WM_BEAUTIFY_FLAG" val="#wm#"/>
  <p:tag name="KSO_WM_TAG_VERSION" val="1.0"/>
  <p:tag name="KSO_WM_CHIP_GROUPID" val="62e1e7327ec3138b1bb76a18"/>
  <p:tag name="KSO_WM_CHIP_XID" val="62e1e7337ec3138b1bb76e55"/>
  <p:tag name="KSO_WM_UNIT_DEC_AREA_ID" val="8d2e59c4a2424f3bac8eb98d4311c670"/>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cc9bd4d17053401eb52b9be10e3753a1"/>
  <p:tag name="KSO_WM_SLIDE_BACKGROUND_TYPE" val="leftRight"/>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bg20220671_3**"/>
  <p:tag name="KSO_WM_TEMPLATE_CATEGORY" val="bg"/>
  <p:tag name="KSO_WM_TEMPLATE_INDEX" val="20220671"/>
  <p:tag name="KSO_WM_UNIT_LAYERLEVEL" val="1"/>
  <p:tag name="KSO_WM_TAG_VERSION" val="1.0"/>
  <p:tag name="KSO_WM_BEAUTIFY_FLAG" val="#wm#"/>
  <p:tag name="KSO_WM_CHIP_GROUPID" val="61835ab9a6a891b1f9db066d"/>
  <p:tag name="KSO_WM_CHIP_XID" val="618b78d218adb49c6c1f28e5"/>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5"/>
  <p:tag name="KSO_WM_UNIT_TEXT_FILL_TYPE" val="1"/>
</p:tagLst>
</file>

<file path=ppt/tags/tag9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Office 主题​​">
  <a:themeElements>
    <a:clrScheme name="Adjacency">
      <a:dk1>
        <a:srgbClr val="000000"/>
      </a:dk1>
      <a:lt1>
        <a:srgbClr val="FFFFFF"/>
      </a:lt1>
      <a:dk2>
        <a:srgbClr val="840000"/>
      </a:dk2>
      <a:lt2>
        <a:srgbClr val="C60001"/>
      </a:lt2>
      <a:accent1>
        <a:srgbClr val="E5B77A"/>
      </a:accent1>
      <a:accent2>
        <a:srgbClr val="D59466"/>
      </a:accent2>
      <a:accent3>
        <a:srgbClr val="C57153"/>
      </a:accent3>
      <a:accent4>
        <a:srgbClr val="BB7268"/>
      </a:accent4>
      <a:accent5>
        <a:srgbClr val="C93E3F"/>
      </a:accent5>
      <a:accent6>
        <a:srgbClr val="D51B30"/>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10931</Words>
  <Application>WPS 演示</Application>
  <PresentationFormat>宽屏</PresentationFormat>
  <Paragraphs>616</Paragraphs>
  <Slides>50</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50</vt:i4>
      </vt:variant>
    </vt:vector>
  </HeadingPairs>
  <TitlesOfParts>
    <vt:vector size="68" baseType="lpstr">
      <vt:lpstr>Arial</vt:lpstr>
      <vt:lpstr>宋体</vt:lpstr>
      <vt:lpstr>Wingdings</vt:lpstr>
      <vt:lpstr>Nimbus Roman No9 L</vt:lpstr>
      <vt:lpstr>汉仪金陵刻经 W</vt:lpstr>
      <vt:lpstr>国标仿宋</vt:lpstr>
      <vt:lpstr>微软雅黑</vt:lpstr>
      <vt:lpstr>方正黑体_GBK</vt:lpstr>
      <vt:lpstr>Segoe UI</vt:lpstr>
      <vt:lpstr>宋体</vt:lpstr>
      <vt:lpstr>Arial Unicode MS</vt:lpstr>
      <vt:lpstr>Calibri</vt:lpstr>
      <vt:lpstr>方正书宋_GBK</vt:lpstr>
      <vt:lpstr>Noto Naskh Arabic</vt:lpstr>
      <vt:lpstr>黑体</vt:lpstr>
      <vt:lpstr>仿宋</vt:lpstr>
      <vt:lpstr>方正仿宋_GBK</vt:lpstr>
      <vt:lpstr>Office 主题​​</vt:lpstr>
      <vt:lpstr>密山市供热事故应急预案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演讲完毕，感谢观看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greatwall</cp:lastModifiedBy>
  <cp:revision>15</cp:revision>
  <dcterms:created xsi:type="dcterms:W3CDTF">2025-12-25T06:27:31Z</dcterms:created>
  <dcterms:modified xsi:type="dcterms:W3CDTF">2025-12-25T06:27:31Z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2052-12.8.2.1119</vt:lpwstr>
  </property>
  <property fmtid="{D5CDD505-2E9C-101B-9397-08002B2CF9AE}" pid="3" name="ICV">
    <vt:lpwstr>6255D98B7632C2DF52D94C69EF2B25B2_43</vt:lpwstr>
  </property>
</Properties>
</file>