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313" r:id="rId5"/>
    <p:sldId id="322" r:id="rId6"/>
    <p:sldId id="323" r:id="rId7"/>
    <p:sldId id="324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5375"/>
    <a:srgbClr val="E16878"/>
    <a:srgbClr val="D1DAFF"/>
    <a:srgbClr val="B3DDFD"/>
    <a:srgbClr val="422C4F"/>
    <a:srgbClr val="6BC5FF"/>
    <a:srgbClr val="BD6C67"/>
    <a:srgbClr val="3732A7"/>
    <a:srgbClr val="6A3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67" y="533"/>
      </p:cViewPr>
      <p:guideLst>
        <p:guide orient="horz" pos="2160"/>
        <p:guide pos="38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E64B6-E38D-433F-AEC9-65FC195C95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30F51-D3FC-4303-AD2B-A35F9F5CFA0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30F51-D3FC-4303-AD2B-A35F9F5CF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30F51-D3FC-4303-AD2B-A35F9F5CF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30F51-D3FC-4303-AD2B-A35F9F5CF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30F51-D3FC-4303-AD2B-A35F9F5CF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230F51-D3FC-4303-AD2B-A35F9F5CFA0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3C93-F80E-4297-AA10-AF2F250F3C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8A9E-598C-4784-99F5-7B7719D488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3C93-F80E-4297-AA10-AF2F250F3C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8A9E-598C-4784-99F5-7B7719D488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63C93-F80E-4297-AA10-AF2F250F3C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78A9E-598C-4784-99F5-7B7719D4883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形 26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>
            <a:off x="-12701" y="645"/>
            <a:ext cx="3112317" cy="1369858"/>
          </a:xfrm>
          <a:prstGeom prst="rect">
            <a:avLst/>
          </a:prstGeom>
        </p:spPr>
      </p:pic>
      <p:pic>
        <p:nvPicPr>
          <p:cNvPr id="28" name="图形 27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 flipH="1">
            <a:off x="9079683" y="645"/>
            <a:ext cx="3112317" cy="1369858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-12701" y="6438899"/>
            <a:ext cx="12204701" cy="419100"/>
          </a:xfrm>
          <a:custGeom>
            <a:avLst/>
            <a:gdLst>
              <a:gd name="connsiteX0" fmla="*/ 0 w 12204701"/>
              <a:gd name="connsiteY0" fmla="*/ 0 h 342900"/>
              <a:gd name="connsiteX1" fmla="*/ 12204701 w 12204701"/>
              <a:gd name="connsiteY1" fmla="*/ 0 h 342900"/>
              <a:gd name="connsiteX2" fmla="*/ 12204701 w 12204701"/>
              <a:gd name="connsiteY2" fmla="*/ 342900 h 342900"/>
              <a:gd name="connsiteX3" fmla="*/ 0 w 12204701"/>
              <a:gd name="connsiteY3" fmla="*/ 342900 h 342900"/>
              <a:gd name="connsiteX4" fmla="*/ 0 w 12204701"/>
              <a:gd name="connsiteY4" fmla="*/ 0 h 342900"/>
              <a:gd name="connsiteX0-1" fmla="*/ 0 w 12204701"/>
              <a:gd name="connsiteY0-2" fmla="*/ 433 h 343333"/>
              <a:gd name="connsiteX1-3" fmla="*/ 1320801 w 12204701"/>
              <a:gd name="connsiteY1-4" fmla="*/ 102033 h 343333"/>
              <a:gd name="connsiteX2-5" fmla="*/ 12204701 w 12204701"/>
              <a:gd name="connsiteY2-6" fmla="*/ 433 h 343333"/>
              <a:gd name="connsiteX3-7" fmla="*/ 12204701 w 12204701"/>
              <a:gd name="connsiteY3-8" fmla="*/ 343333 h 343333"/>
              <a:gd name="connsiteX4-9" fmla="*/ 0 w 12204701"/>
              <a:gd name="connsiteY4-10" fmla="*/ 343333 h 343333"/>
              <a:gd name="connsiteX5" fmla="*/ 0 w 12204701"/>
              <a:gd name="connsiteY5" fmla="*/ 433 h 343333"/>
              <a:gd name="connsiteX0-11" fmla="*/ 0 w 12204701"/>
              <a:gd name="connsiteY0-12" fmla="*/ 361 h 343261"/>
              <a:gd name="connsiteX1-13" fmla="*/ 1320801 w 12204701"/>
              <a:gd name="connsiteY1-14" fmla="*/ 101961 h 343261"/>
              <a:gd name="connsiteX2-15" fmla="*/ 12204701 w 12204701"/>
              <a:gd name="connsiteY2-16" fmla="*/ 361 h 343261"/>
              <a:gd name="connsiteX3-17" fmla="*/ 12204701 w 12204701"/>
              <a:gd name="connsiteY3-18" fmla="*/ 343261 h 343261"/>
              <a:gd name="connsiteX4-19" fmla="*/ 0 w 12204701"/>
              <a:gd name="connsiteY4-20" fmla="*/ 343261 h 343261"/>
              <a:gd name="connsiteX5-21" fmla="*/ 0 w 12204701"/>
              <a:gd name="connsiteY5-22" fmla="*/ 361 h 343261"/>
              <a:gd name="connsiteX0-23" fmla="*/ 0 w 12204701"/>
              <a:gd name="connsiteY0-24" fmla="*/ 166596 h 509496"/>
              <a:gd name="connsiteX1-25" fmla="*/ 1320801 w 12204701"/>
              <a:gd name="connsiteY1-26" fmla="*/ 268196 h 509496"/>
              <a:gd name="connsiteX2-27" fmla="*/ 4356101 w 12204701"/>
              <a:gd name="connsiteY2-28" fmla="*/ 1497 h 509496"/>
              <a:gd name="connsiteX3-29" fmla="*/ 12204701 w 12204701"/>
              <a:gd name="connsiteY3-30" fmla="*/ 166596 h 509496"/>
              <a:gd name="connsiteX4-31" fmla="*/ 12204701 w 12204701"/>
              <a:gd name="connsiteY4-32" fmla="*/ 509496 h 509496"/>
              <a:gd name="connsiteX5-33" fmla="*/ 0 w 12204701"/>
              <a:gd name="connsiteY5-34" fmla="*/ 509496 h 509496"/>
              <a:gd name="connsiteX6" fmla="*/ 0 w 12204701"/>
              <a:gd name="connsiteY6" fmla="*/ 166596 h 509496"/>
              <a:gd name="connsiteX0-35" fmla="*/ 0 w 12204701"/>
              <a:gd name="connsiteY0-36" fmla="*/ 167384 h 510284"/>
              <a:gd name="connsiteX1-37" fmla="*/ 1320801 w 12204701"/>
              <a:gd name="connsiteY1-38" fmla="*/ 268984 h 510284"/>
              <a:gd name="connsiteX2-39" fmla="*/ 4356101 w 12204701"/>
              <a:gd name="connsiteY2-40" fmla="*/ 2285 h 510284"/>
              <a:gd name="connsiteX3-41" fmla="*/ 9245601 w 12204701"/>
              <a:gd name="connsiteY3-42" fmla="*/ 307085 h 510284"/>
              <a:gd name="connsiteX4-43" fmla="*/ 12204701 w 12204701"/>
              <a:gd name="connsiteY4-44" fmla="*/ 167384 h 510284"/>
              <a:gd name="connsiteX5-45" fmla="*/ 12204701 w 12204701"/>
              <a:gd name="connsiteY5-46" fmla="*/ 510284 h 510284"/>
              <a:gd name="connsiteX6-47" fmla="*/ 0 w 12204701"/>
              <a:gd name="connsiteY6-48" fmla="*/ 510284 h 510284"/>
              <a:gd name="connsiteX7" fmla="*/ 0 w 12204701"/>
              <a:gd name="connsiteY7" fmla="*/ 167384 h 510284"/>
              <a:gd name="connsiteX0-49" fmla="*/ 0 w 12204701"/>
              <a:gd name="connsiteY0-50" fmla="*/ 104427 h 447327"/>
              <a:gd name="connsiteX1-51" fmla="*/ 1320801 w 12204701"/>
              <a:gd name="connsiteY1-52" fmla="*/ 206027 h 447327"/>
              <a:gd name="connsiteX2-53" fmla="*/ 4800601 w 12204701"/>
              <a:gd name="connsiteY2-54" fmla="*/ 2828 h 447327"/>
              <a:gd name="connsiteX3-55" fmla="*/ 9245601 w 12204701"/>
              <a:gd name="connsiteY3-56" fmla="*/ 244128 h 447327"/>
              <a:gd name="connsiteX4-57" fmla="*/ 12204701 w 12204701"/>
              <a:gd name="connsiteY4-58" fmla="*/ 104427 h 447327"/>
              <a:gd name="connsiteX5-59" fmla="*/ 12204701 w 12204701"/>
              <a:gd name="connsiteY5-60" fmla="*/ 447327 h 447327"/>
              <a:gd name="connsiteX6-61" fmla="*/ 0 w 12204701"/>
              <a:gd name="connsiteY6-62" fmla="*/ 447327 h 447327"/>
              <a:gd name="connsiteX7-63" fmla="*/ 0 w 12204701"/>
              <a:gd name="connsiteY7-64" fmla="*/ 104427 h 447327"/>
              <a:gd name="connsiteX0-65" fmla="*/ 0 w 12204701"/>
              <a:gd name="connsiteY0-66" fmla="*/ 104427 h 447327"/>
              <a:gd name="connsiteX1-67" fmla="*/ 2438401 w 12204701"/>
              <a:gd name="connsiteY1-68" fmla="*/ 256827 h 447327"/>
              <a:gd name="connsiteX2-69" fmla="*/ 4800601 w 12204701"/>
              <a:gd name="connsiteY2-70" fmla="*/ 2828 h 447327"/>
              <a:gd name="connsiteX3-71" fmla="*/ 9245601 w 12204701"/>
              <a:gd name="connsiteY3-72" fmla="*/ 244128 h 447327"/>
              <a:gd name="connsiteX4-73" fmla="*/ 12204701 w 12204701"/>
              <a:gd name="connsiteY4-74" fmla="*/ 104427 h 447327"/>
              <a:gd name="connsiteX5-75" fmla="*/ 12204701 w 12204701"/>
              <a:gd name="connsiteY5-76" fmla="*/ 447327 h 447327"/>
              <a:gd name="connsiteX6-77" fmla="*/ 0 w 12204701"/>
              <a:gd name="connsiteY6-78" fmla="*/ 447327 h 447327"/>
              <a:gd name="connsiteX7-79" fmla="*/ 0 w 12204701"/>
              <a:gd name="connsiteY7-80" fmla="*/ 104427 h 447327"/>
              <a:gd name="connsiteX0-81" fmla="*/ 0 w 12204701"/>
              <a:gd name="connsiteY0-82" fmla="*/ 104427 h 447327"/>
              <a:gd name="connsiteX1-83" fmla="*/ 1803401 w 12204701"/>
              <a:gd name="connsiteY1-84" fmla="*/ 218727 h 447327"/>
              <a:gd name="connsiteX2-85" fmla="*/ 4800601 w 12204701"/>
              <a:gd name="connsiteY2-86" fmla="*/ 2828 h 447327"/>
              <a:gd name="connsiteX3-87" fmla="*/ 9245601 w 12204701"/>
              <a:gd name="connsiteY3-88" fmla="*/ 244128 h 447327"/>
              <a:gd name="connsiteX4-89" fmla="*/ 12204701 w 12204701"/>
              <a:gd name="connsiteY4-90" fmla="*/ 104427 h 447327"/>
              <a:gd name="connsiteX5-91" fmla="*/ 12204701 w 12204701"/>
              <a:gd name="connsiteY5-92" fmla="*/ 447327 h 447327"/>
              <a:gd name="connsiteX6-93" fmla="*/ 0 w 12204701"/>
              <a:gd name="connsiteY6-94" fmla="*/ 447327 h 447327"/>
              <a:gd name="connsiteX7-95" fmla="*/ 0 w 12204701"/>
              <a:gd name="connsiteY7-96" fmla="*/ 104427 h 447327"/>
              <a:gd name="connsiteX0-97" fmla="*/ 0 w 12204701"/>
              <a:gd name="connsiteY0-98" fmla="*/ 66795 h 409695"/>
              <a:gd name="connsiteX1-99" fmla="*/ 1803401 w 12204701"/>
              <a:gd name="connsiteY1-100" fmla="*/ 181095 h 409695"/>
              <a:gd name="connsiteX2-101" fmla="*/ 7493001 w 12204701"/>
              <a:gd name="connsiteY2-102" fmla="*/ 3296 h 409695"/>
              <a:gd name="connsiteX3-103" fmla="*/ 9245601 w 12204701"/>
              <a:gd name="connsiteY3-104" fmla="*/ 206496 h 409695"/>
              <a:gd name="connsiteX4-105" fmla="*/ 12204701 w 12204701"/>
              <a:gd name="connsiteY4-106" fmla="*/ 66795 h 409695"/>
              <a:gd name="connsiteX5-107" fmla="*/ 12204701 w 12204701"/>
              <a:gd name="connsiteY5-108" fmla="*/ 409695 h 409695"/>
              <a:gd name="connsiteX6-109" fmla="*/ 0 w 12204701"/>
              <a:gd name="connsiteY6-110" fmla="*/ 409695 h 409695"/>
              <a:gd name="connsiteX7-111" fmla="*/ 0 w 12204701"/>
              <a:gd name="connsiteY7-112" fmla="*/ 66795 h 409695"/>
              <a:gd name="connsiteX0-113" fmla="*/ 0 w 12204701"/>
              <a:gd name="connsiteY0-114" fmla="*/ 68419 h 411319"/>
              <a:gd name="connsiteX1-115" fmla="*/ 1803401 w 12204701"/>
              <a:gd name="connsiteY1-116" fmla="*/ 182719 h 411319"/>
              <a:gd name="connsiteX2-117" fmla="*/ 7493001 w 12204701"/>
              <a:gd name="connsiteY2-118" fmla="*/ 4920 h 411319"/>
              <a:gd name="connsiteX3-119" fmla="*/ 11163301 w 12204701"/>
              <a:gd name="connsiteY3-120" fmla="*/ 131920 h 411319"/>
              <a:gd name="connsiteX4-121" fmla="*/ 12204701 w 12204701"/>
              <a:gd name="connsiteY4-122" fmla="*/ 68419 h 411319"/>
              <a:gd name="connsiteX5-123" fmla="*/ 12204701 w 12204701"/>
              <a:gd name="connsiteY5-124" fmla="*/ 411319 h 411319"/>
              <a:gd name="connsiteX6-125" fmla="*/ 0 w 12204701"/>
              <a:gd name="connsiteY6-126" fmla="*/ 411319 h 411319"/>
              <a:gd name="connsiteX7-127" fmla="*/ 0 w 12204701"/>
              <a:gd name="connsiteY7-128" fmla="*/ 68419 h 411319"/>
              <a:gd name="connsiteX0-129" fmla="*/ 0 w 12204701"/>
              <a:gd name="connsiteY0-130" fmla="*/ 68419 h 411319"/>
              <a:gd name="connsiteX1-131" fmla="*/ 1803401 w 12204701"/>
              <a:gd name="connsiteY1-132" fmla="*/ 182719 h 411319"/>
              <a:gd name="connsiteX2-133" fmla="*/ 9283701 w 12204701"/>
              <a:gd name="connsiteY2-134" fmla="*/ 4920 h 411319"/>
              <a:gd name="connsiteX3-135" fmla="*/ 11163301 w 12204701"/>
              <a:gd name="connsiteY3-136" fmla="*/ 131920 h 411319"/>
              <a:gd name="connsiteX4-137" fmla="*/ 12204701 w 12204701"/>
              <a:gd name="connsiteY4-138" fmla="*/ 68419 h 411319"/>
              <a:gd name="connsiteX5-139" fmla="*/ 12204701 w 12204701"/>
              <a:gd name="connsiteY5-140" fmla="*/ 411319 h 411319"/>
              <a:gd name="connsiteX6-141" fmla="*/ 0 w 12204701"/>
              <a:gd name="connsiteY6-142" fmla="*/ 411319 h 411319"/>
              <a:gd name="connsiteX7-143" fmla="*/ 0 w 12204701"/>
              <a:gd name="connsiteY7-144" fmla="*/ 68419 h 411319"/>
              <a:gd name="connsiteX0-145" fmla="*/ 0 w 12204701"/>
              <a:gd name="connsiteY0-146" fmla="*/ 66623 h 409523"/>
              <a:gd name="connsiteX1-147" fmla="*/ 1803401 w 12204701"/>
              <a:gd name="connsiteY1-148" fmla="*/ 180923 h 409523"/>
              <a:gd name="connsiteX2-149" fmla="*/ 9283701 w 12204701"/>
              <a:gd name="connsiteY2-150" fmla="*/ 3124 h 409523"/>
              <a:gd name="connsiteX3-151" fmla="*/ 11036301 w 12204701"/>
              <a:gd name="connsiteY3-152" fmla="*/ 219024 h 409523"/>
              <a:gd name="connsiteX4-153" fmla="*/ 12204701 w 12204701"/>
              <a:gd name="connsiteY4-154" fmla="*/ 66623 h 409523"/>
              <a:gd name="connsiteX5-155" fmla="*/ 12204701 w 12204701"/>
              <a:gd name="connsiteY5-156" fmla="*/ 409523 h 409523"/>
              <a:gd name="connsiteX6-157" fmla="*/ 0 w 12204701"/>
              <a:gd name="connsiteY6-158" fmla="*/ 409523 h 409523"/>
              <a:gd name="connsiteX7-159" fmla="*/ 0 w 12204701"/>
              <a:gd name="connsiteY7-160" fmla="*/ 66623 h 409523"/>
              <a:gd name="connsiteX0-161" fmla="*/ 0 w 12204701"/>
              <a:gd name="connsiteY0-162" fmla="*/ 167300 h 510200"/>
              <a:gd name="connsiteX1-163" fmla="*/ 1803401 w 12204701"/>
              <a:gd name="connsiteY1-164" fmla="*/ 281600 h 510200"/>
              <a:gd name="connsiteX2-165" fmla="*/ 8140701 w 12204701"/>
              <a:gd name="connsiteY2-166" fmla="*/ 2201 h 510200"/>
              <a:gd name="connsiteX3-167" fmla="*/ 11036301 w 12204701"/>
              <a:gd name="connsiteY3-168" fmla="*/ 319701 h 510200"/>
              <a:gd name="connsiteX4-169" fmla="*/ 12204701 w 12204701"/>
              <a:gd name="connsiteY4-170" fmla="*/ 167300 h 510200"/>
              <a:gd name="connsiteX5-171" fmla="*/ 12204701 w 12204701"/>
              <a:gd name="connsiteY5-172" fmla="*/ 510200 h 510200"/>
              <a:gd name="connsiteX6-173" fmla="*/ 0 w 12204701"/>
              <a:gd name="connsiteY6-174" fmla="*/ 510200 h 510200"/>
              <a:gd name="connsiteX7-175" fmla="*/ 0 w 12204701"/>
              <a:gd name="connsiteY7-176" fmla="*/ 167300 h 510200"/>
              <a:gd name="connsiteX0-177" fmla="*/ 0 w 12204701"/>
              <a:gd name="connsiteY0-178" fmla="*/ 168344 h 511244"/>
              <a:gd name="connsiteX1-179" fmla="*/ 1803401 w 12204701"/>
              <a:gd name="connsiteY1-180" fmla="*/ 282644 h 511244"/>
              <a:gd name="connsiteX2-181" fmla="*/ 6108701 w 12204701"/>
              <a:gd name="connsiteY2-182" fmla="*/ 320745 h 511244"/>
              <a:gd name="connsiteX3-183" fmla="*/ 8140701 w 12204701"/>
              <a:gd name="connsiteY3-184" fmla="*/ 3245 h 511244"/>
              <a:gd name="connsiteX4-185" fmla="*/ 11036301 w 12204701"/>
              <a:gd name="connsiteY4-186" fmla="*/ 320745 h 511244"/>
              <a:gd name="connsiteX5-187" fmla="*/ 12204701 w 12204701"/>
              <a:gd name="connsiteY5-188" fmla="*/ 168344 h 511244"/>
              <a:gd name="connsiteX6-189" fmla="*/ 12204701 w 12204701"/>
              <a:gd name="connsiteY6-190" fmla="*/ 511244 h 511244"/>
              <a:gd name="connsiteX7-191" fmla="*/ 0 w 12204701"/>
              <a:gd name="connsiteY7-192" fmla="*/ 511244 h 511244"/>
              <a:gd name="connsiteX8" fmla="*/ 0 w 12204701"/>
              <a:gd name="connsiteY8" fmla="*/ 168344 h 511244"/>
              <a:gd name="connsiteX0-193" fmla="*/ 0 w 12204701"/>
              <a:gd name="connsiteY0-194" fmla="*/ 168344 h 511244"/>
              <a:gd name="connsiteX1-195" fmla="*/ 2235201 w 12204701"/>
              <a:gd name="connsiteY1-196" fmla="*/ 66744 h 511244"/>
              <a:gd name="connsiteX2-197" fmla="*/ 6108701 w 12204701"/>
              <a:gd name="connsiteY2-198" fmla="*/ 320745 h 511244"/>
              <a:gd name="connsiteX3-199" fmla="*/ 8140701 w 12204701"/>
              <a:gd name="connsiteY3-200" fmla="*/ 3245 h 511244"/>
              <a:gd name="connsiteX4-201" fmla="*/ 11036301 w 12204701"/>
              <a:gd name="connsiteY4-202" fmla="*/ 320745 h 511244"/>
              <a:gd name="connsiteX5-203" fmla="*/ 12204701 w 12204701"/>
              <a:gd name="connsiteY5-204" fmla="*/ 168344 h 511244"/>
              <a:gd name="connsiteX6-205" fmla="*/ 12204701 w 12204701"/>
              <a:gd name="connsiteY6-206" fmla="*/ 511244 h 511244"/>
              <a:gd name="connsiteX7-207" fmla="*/ 0 w 12204701"/>
              <a:gd name="connsiteY7-208" fmla="*/ 511244 h 511244"/>
              <a:gd name="connsiteX8-209" fmla="*/ 0 w 12204701"/>
              <a:gd name="connsiteY8-210" fmla="*/ 168344 h 511244"/>
              <a:gd name="connsiteX0-211" fmla="*/ 0 w 12204701"/>
              <a:gd name="connsiteY0-212" fmla="*/ 168344 h 511244"/>
              <a:gd name="connsiteX1-213" fmla="*/ 2260601 w 12204701"/>
              <a:gd name="connsiteY1-214" fmla="*/ 117544 h 511244"/>
              <a:gd name="connsiteX2-215" fmla="*/ 6108701 w 12204701"/>
              <a:gd name="connsiteY2-216" fmla="*/ 320745 h 511244"/>
              <a:gd name="connsiteX3-217" fmla="*/ 8140701 w 12204701"/>
              <a:gd name="connsiteY3-218" fmla="*/ 3245 h 511244"/>
              <a:gd name="connsiteX4-219" fmla="*/ 11036301 w 12204701"/>
              <a:gd name="connsiteY4-220" fmla="*/ 320745 h 511244"/>
              <a:gd name="connsiteX5-221" fmla="*/ 12204701 w 12204701"/>
              <a:gd name="connsiteY5-222" fmla="*/ 168344 h 511244"/>
              <a:gd name="connsiteX6-223" fmla="*/ 12204701 w 12204701"/>
              <a:gd name="connsiteY6-224" fmla="*/ 511244 h 511244"/>
              <a:gd name="connsiteX7-225" fmla="*/ 0 w 12204701"/>
              <a:gd name="connsiteY7-226" fmla="*/ 511244 h 511244"/>
              <a:gd name="connsiteX8-227" fmla="*/ 0 w 12204701"/>
              <a:gd name="connsiteY8-228" fmla="*/ 168344 h 511244"/>
              <a:gd name="connsiteX0-229" fmla="*/ 0 w 12204701"/>
              <a:gd name="connsiteY0-230" fmla="*/ 56467 h 399367"/>
              <a:gd name="connsiteX1-231" fmla="*/ 2260601 w 12204701"/>
              <a:gd name="connsiteY1-232" fmla="*/ 5667 h 399367"/>
              <a:gd name="connsiteX2-233" fmla="*/ 6108701 w 12204701"/>
              <a:gd name="connsiteY2-234" fmla="*/ 208868 h 399367"/>
              <a:gd name="connsiteX3-235" fmla="*/ 8661401 w 12204701"/>
              <a:gd name="connsiteY3-236" fmla="*/ 5668 h 399367"/>
              <a:gd name="connsiteX4-237" fmla="*/ 11036301 w 12204701"/>
              <a:gd name="connsiteY4-238" fmla="*/ 208868 h 399367"/>
              <a:gd name="connsiteX5-239" fmla="*/ 12204701 w 12204701"/>
              <a:gd name="connsiteY5-240" fmla="*/ 56467 h 399367"/>
              <a:gd name="connsiteX6-241" fmla="*/ 12204701 w 12204701"/>
              <a:gd name="connsiteY6-242" fmla="*/ 399367 h 399367"/>
              <a:gd name="connsiteX7-243" fmla="*/ 0 w 12204701"/>
              <a:gd name="connsiteY7-244" fmla="*/ 399367 h 399367"/>
              <a:gd name="connsiteX8-245" fmla="*/ 0 w 12204701"/>
              <a:gd name="connsiteY8-246" fmla="*/ 56467 h 399367"/>
              <a:gd name="connsiteX0-247" fmla="*/ 0 w 12204701"/>
              <a:gd name="connsiteY0-248" fmla="*/ 56467 h 399367"/>
              <a:gd name="connsiteX1-249" fmla="*/ 2260601 w 12204701"/>
              <a:gd name="connsiteY1-250" fmla="*/ 5667 h 399367"/>
              <a:gd name="connsiteX2-251" fmla="*/ 6108701 w 12204701"/>
              <a:gd name="connsiteY2-252" fmla="*/ 208868 h 399367"/>
              <a:gd name="connsiteX3-253" fmla="*/ 8661401 w 12204701"/>
              <a:gd name="connsiteY3-254" fmla="*/ 5668 h 399367"/>
              <a:gd name="connsiteX4-255" fmla="*/ 11036301 w 12204701"/>
              <a:gd name="connsiteY4-256" fmla="*/ 208868 h 399367"/>
              <a:gd name="connsiteX5-257" fmla="*/ 12204701 w 12204701"/>
              <a:gd name="connsiteY5-258" fmla="*/ 56467 h 399367"/>
              <a:gd name="connsiteX6-259" fmla="*/ 12204701 w 12204701"/>
              <a:gd name="connsiteY6-260" fmla="*/ 399367 h 399367"/>
              <a:gd name="connsiteX7-261" fmla="*/ 0 w 12204701"/>
              <a:gd name="connsiteY7-262" fmla="*/ 399367 h 399367"/>
              <a:gd name="connsiteX8-263" fmla="*/ 0 w 12204701"/>
              <a:gd name="connsiteY8-264" fmla="*/ 56467 h 399367"/>
              <a:gd name="connsiteX0-265" fmla="*/ 0 w 12204701"/>
              <a:gd name="connsiteY0-266" fmla="*/ 56467 h 399367"/>
              <a:gd name="connsiteX1-267" fmla="*/ 2260601 w 12204701"/>
              <a:gd name="connsiteY1-268" fmla="*/ 5667 h 399367"/>
              <a:gd name="connsiteX2-269" fmla="*/ 6108701 w 12204701"/>
              <a:gd name="connsiteY2-270" fmla="*/ 208868 h 399367"/>
              <a:gd name="connsiteX3-271" fmla="*/ 8661401 w 12204701"/>
              <a:gd name="connsiteY3-272" fmla="*/ 5668 h 399367"/>
              <a:gd name="connsiteX4-273" fmla="*/ 11036301 w 12204701"/>
              <a:gd name="connsiteY4-274" fmla="*/ 208868 h 399367"/>
              <a:gd name="connsiteX5-275" fmla="*/ 12204701 w 12204701"/>
              <a:gd name="connsiteY5-276" fmla="*/ 56467 h 399367"/>
              <a:gd name="connsiteX6-277" fmla="*/ 12204701 w 12204701"/>
              <a:gd name="connsiteY6-278" fmla="*/ 399367 h 399367"/>
              <a:gd name="connsiteX7-279" fmla="*/ 0 w 12204701"/>
              <a:gd name="connsiteY7-280" fmla="*/ 399367 h 399367"/>
              <a:gd name="connsiteX8-281" fmla="*/ 0 w 12204701"/>
              <a:gd name="connsiteY8-282" fmla="*/ 56467 h 399367"/>
              <a:gd name="connsiteX0-283" fmla="*/ 0 w 12204701"/>
              <a:gd name="connsiteY0-284" fmla="*/ 56467 h 399367"/>
              <a:gd name="connsiteX1-285" fmla="*/ 2260601 w 12204701"/>
              <a:gd name="connsiteY1-286" fmla="*/ 5667 h 399367"/>
              <a:gd name="connsiteX2-287" fmla="*/ 6108701 w 12204701"/>
              <a:gd name="connsiteY2-288" fmla="*/ 208868 h 399367"/>
              <a:gd name="connsiteX3-289" fmla="*/ 8661401 w 12204701"/>
              <a:gd name="connsiteY3-290" fmla="*/ 5668 h 399367"/>
              <a:gd name="connsiteX4-291" fmla="*/ 11036301 w 12204701"/>
              <a:gd name="connsiteY4-292" fmla="*/ 208868 h 399367"/>
              <a:gd name="connsiteX5-293" fmla="*/ 12204701 w 12204701"/>
              <a:gd name="connsiteY5-294" fmla="*/ 56467 h 399367"/>
              <a:gd name="connsiteX6-295" fmla="*/ 12204701 w 12204701"/>
              <a:gd name="connsiteY6-296" fmla="*/ 399367 h 399367"/>
              <a:gd name="connsiteX7-297" fmla="*/ 0 w 12204701"/>
              <a:gd name="connsiteY7-298" fmla="*/ 399367 h 399367"/>
              <a:gd name="connsiteX8-299" fmla="*/ 0 w 12204701"/>
              <a:gd name="connsiteY8-300" fmla="*/ 56467 h 399367"/>
              <a:gd name="connsiteX0-301" fmla="*/ 0 w 12204701"/>
              <a:gd name="connsiteY0-302" fmla="*/ 76200 h 419100"/>
              <a:gd name="connsiteX1-303" fmla="*/ 2260601 w 12204701"/>
              <a:gd name="connsiteY1-304" fmla="*/ 25400 h 419100"/>
              <a:gd name="connsiteX2-305" fmla="*/ 6108701 w 12204701"/>
              <a:gd name="connsiteY2-306" fmla="*/ 228601 h 419100"/>
              <a:gd name="connsiteX3-307" fmla="*/ 8661401 w 12204701"/>
              <a:gd name="connsiteY3-308" fmla="*/ 25401 h 419100"/>
              <a:gd name="connsiteX4-309" fmla="*/ 11036301 w 12204701"/>
              <a:gd name="connsiteY4-310" fmla="*/ 228601 h 419100"/>
              <a:gd name="connsiteX5-311" fmla="*/ 12192001 w 12204701"/>
              <a:gd name="connsiteY5-312" fmla="*/ 0 h 419100"/>
              <a:gd name="connsiteX6-313" fmla="*/ 12204701 w 12204701"/>
              <a:gd name="connsiteY6-314" fmla="*/ 419100 h 419100"/>
              <a:gd name="connsiteX7-315" fmla="*/ 0 w 12204701"/>
              <a:gd name="connsiteY7-316" fmla="*/ 419100 h 419100"/>
              <a:gd name="connsiteX8-317" fmla="*/ 0 w 12204701"/>
              <a:gd name="connsiteY8-318" fmla="*/ 76200 h 419100"/>
              <a:gd name="connsiteX0-319" fmla="*/ 0 w 12204701"/>
              <a:gd name="connsiteY0-320" fmla="*/ 177800 h 419100"/>
              <a:gd name="connsiteX1-321" fmla="*/ 2260601 w 12204701"/>
              <a:gd name="connsiteY1-322" fmla="*/ 25400 h 419100"/>
              <a:gd name="connsiteX2-323" fmla="*/ 6108701 w 12204701"/>
              <a:gd name="connsiteY2-324" fmla="*/ 228601 h 419100"/>
              <a:gd name="connsiteX3-325" fmla="*/ 8661401 w 12204701"/>
              <a:gd name="connsiteY3-326" fmla="*/ 25401 h 419100"/>
              <a:gd name="connsiteX4-327" fmla="*/ 11036301 w 12204701"/>
              <a:gd name="connsiteY4-328" fmla="*/ 228601 h 419100"/>
              <a:gd name="connsiteX5-329" fmla="*/ 12192001 w 12204701"/>
              <a:gd name="connsiteY5-330" fmla="*/ 0 h 419100"/>
              <a:gd name="connsiteX6-331" fmla="*/ 12204701 w 12204701"/>
              <a:gd name="connsiteY6-332" fmla="*/ 419100 h 419100"/>
              <a:gd name="connsiteX7-333" fmla="*/ 0 w 12204701"/>
              <a:gd name="connsiteY7-334" fmla="*/ 419100 h 419100"/>
              <a:gd name="connsiteX8-335" fmla="*/ 0 w 12204701"/>
              <a:gd name="connsiteY8-336" fmla="*/ 177800 h 4191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  <a:cxn ang="0">
                <a:pos x="connsiteX6-47" y="connsiteY6-48"/>
              </a:cxn>
              <a:cxn ang="0">
                <a:pos x="connsiteX7-63" y="connsiteY7-64"/>
              </a:cxn>
              <a:cxn ang="0">
                <a:pos x="connsiteX8-209" y="connsiteY8-210"/>
              </a:cxn>
            </a:cxnLst>
            <a:rect l="l" t="t" r="r" b="b"/>
            <a:pathLst>
              <a:path w="12204701" h="419100">
                <a:moveTo>
                  <a:pt x="0" y="177800"/>
                </a:moveTo>
                <a:cubicBezTo>
                  <a:pt x="440267" y="169333"/>
                  <a:pt x="1242484" y="16933"/>
                  <a:pt x="2260601" y="25400"/>
                </a:cubicBezTo>
                <a:cubicBezTo>
                  <a:pt x="3278718" y="33867"/>
                  <a:pt x="5052484" y="275167"/>
                  <a:pt x="6108701" y="228601"/>
                </a:cubicBezTo>
                <a:cubicBezTo>
                  <a:pt x="7164918" y="182035"/>
                  <a:pt x="7793568" y="-12699"/>
                  <a:pt x="8661401" y="25401"/>
                </a:cubicBezTo>
                <a:cubicBezTo>
                  <a:pt x="9529234" y="63501"/>
                  <a:pt x="10447868" y="232834"/>
                  <a:pt x="11036301" y="228601"/>
                </a:cubicBezTo>
                <a:cubicBezTo>
                  <a:pt x="11624734" y="224368"/>
                  <a:pt x="11688234" y="207434"/>
                  <a:pt x="12192001" y="0"/>
                </a:cubicBezTo>
                <a:lnTo>
                  <a:pt x="12204701" y="419100"/>
                </a:lnTo>
                <a:lnTo>
                  <a:pt x="0" y="419100"/>
                </a:lnTo>
                <a:lnTo>
                  <a:pt x="0" y="177800"/>
                </a:lnTo>
                <a:close/>
              </a:path>
            </a:pathLst>
          </a:custGeom>
          <a:solidFill>
            <a:srgbClr val="373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 descr="7b0a2020202022776f7264617274223a20227b5c2269645c223a32353030313037352c5c227469645c223a5c225c227d220a7d0a"/>
          <p:cNvSpPr txBox="1"/>
          <p:nvPr/>
        </p:nvSpPr>
        <p:spPr>
          <a:xfrm>
            <a:off x="2147570" y="1571625"/>
            <a:ext cx="7334250" cy="34048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zh-CN" altLang="en-US" sz="5400" b="1">
                <a:ln w="8001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9144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</a:rPr>
              <a:t>《密山市民爆行业生产安全事故应急预案》</a:t>
            </a:r>
            <a:endParaRPr lang="zh-CN" altLang="en-US" sz="5400" b="1">
              <a:ln w="8001">
                <a:solidFill>
                  <a:schemeClr val="bg1"/>
                </a:solidFill>
              </a:ln>
              <a:solidFill>
                <a:srgbClr val="3794FB"/>
              </a:solidFill>
              <a:effectLst>
                <a:outerShdw blurRad="9144" dist="38100" dir="5400000" algn="t" rotWithShape="0">
                  <a:prstClr val="black">
                    <a:alpha val="40000"/>
                  </a:prstClr>
                </a:outerShdw>
              </a:effectLst>
              <a:latin typeface="汉仪力量黑简" panose="00020600040101010101" charset="-122"/>
              <a:ea typeface="汉仪力量黑简" panose="00020600040101010101" charset="-122"/>
            </a:endParaRPr>
          </a:p>
          <a:p>
            <a:pPr algn="ctr"/>
            <a:r>
              <a:rPr lang="zh-CN" altLang="en-US" sz="5400" b="1">
                <a:ln w="8001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9144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</a:rPr>
              <a:t>政策解读</a:t>
            </a:r>
            <a:endParaRPr lang="zh-CN" altLang="en-US" sz="5400" b="1">
              <a:ln w="8001">
                <a:solidFill>
                  <a:schemeClr val="bg1"/>
                </a:solidFill>
              </a:ln>
              <a:solidFill>
                <a:srgbClr val="3794FB"/>
              </a:solidFill>
              <a:effectLst>
                <a:outerShdw blurRad="9144" dist="38100" dir="5400000" algn="t" rotWithShape="0">
                  <a:prstClr val="black">
                    <a:alpha val="40000"/>
                  </a:prstClr>
                </a:outerShdw>
              </a:effectLst>
              <a:latin typeface="汉仪力量黑简" panose="00020600040101010101" charset="-122"/>
              <a:ea typeface="汉仪力量黑简" panose="00020600040101010101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766695" y="5177790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2000"/>
              <a:t>密山市工业信息科技局</a:t>
            </a:r>
            <a:endParaRPr lang="zh-CN" altLang="en-US" sz="2000"/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形 26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>
            <a:off x="-12701" y="645"/>
            <a:ext cx="3112317" cy="1369858"/>
          </a:xfrm>
          <a:prstGeom prst="rect">
            <a:avLst/>
          </a:prstGeom>
        </p:spPr>
      </p:pic>
      <p:pic>
        <p:nvPicPr>
          <p:cNvPr id="28" name="图形 27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 flipH="1">
            <a:off x="9079683" y="645"/>
            <a:ext cx="3112317" cy="1369858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-12701" y="6438899"/>
            <a:ext cx="12204701" cy="419100"/>
          </a:xfrm>
          <a:custGeom>
            <a:avLst/>
            <a:gdLst>
              <a:gd name="connsiteX0" fmla="*/ 0 w 12204701"/>
              <a:gd name="connsiteY0" fmla="*/ 0 h 342900"/>
              <a:gd name="connsiteX1" fmla="*/ 12204701 w 12204701"/>
              <a:gd name="connsiteY1" fmla="*/ 0 h 342900"/>
              <a:gd name="connsiteX2" fmla="*/ 12204701 w 12204701"/>
              <a:gd name="connsiteY2" fmla="*/ 342900 h 342900"/>
              <a:gd name="connsiteX3" fmla="*/ 0 w 12204701"/>
              <a:gd name="connsiteY3" fmla="*/ 342900 h 342900"/>
              <a:gd name="connsiteX4" fmla="*/ 0 w 12204701"/>
              <a:gd name="connsiteY4" fmla="*/ 0 h 342900"/>
              <a:gd name="connsiteX0-1" fmla="*/ 0 w 12204701"/>
              <a:gd name="connsiteY0-2" fmla="*/ 433 h 343333"/>
              <a:gd name="connsiteX1-3" fmla="*/ 1320801 w 12204701"/>
              <a:gd name="connsiteY1-4" fmla="*/ 102033 h 343333"/>
              <a:gd name="connsiteX2-5" fmla="*/ 12204701 w 12204701"/>
              <a:gd name="connsiteY2-6" fmla="*/ 433 h 343333"/>
              <a:gd name="connsiteX3-7" fmla="*/ 12204701 w 12204701"/>
              <a:gd name="connsiteY3-8" fmla="*/ 343333 h 343333"/>
              <a:gd name="connsiteX4-9" fmla="*/ 0 w 12204701"/>
              <a:gd name="connsiteY4-10" fmla="*/ 343333 h 343333"/>
              <a:gd name="connsiteX5" fmla="*/ 0 w 12204701"/>
              <a:gd name="connsiteY5" fmla="*/ 433 h 343333"/>
              <a:gd name="connsiteX0-11" fmla="*/ 0 w 12204701"/>
              <a:gd name="connsiteY0-12" fmla="*/ 361 h 343261"/>
              <a:gd name="connsiteX1-13" fmla="*/ 1320801 w 12204701"/>
              <a:gd name="connsiteY1-14" fmla="*/ 101961 h 343261"/>
              <a:gd name="connsiteX2-15" fmla="*/ 12204701 w 12204701"/>
              <a:gd name="connsiteY2-16" fmla="*/ 361 h 343261"/>
              <a:gd name="connsiteX3-17" fmla="*/ 12204701 w 12204701"/>
              <a:gd name="connsiteY3-18" fmla="*/ 343261 h 343261"/>
              <a:gd name="connsiteX4-19" fmla="*/ 0 w 12204701"/>
              <a:gd name="connsiteY4-20" fmla="*/ 343261 h 343261"/>
              <a:gd name="connsiteX5-21" fmla="*/ 0 w 12204701"/>
              <a:gd name="connsiteY5-22" fmla="*/ 361 h 343261"/>
              <a:gd name="connsiteX0-23" fmla="*/ 0 w 12204701"/>
              <a:gd name="connsiteY0-24" fmla="*/ 166596 h 509496"/>
              <a:gd name="connsiteX1-25" fmla="*/ 1320801 w 12204701"/>
              <a:gd name="connsiteY1-26" fmla="*/ 268196 h 509496"/>
              <a:gd name="connsiteX2-27" fmla="*/ 4356101 w 12204701"/>
              <a:gd name="connsiteY2-28" fmla="*/ 1497 h 509496"/>
              <a:gd name="connsiteX3-29" fmla="*/ 12204701 w 12204701"/>
              <a:gd name="connsiteY3-30" fmla="*/ 166596 h 509496"/>
              <a:gd name="connsiteX4-31" fmla="*/ 12204701 w 12204701"/>
              <a:gd name="connsiteY4-32" fmla="*/ 509496 h 509496"/>
              <a:gd name="connsiteX5-33" fmla="*/ 0 w 12204701"/>
              <a:gd name="connsiteY5-34" fmla="*/ 509496 h 509496"/>
              <a:gd name="connsiteX6" fmla="*/ 0 w 12204701"/>
              <a:gd name="connsiteY6" fmla="*/ 166596 h 509496"/>
              <a:gd name="connsiteX0-35" fmla="*/ 0 w 12204701"/>
              <a:gd name="connsiteY0-36" fmla="*/ 167384 h 510284"/>
              <a:gd name="connsiteX1-37" fmla="*/ 1320801 w 12204701"/>
              <a:gd name="connsiteY1-38" fmla="*/ 268984 h 510284"/>
              <a:gd name="connsiteX2-39" fmla="*/ 4356101 w 12204701"/>
              <a:gd name="connsiteY2-40" fmla="*/ 2285 h 510284"/>
              <a:gd name="connsiteX3-41" fmla="*/ 9245601 w 12204701"/>
              <a:gd name="connsiteY3-42" fmla="*/ 307085 h 510284"/>
              <a:gd name="connsiteX4-43" fmla="*/ 12204701 w 12204701"/>
              <a:gd name="connsiteY4-44" fmla="*/ 167384 h 510284"/>
              <a:gd name="connsiteX5-45" fmla="*/ 12204701 w 12204701"/>
              <a:gd name="connsiteY5-46" fmla="*/ 510284 h 510284"/>
              <a:gd name="connsiteX6-47" fmla="*/ 0 w 12204701"/>
              <a:gd name="connsiteY6-48" fmla="*/ 510284 h 510284"/>
              <a:gd name="connsiteX7" fmla="*/ 0 w 12204701"/>
              <a:gd name="connsiteY7" fmla="*/ 167384 h 510284"/>
              <a:gd name="connsiteX0-49" fmla="*/ 0 w 12204701"/>
              <a:gd name="connsiteY0-50" fmla="*/ 104427 h 447327"/>
              <a:gd name="connsiteX1-51" fmla="*/ 1320801 w 12204701"/>
              <a:gd name="connsiteY1-52" fmla="*/ 206027 h 447327"/>
              <a:gd name="connsiteX2-53" fmla="*/ 4800601 w 12204701"/>
              <a:gd name="connsiteY2-54" fmla="*/ 2828 h 447327"/>
              <a:gd name="connsiteX3-55" fmla="*/ 9245601 w 12204701"/>
              <a:gd name="connsiteY3-56" fmla="*/ 244128 h 447327"/>
              <a:gd name="connsiteX4-57" fmla="*/ 12204701 w 12204701"/>
              <a:gd name="connsiteY4-58" fmla="*/ 104427 h 447327"/>
              <a:gd name="connsiteX5-59" fmla="*/ 12204701 w 12204701"/>
              <a:gd name="connsiteY5-60" fmla="*/ 447327 h 447327"/>
              <a:gd name="connsiteX6-61" fmla="*/ 0 w 12204701"/>
              <a:gd name="connsiteY6-62" fmla="*/ 447327 h 447327"/>
              <a:gd name="connsiteX7-63" fmla="*/ 0 w 12204701"/>
              <a:gd name="connsiteY7-64" fmla="*/ 104427 h 447327"/>
              <a:gd name="connsiteX0-65" fmla="*/ 0 w 12204701"/>
              <a:gd name="connsiteY0-66" fmla="*/ 104427 h 447327"/>
              <a:gd name="connsiteX1-67" fmla="*/ 2438401 w 12204701"/>
              <a:gd name="connsiteY1-68" fmla="*/ 256827 h 447327"/>
              <a:gd name="connsiteX2-69" fmla="*/ 4800601 w 12204701"/>
              <a:gd name="connsiteY2-70" fmla="*/ 2828 h 447327"/>
              <a:gd name="connsiteX3-71" fmla="*/ 9245601 w 12204701"/>
              <a:gd name="connsiteY3-72" fmla="*/ 244128 h 447327"/>
              <a:gd name="connsiteX4-73" fmla="*/ 12204701 w 12204701"/>
              <a:gd name="connsiteY4-74" fmla="*/ 104427 h 447327"/>
              <a:gd name="connsiteX5-75" fmla="*/ 12204701 w 12204701"/>
              <a:gd name="connsiteY5-76" fmla="*/ 447327 h 447327"/>
              <a:gd name="connsiteX6-77" fmla="*/ 0 w 12204701"/>
              <a:gd name="connsiteY6-78" fmla="*/ 447327 h 447327"/>
              <a:gd name="connsiteX7-79" fmla="*/ 0 w 12204701"/>
              <a:gd name="connsiteY7-80" fmla="*/ 104427 h 447327"/>
              <a:gd name="connsiteX0-81" fmla="*/ 0 w 12204701"/>
              <a:gd name="connsiteY0-82" fmla="*/ 104427 h 447327"/>
              <a:gd name="connsiteX1-83" fmla="*/ 1803401 w 12204701"/>
              <a:gd name="connsiteY1-84" fmla="*/ 218727 h 447327"/>
              <a:gd name="connsiteX2-85" fmla="*/ 4800601 w 12204701"/>
              <a:gd name="connsiteY2-86" fmla="*/ 2828 h 447327"/>
              <a:gd name="connsiteX3-87" fmla="*/ 9245601 w 12204701"/>
              <a:gd name="connsiteY3-88" fmla="*/ 244128 h 447327"/>
              <a:gd name="connsiteX4-89" fmla="*/ 12204701 w 12204701"/>
              <a:gd name="connsiteY4-90" fmla="*/ 104427 h 447327"/>
              <a:gd name="connsiteX5-91" fmla="*/ 12204701 w 12204701"/>
              <a:gd name="connsiteY5-92" fmla="*/ 447327 h 447327"/>
              <a:gd name="connsiteX6-93" fmla="*/ 0 w 12204701"/>
              <a:gd name="connsiteY6-94" fmla="*/ 447327 h 447327"/>
              <a:gd name="connsiteX7-95" fmla="*/ 0 w 12204701"/>
              <a:gd name="connsiteY7-96" fmla="*/ 104427 h 447327"/>
              <a:gd name="connsiteX0-97" fmla="*/ 0 w 12204701"/>
              <a:gd name="connsiteY0-98" fmla="*/ 66795 h 409695"/>
              <a:gd name="connsiteX1-99" fmla="*/ 1803401 w 12204701"/>
              <a:gd name="connsiteY1-100" fmla="*/ 181095 h 409695"/>
              <a:gd name="connsiteX2-101" fmla="*/ 7493001 w 12204701"/>
              <a:gd name="connsiteY2-102" fmla="*/ 3296 h 409695"/>
              <a:gd name="connsiteX3-103" fmla="*/ 9245601 w 12204701"/>
              <a:gd name="connsiteY3-104" fmla="*/ 206496 h 409695"/>
              <a:gd name="connsiteX4-105" fmla="*/ 12204701 w 12204701"/>
              <a:gd name="connsiteY4-106" fmla="*/ 66795 h 409695"/>
              <a:gd name="connsiteX5-107" fmla="*/ 12204701 w 12204701"/>
              <a:gd name="connsiteY5-108" fmla="*/ 409695 h 409695"/>
              <a:gd name="connsiteX6-109" fmla="*/ 0 w 12204701"/>
              <a:gd name="connsiteY6-110" fmla="*/ 409695 h 409695"/>
              <a:gd name="connsiteX7-111" fmla="*/ 0 w 12204701"/>
              <a:gd name="connsiteY7-112" fmla="*/ 66795 h 409695"/>
              <a:gd name="connsiteX0-113" fmla="*/ 0 w 12204701"/>
              <a:gd name="connsiteY0-114" fmla="*/ 68419 h 411319"/>
              <a:gd name="connsiteX1-115" fmla="*/ 1803401 w 12204701"/>
              <a:gd name="connsiteY1-116" fmla="*/ 182719 h 411319"/>
              <a:gd name="connsiteX2-117" fmla="*/ 7493001 w 12204701"/>
              <a:gd name="connsiteY2-118" fmla="*/ 4920 h 411319"/>
              <a:gd name="connsiteX3-119" fmla="*/ 11163301 w 12204701"/>
              <a:gd name="connsiteY3-120" fmla="*/ 131920 h 411319"/>
              <a:gd name="connsiteX4-121" fmla="*/ 12204701 w 12204701"/>
              <a:gd name="connsiteY4-122" fmla="*/ 68419 h 411319"/>
              <a:gd name="connsiteX5-123" fmla="*/ 12204701 w 12204701"/>
              <a:gd name="connsiteY5-124" fmla="*/ 411319 h 411319"/>
              <a:gd name="connsiteX6-125" fmla="*/ 0 w 12204701"/>
              <a:gd name="connsiteY6-126" fmla="*/ 411319 h 411319"/>
              <a:gd name="connsiteX7-127" fmla="*/ 0 w 12204701"/>
              <a:gd name="connsiteY7-128" fmla="*/ 68419 h 411319"/>
              <a:gd name="connsiteX0-129" fmla="*/ 0 w 12204701"/>
              <a:gd name="connsiteY0-130" fmla="*/ 68419 h 411319"/>
              <a:gd name="connsiteX1-131" fmla="*/ 1803401 w 12204701"/>
              <a:gd name="connsiteY1-132" fmla="*/ 182719 h 411319"/>
              <a:gd name="connsiteX2-133" fmla="*/ 9283701 w 12204701"/>
              <a:gd name="connsiteY2-134" fmla="*/ 4920 h 411319"/>
              <a:gd name="connsiteX3-135" fmla="*/ 11163301 w 12204701"/>
              <a:gd name="connsiteY3-136" fmla="*/ 131920 h 411319"/>
              <a:gd name="connsiteX4-137" fmla="*/ 12204701 w 12204701"/>
              <a:gd name="connsiteY4-138" fmla="*/ 68419 h 411319"/>
              <a:gd name="connsiteX5-139" fmla="*/ 12204701 w 12204701"/>
              <a:gd name="connsiteY5-140" fmla="*/ 411319 h 411319"/>
              <a:gd name="connsiteX6-141" fmla="*/ 0 w 12204701"/>
              <a:gd name="connsiteY6-142" fmla="*/ 411319 h 411319"/>
              <a:gd name="connsiteX7-143" fmla="*/ 0 w 12204701"/>
              <a:gd name="connsiteY7-144" fmla="*/ 68419 h 411319"/>
              <a:gd name="connsiteX0-145" fmla="*/ 0 w 12204701"/>
              <a:gd name="connsiteY0-146" fmla="*/ 66623 h 409523"/>
              <a:gd name="connsiteX1-147" fmla="*/ 1803401 w 12204701"/>
              <a:gd name="connsiteY1-148" fmla="*/ 180923 h 409523"/>
              <a:gd name="connsiteX2-149" fmla="*/ 9283701 w 12204701"/>
              <a:gd name="connsiteY2-150" fmla="*/ 3124 h 409523"/>
              <a:gd name="connsiteX3-151" fmla="*/ 11036301 w 12204701"/>
              <a:gd name="connsiteY3-152" fmla="*/ 219024 h 409523"/>
              <a:gd name="connsiteX4-153" fmla="*/ 12204701 w 12204701"/>
              <a:gd name="connsiteY4-154" fmla="*/ 66623 h 409523"/>
              <a:gd name="connsiteX5-155" fmla="*/ 12204701 w 12204701"/>
              <a:gd name="connsiteY5-156" fmla="*/ 409523 h 409523"/>
              <a:gd name="connsiteX6-157" fmla="*/ 0 w 12204701"/>
              <a:gd name="connsiteY6-158" fmla="*/ 409523 h 409523"/>
              <a:gd name="connsiteX7-159" fmla="*/ 0 w 12204701"/>
              <a:gd name="connsiteY7-160" fmla="*/ 66623 h 409523"/>
              <a:gd name="connsiteX0-161" fmla="*/ 0 w 12204701"/>
              <a:gd name="connsiteY0-162" fmla="*/ 167300 h 510200"/>
              <a:gd name="connsiteX1-163" fmla="*/ 1803401 w 12204701"/>
              <a:gd name="connsiteY1-164" fmla="*/ 281600 h 510200"/>
              <a:gd name="connsiteX2-165" fmla="*/ 8140701 w 12204701"/>
              <a:gd name="connsiteY2-166" fmla="*/ 2201 h 510200"/>
              <a:gd name="connsiteX3-167" fmla="*/ 11036301 w 12204701"/>
              <a:gd name="connsiteY3-168" fmla="*/ 319701 h 510200"/>
              <a:gd name="connsiteX4-169" fmla="*/ 12204701 w 12204701"/>
              <a:gd name="connsiteY4-170" fmla="*/ 167300 h 510200"/>
              <a:gd name="connsiteX5-171" fmla="*/ 12204701 w 12204701"/>
              <a:gd name="connsiteY5-172" fmla="*/ 510200 h 510200"/>
              <a:gd name="connsiteX6-173" fmla="*/ 0 w 12204701"/>
              <a:gd name="connsiteY6-174" fmla="*/ 510200 h 510200"/>
              <a:gd name="connsiteX7-175" fmla="*/ 0 w 12204701"/>
              <a:gd name="connsiteY7-176" fmla="*/ 167300 h 510200"/>
              <a:gd name="connsiteX0-177" fmla="*/ 0 w 12204701"/>
              <a:gd name="connsiteY0-178" fmla="*/ 168344 h 511244"/>
              <a:gd name="connsiteX1-179" fmla="*/ 1803401 w 12204701"/>
              <a:gd name="connsiteY1-180" fmla="*/ 282644 h 511244"/>
              <a:gd name="connsiteX2-181" fmla="*/ 6108701 w 12204701"/>
              <a:gd name="connsiteY2-182" fmla="*/ 320745 h 511244"/>
              <a:gd name="connsiteX3-183" fmla="*/ 8140701 w 12204701"/>
              <a:gd name="connsiteY3-184" fmla="*/ 3245 h 511244"/>
              <a:gd name="connsiteX4-185" fmla="*/ 11036301 w 12204701"/>
              <a:gd name="connsiteY4-186" fmla="*/ 320745 h 511244"/>
              <a:gd name="connsiteX5-187" fmla="*/ 12204701 w 12204701"/>
              <a:gd name="connsiteY5-188" fmla="*/ 168344 h 511244"/>
              <a:gd name="connsiteX6-189" fmla="*/ 12204701 w 12204701"/>
              <a:gd name="connsiteY6-190" fmla="*/ 511244 h 511244"/>
              <a:gd name="connsiteX7-191" fmla="*/ 0 w 12204701"/>
              <a:gd name="connsiteY7-192" fmla="*/ 511244 h 511244"/>
              <a:gd name="connsiteX8" fmla="*/ 0 w 12204701"/>
              <a:gd name="connsiteY8" fmla="*/ 168344 h 511244"/>
              <a:gd name="connsiteX0-193" fmla="*/ 0 w 12204701"/>
              <a:gd name="connsiteY0-194" fmla="*/ 168344 h 511244"/>
              <a:gd name="connsiteX1-195" fmla="*/ 2235201 w 12204701"/>
              <a:gd name="connsiteY1-196" fmla="*/ 66744 h 511244"/>
              <a:gd name="connsiteX2-197" fmla="*/ 6108701 w 12204701"/>
              <a:gd name="connsiteY2-198" fmla="*/ 320745 h 511244"/>
              <a:gd name="connsiteX3-199" fmla="*/ 8140701 w 12204701"/>
              <a:gd name="connsiteY3-200" fmla="*/ 3245 h 511244"/>
              <a:gd name="connsiteX4-201" fmla="*/ 11036301 w 12204701"/>
              <a:gd name="connsiteY4-202" fmla="*/ 320745 h 511244"/>
              <a:gd name="connsiteX5-203" fmla="*/ 12204701 w 12204701"/>
              <a:gd name="connsiteY5-204" fmla="*/ 168344 h 511244"/>
              <a:gd name="connsiteX6-205" fmla="*/ 12204701 w 12204701"/>
              <a:gd name="connsiteY6-206" fmla="*/ 511244 h 511244"/>
              <a:gd name="connsiteX7-207" fmla="*/ 0 w 12204701"/>
              <a:gd name="connsiteY7-208" fmla="*/ 511244 h 511244"/>
              <a:gd name="connsiteX8-209" fmla="*/ 0 w 12204701"/>
              <a:gd name="connsiteY8-210" fmla="*/ 168344 h 511244"/>
              <a:gd name="connsiteX0-211" fmla="*/ 0 w 12204701"/>
              <a:gd name="connsiteY0-212" fmla="*/ 168344 h 511244"/>
              <a:gd name="connsiteX1-213" fmla="*/ 2260601 w 12204701"/>
              <a:gd name="connsiteY1-214" fmla="*/ 117544 h 511244"/>
              <a:gd name="connsiteX2-215" fmla="*/ 6108701 w 12204701"/>
              <a:gd name="connsiteY2-216" fmla="*/ 320745 h 511244"/>
              <a:gd name="connsiteX3-217" fmla="*/ 8140701 w 12204701"/>
              <a:gd name="connsiteY3-218" fmla="*/ 3245 h 511244"/>
              <a:gd name="connsiteX4-219" fmla="*/ 11036301 w 12204701"/>
              <a:gd name="connsiteY4-220" fmla="*/ 320745 h 511244"/>
              <a:gd name="connsiteX5-221" fmla="*/ 12204701 w 12204701"/>
              <a:gd name="connsiteY5-222" fmla="*/ 168344 h 511244"/>
              <a:gd name="connsiteX6-223" fmla="*/ 12204701 w 12204701"/>
              <a:gd name="connsiteY6-224" fmla="*/ 511244 h 511244"/>
              <a:gd name="connsiteX7-225" fmla="*/ 0 w 12204701"/>
              <a:gd name="connsiteY7-226" fmla="*/ 511244 h 511244"/>
              <a:gd name="connsiteX8-227" fmla="*/ 0 w 12204701"/>
              <a:gd name="connsiteY8-228" fmla="*/ 168344 h 511244"/>
              <a:gd name="connsiteX0-229" fmla="*/ 0 w 12204701"/>
              <a:gd name="connsiteY0-230" fmla="*/ 56467 h 399367"/>
              <a:gd name="connsiteX1-231" fmla="*/ 2260601 w 12204701"/>
              <a:gd name="connsiteY1-232" fmla="*/ 5667 h 399367"/>
              <a:gd name="connsiteX2-233" fmla="*/ 6108701 w 12204701"/>
              <a:gd name="connsiteY2-234" fmla="*/ 208868 h 399367"/>
              <a:gd name="connsiteX3-235" fmla="*/ 8661401 w 12204701"/>
              <a:gd name="connsiteY3-236" fmla="*/ 5668 h 399367"/>
              <a:gd name="connsiteX4-237" fmla="*/ 11036301 w 12204701"/>
              <a:gd name="connsiteY4-238" fmla="*/ 208868 h 399367"/>
              <a:gd name="connsiteX5-239" fmla="*/ 12204701 w 12204701"/>
              <a:gd name="connsiteY5-240" fmla="*/ 56467 h 399367"/>
              <a:gd name="connsiteX6-241" fmla="*/ 12204701 w 12204701"/>
              <a:gd name="connsiteY6-242" fmla="*/ 399367 h 399367"/>
              <a:gd name="connsiteX7-243" fmla="*/ 0 w 12204701"/>
              <a:gd name="connsiteY7-244" fmla="*/ 399367 h 399367"/>
              <a:gd name="connsiteX8-245" fmla="*/ 0 w 12204701"/>
              <a:gd name="connsiteY8-246" fmla="*/ 56467 h 399367"/>
              <a:gd name="connsiteX0-247" fmla="*/ 0 w 12204701"/>
              <a:gd name="connsiteY0-248" fmla="*/ 56467 h 399367"/>
              <a:gd name="connsiteX1-249" fmla="*/ 2260601 w 12204701"/>
              <a:gd name="connsiteY1-250" fmla="*/ 5667 h 399367"/>
              <a:gd name="connsiteX2-251" fmla="*/ 6108701 w 12204701"/>
              <a:gd name="connsiteY2-252" fmla="*/ 208868 h 399367"/>
              <a:gd name="connsiteX3-253" fmla="*/ 8661401 w 12204701"/>
              <a:gd name="connsiteY3-254" fmla="*/ 5668 h 399367"/>
              <a:gd name="connsiteX4-255" fmla="*/ 11036301 w 12204701"/>
              <a:gd name="connsiteY4-256" fmla="*/ 208868 h 399367"/>
              <a:gd name="connsiteX5-257" fmla="*/ 12204701 w 12204701"/>
              <a:gd name="connsiteY5-258" fmla="*/ 56467 h 399367"/>
              <a:gd name="connsiteX6-259" fmla="*/ 12204701 w 12204701"/>
              <a:gd name="connsiteY6-260" fmla="*/ 399367 h 399367"/>
              <a:gd name="connsiteX7-261" fmla="*/ 0 w 12204701"/>
              <a:gd name="connsiteY7-262" fmla="*/ 399367 h 399367"/>
              <a:gd name="connsiteX8-263" fmla="*/ 0 w 12204701"/>
              <a:gd name="connsiteY8-264" fmla="*/ 56467 h 399367"/>
              <a:gd name="connsiteX0-265" fmla="*/ 0 w 12204701"/>
              <a:gd name="connsiteY0-266" fmla="*/ 56467 h 399367"/>
              <a:gd name="connsiteX1-267" fmla="*/ 2260601 w 12204701"/>
              <a:gd name="connsiteY1-268" fmla="*/ 5667 h 399367"/>
              <a:gd name="connsiteX2-269" fmla="*/ 6108701 w 12204701"/>
              <a:gd name="connsiteY2-270" fmla="*/ 208868 h 399367"/>
              <a:gd name="connsiteX3-271" fmla="*/ 8661401 w 12204701"/>
              <a:gd name="connsiteY3-272" fmla="*/ 5668 h 399367"/>
              <a:gd name="connsiteX4-273" fmla="*/ 11036301 w 12204701"/>
              <a:gd name="connsiteY4-274" fmla="*/ 208868 h 399367"/>
              <a:gd name="connsiteX5-275" fmla="*/ 12204701 w 12204701"/>
              <a:gd name="connsiteY5-276" fmla="*/ 56467 h 399367"/>
              <a:gd name="connsiteX6-277" fmla="*/ 12204701 w 12204701"/>
              <a:gd name="connsiteY6-278" fmla="*/ 399367 h 399367"/>
              <a:gd name="connsiteX7-279" fmla="*/ 0 w 12204701"/>
              <a:gd name="connsiteY7-280" fmla="*/ 399367 h 399367"/>
              <a:gd name="connsiteX8-281" fmla="*/ 0 w 12204701"/>
              <a:gd name="connsiteY8-282" fmla="*/ 56467 h 399367"/>
              <a:gd name="connsiteX0-283" fmla="*/ 0 w 12204701"/>
              <a:gd name="connsiteY0-284" fmla="*/ 56467 h 399367"/>
              <a:gd name="connsiteX1-285" fmla="*/ 2260601 w 12204701"/>
              <a:gd name="connsiteY1-286" fmla="*/ 5667 h 399367"/>
              <a:gd name="connsiteX2-287" fmla="*/ 6108701 w 12204701"/>
              <a:gd name="connsiteY2-288" fmla="*/ 208868 h 399367"/>
              <a:gd name="connsiteX3-289" fmla="*/ 8661401 w 12204701"/>
              <a:gd name="connsiteY3-290" fmla="*/ 5668 h 399367"/>
              <a:gd name="connsiteX4-291" fmla="*/ 11036301 w 12204701"/>
              <a:gd name="connsiteY4-292" fmla="*/ 208868 h 399367"/>
              <a:gd name="connsiteX5-293" fmla="*/ 12204701 w 12204701"/>
              <a:gd name="connsiteY5-294" fmla="*/ 56467 h 399367"/>
              <a:gd name="connsiteX6-295" fmla="*/ 12204701 w 12204701"/>
              <a:gd name="connsiteY6-296" fmla="*/ 399367 h 399367"/>
              <a:gd name="connsiteX7-297" fmla="*/ 0 w 12204701"/>
              <a:gd name="connsiteY7-298" fmla="*/ 399367 h 399367"/>
              <a:gd name="connsiteX8-299" fmla="*/ 0 w 12204701"/>
              <a:gd name="connsiteY8-300" fmla="*/ 56467 h 399367"/>
              <a:gd name="connsiteX0-301" fmla="*/ 0 w 12204701"/>
              <a:gd name="connsiteY0-302" fmla="*/ 76200 h 419100"/>
              <a:gd name="connsiteX1-303" fmla="*/ 2260601 w 12204701"/>
              <a:gd name="connsiteY1-304" fmla="*/ 25400 h 419100"/>
              <a:gd name="connsiteX2-305" fmla="*/ 6108701 w 12204701"/>
              <a:gd name="connsiteY2-306" fmla="*/ 228601 h 419100"/>
              <a:gd name="connsiteX3-307" fmla="*/ 8661401 w 12204701"/>
              <a:gd name="connsiteY3-308" fmla="*/ 25401 h 419100"/>
              <a:gd name="connsiteX4-309" fmla="*/ 11036301 w 12204701"/>
              <a:gd name="connsiteY4-310" fmla="*/ 228601 h 419100"/>
              <a:gd name="connsiteX5-311" fmla="*/ 12192001 w 12204701"/>
              <a:gd name="connsiteY5-312" fmla="*/ 0 h 419100"/>
              <a:gd name="connsiteX6-313" fmla="*/ 12204701 w 12204701"/>
              <a:gd name="connsiteY6-314" fmla="*/ 419100 h 419100"/>
              <a:gd name="connsiteX7-315" fmla="*/ 0 w 12204701"/>
              <a:gd name="connsiteY7-316" fmla="*/ 419100 h 419100"/>
              <a:gd name="connsiteX8-317" fmla="*/ 0 w 12204701"/>
              <a:gd name="connsiteY8-318" fmla="*/ 76200 h 419100"/>
              <a:gd name="connsiteX0-319" fmla="*/ 0 w 12204701"/>
              <a:gd name="connsiteY0-320" fmla="*/ 177800 h 419100"/>
              <a:gd name="connsiteX1-321" fmla="*/ 2260601 w 12204701"/>
              <a:gd name="connsiteY1-322" fmla="*/ 25400 h 419100"/>
              <a:gd name="connsiteX2-323" fmla="*/ 6108701 w 12204701"/>
              <a:gd name="connsiteY2-324" fmla="*/ 228601 h 419100"/>
              <a:gd name="connsiteX3-325" fmla="*/ 8661401 w 12204701"/>
              <a:gd name="connsiteY3-326" fmla="*/ 25401 h 419100"/>
              <a:gd name="connsiteX4-327" fmla="*/ 11036301 w 12204701"/>
              <a:gd name="connsiteY4-328" fmla="*/ 228601 h 419100"/>
              <a:gd name="connsiteX5-329" fmla="*/ 12192001 w 12204701"/>
              <a:gd name="connsiteY5-330" fmla="*/ 0 h 419100"/>
              <a:gd name="connsiteX6-331" fmla="*/ 12204701 w 12204701"/>
              <a:gd name="connsiteY6-332" fmla="*/ 419100 h 419100"/>
              <a:gd name="connsiteX7-333" fmla="*/ 0 w 12204701"/>
              <a:gd name="connsiteY7-334" fmla="*/ 419100 h 419100"/>
              <a:gd name="connsiteX8-335" fmla="*/ 0 w 12204701"/>
              <a:gd name="connsiteY8-336" fmla="*/ 177800 h 4191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  <a:cxn ang="0">
                <a:pos x="connsiteX6-47" y="connsiteY6-48"/>
              </a:cxn>
              <a:cxn ang="0">
                <a:pos x="connsiteX7-63" y="connsiteY7-64"/>
              </a:cxn>
              <a:cxn ang="0">
                <a:pos x="connsiteX8-209" y="connsiteY8-210"/>
              </a:cxn>
            </a:cxnLst>
            <a:rect l="l" t="t" r="r" b="b"/>
            <a:pathLst>
              <a:path w="12204701" h="419100">
                <a:moveTo>
                  <a:pt x="0" y="177800"/>
                </a:moveTo>
                <a:cubicBezTo>
                  <a:pt x="440267" y="169333"/>
                  <a:pt x="1242484" y="16933"/>
                  <a:pt x="2260601" y="25400"/>
                </a:cubicBezTo>
                <a:cubicBezTo>
                  <a:pt x="3278718" y="33867"/>
                  <a:pt x="5052484" y="275167"/>
                  <a:pt x="6108701" y="228601"/>
                </a:cubicBezTo>
                <a:cubicBezTo>
                  <a:pt x="7164918" y="182035"/>
                  <a:pt x="7793568" y="-12699"/>
                  <a:pt x="8661401" y="25401"/>
                </a:cubicBezTo>
                <a:cubicBezTo>
                  <a:pt x="9529234" y="63501"/>
                  <a:pt x="10447868" y="232834"/>
                  <a:pt x="11036301" y="228601"/>
                </a:cubicBezTo>
                <a:cubicBezTo>
                  <a:pt x="11624734" y="224368"/>
                  <a:pt x="11688234" y="207434"/>
                  <a:pt x="12192001" y="0"/>
                </a:cubicBezTo>
                <a:lnTo>
                  <a:pt x="12204701" y="419100"/>
                </a:lnTo>
                <a:lnTo>
                  <a:pt x="0" y="419100"/>
                </a:lnTo>
                <a:lnTo>
                  <a:pt x="0" y="177800"/>
                </a:lnTo>
                <a:close/>
              </a:path>
            </a:pathLst>
          </a:custGeom>
          <a:solidFill>
            <a:srgbClr val="373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682615" y="22656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975985" y="28632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9" name="文本框 8" descr="7b0a2020202022776f7264617274223a20227b5c2269645c223a32353030313037352c5c227469645c223a5c225c227d220a7d0a"/>
          <p:cNvSpPr txBox="1"/>
          <p:nvPr/>
        </p:nvSpPr>
        <p:spPr>
          <a:xfrm>
            <a:off x="3254375" y="1183005"/>
            <a:ext cx="5671185" cy="58547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01</a:t>
            </a:r>
            <a:r>
              <a:rPr lang="en-US" altLang="zh-CN"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  </a:t>
            </a:r>
            <a:r>
              <a:rPr lang="zh-CN" altLang="en-US"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编制目的</a:t>
            </a:r>
            <a:endParaRPr lang="zh-CN" altLang="en-US" sz="5400" b="1">
              <a:ln w="24003">
                <a:solidFill>
                  <a:schemeClr val="bg1"/>
                </a:solidFill>
              </a:ln>
              <a:solidFill>
                <a:srgbClr val="3794FB"/>
              </a:solidFill>
              <a:effectLst>
                <a:outerShdw blurRad="27432" dist="38100" dir="5400000" algn="t" rotWithShape="0">
                  <a:prstClr val="black">
                    <a:alpha val="40000"/>
                  </a:prstClr>
                </a:outerShdw>
              </a:effectLst>
              <a:latin typeface="汉仪力量黑简" panose="00020600040101010101" charset="-122"/>
              <a:ea typeface="汉仪力量黑简" panose="00020600040101010101" charset="-122"/>
              <a:cs typeface="汉仪力量黑简" panose="00020600040101010101" charset="-122"/>
            </a:endParaRPr>
          </a:p>
          <a:p>
            <a:pPr algn="ctr"/>
            <a:endParaRPr lang="zh-CN" altLang="en-US" b="1">
              <a:ln w="1236" cmpd="sng"/>
              <a:solidFill>
                <a:srgbClr val="5BB8FF"/>
              </a:solidFill>
              <a:effectLst>
                <a:reflection blurRad="4943" stA="40000" endA="900" endPos="72000" dir="5400000" sy="-100000" algn="bl" rotWithShape="0"/>
              </a:effectLst>
              <a:latin typeface="汉仪汉黑W" panose="00020600040101010101" charset="-122"/>
              <a:ea typeface="汉仪汉黑W" panose="00020600040101010101" charset="-122"/>
              <a:cs typeface="汉仪汉黑W" panose="00020600040101010101" charset="-122"/>
            </a:endParaRPr>
          </a:p>
          <a:p>
            <a:pPr algn="ctr"/>
            <a:endParaRPr lang="zh-CN" altLang="en-US" b="1">
              <a:ln w="1236" cmpd="sng"/>
              <a:solidFill>
                <a:srgbClr val="5BB8FF"/>
              </a:solidFill>
              <a:effectLst>
                <a:reflection blurRad="4943" stA="40000" endA="900" endPos="72000" dir="5400000" sy="-100000" algn="bl" rotWithShape="0"/>
              </a:effectLst>
              <a:latin typeface="汉仪汉黑W" panose="00020600040101010101" charset="-122"/>
              <a:ea typeface="汉仪汉黑W" panose="00020600040101010101" charset="-122"/>
              <a:cs typeface="汉仪汉黑W" panose="00020600040101010101" charset="-122"/>
            </a:endParaRPr>
          </a:p>
          <a:p>
            <a:r>
              <a:rPr lang="zh-CN" altLang="en-US" sz="2000"/>
              <a:t>规范全市民用爆炸物品行业(以下简称民爆行业)生产安全事故应急管理工作;提高应对突发生产安全事故的综合应急处置能力;及时、科学、有效地响应民爆企业生产安全事故和应急救援工作;最大限度地减少人员伤亡、财产损失、环境损害和社会影响，保护职工群众的生命安全和国家财产安全，保障我市民爆行业科学、安全、健康发展。</a:t>
            </a:r>
            <a:endParaRPr lang="zh-CN" altLang="en-US" sz="2000"/>
          </a:p>
        </p:txBody>
      </p:sp>
      <p:cxnSp>
        <p:nvCxnSpPr>
          <p:cNvPr id="10" name="直接连接符 9"/>
          <p:cNvCxnSpPr/>
          <p:nvPr/>
        </p:nvCxnSpPr>
        <p:spPr>
          <a:xfrm>
            <a:off x="3302635" y="2345055"/>
            <a:ext cx="5553075" cy="2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形 26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>
            <a:off x="-12701" y="645"/>
            <a:ext cx="3112317" cy="1369858"/>
          </a:xfrm>
          <a:prstGeom prst="rect">
            <a:avLst/>
          </a:prstGeom>
        </p:spPr>
      </p:pic>
      <p:pic>
        <p:nvPicPr>
          <p:cNvPr id="28" name="图形 27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 flipH="1">
            <a:off x="9079683" y="645"/>
            <a:ext cx="3112317" cy="1369858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-12701" y="6438899"/>
            <a:ext cx="12204701" cy="419100"/>
          </a:xfrm>
          <a:custGeom>
            <a:avLst/>
            <a:gdLst>
              <a:gd name="connsiteX0" fmla="*/ 0 w 12204701"/>
              <a:gd name="connsiteY0" fmla="*/ 0 h 342900"/>
              <a:gd name="connsiteX1" fmla="*/ 12204701 w 12204701"/>
              <a:gd name="connsiteY1" fmla="*/ 0 h 342900"/>
              <a:gd name="connsiteX2" fmla="*/ 12204701 w 12204701"/>
              <a:gd name="connsiteY2" fmla="*/ 342900 h 342900"/>
              <a:gd name="connsiteX3" fmla="*/ 0 w 12204701"/>
              <a:gd name="connsiteY3" fmla="*/ 342900 h 342900"/>
              <a:gd name="connsiteX4" fmla="*/ 0 w 12204701"/>
              <a:gd name="connsiteY4" fmla="*/ 0 h 342900"/>
              <a:gd name="connsiteX0-1" fmla="*/ 0 w 12204701"/>
              <a:gd name="connsiteY0-2" fmla="*/ 433 h 343333"/>
              <a:gd name="connsiteX1-3" fmla="*/ 1320801 w 12204701"/>
              <a:gd name="connsiteY1-4" fmla="*/ 102033 h 343333"/>
              <a:gd name="connsiteX2-5" fmla="*/ 12204701 w 12204701"/>
              <a:gd name="connsiteY2-6" fmla="*/ 433 h 343333"/>
              <a:gd name="connsiteX3-7" fmla="*/ 12204701 w 12204701"/>
              <a:gd name="connsiteY3-8" fmla="*/ 343333 h 343333"/>
              <a:gd name="connsiteX4-9" fmla="*/ 0 w 12204701"/>
              <a:gd name="connsiteY4-10" fmla="*/ 343333 h 343333"/>
              <a:gd name="connsiteX5" fmla="*/ 0 w 12204701"/>
              <a:gd name="connsiteY5" fmla="*/ 433 h 343333"/>
              <a:gd name="connsiteX0-11" fmla="*/ 0 w 12204701"/>
              <a:gd name="connsiteY0-12" fmla="*/ 361 h 343261"/>
              <a:gd name="connsiteX1-13" fmla="*/ 1320801 w 12204701"/>
              <a:gd name="connsiteY1-14" fmla="*/ 101961 h 343261"/>
              <a:gd name="connsiteX2-15" fmla="*/ 12204701 w 12204701"/>
              <a:gd name="connsiteY2-16" fmla="*/ 361 h 343261"/>
              <a:gd name="connsiteX3-17" fmla="*/ 12204701 w 12204701"/>
              <a:gd name="connsiteY3-18" fmla="*/ 343261 h 343261"/>
              <a:gd name="connsiteX4-19" fmla="*/ 0 w 12204701"/>
              <a:gd name="connsiteY4-20" fmla="*/ 343261 h 343261"/>
              <a:gd name="connsiteX5-21" fmla="*/ 0 w 12204701"/>
              <a:gd name="connsiteY5-22" fmla="*/ 361 h 343261"/>
              <a:gd name="connsiteX0-23" fmla="*/ 0 w 12204701"/>
              <a:gd name="connsiteY0-24" fmla="*/ 166596 h 509496"/>
              <a:gd name="connsiteX1-25" fmla="*/ 1320801 w 12204701"/>
              <a:gd name="connsiteY1-26" fmla="*/ 268196 h 509496"/>
              <a:gd name="connsiteX2-27" fmla="*/ 4356101 w 12204701"/>
              <a:gd name="connsiteY2-28" fmla="*/ 1497 h 509496"/>
              <a:gd name="connsiteX3-29" fmla="*/ 12204701 w 12204701"/>
              <a:gd name="connsiteY3-30" fmla="*/ 166596 h 509496"/>
              <a:gd name="connsiteX4-31" fmla="*/ 12204701 w 12204701"/>
              <a:gd name="connsiteY4-32" fmla="*/ 509496 h 509496"/>
              <a:gd name="connsiteX5-33" fmla="*/ 0 w 12204701"/>
              <a:gd name="connsiteY5-34" fmla="*/ 509496 h 509496"/>
              <a:gd name="connsiteX6" fmla="*/ 0 w 12204701"/>
              <a:gd name="connsiteY6" fmla="*/ 166596 h 509496"/>
              <a:gd name="connsiteX0-35" fmla="*/ 0 w 12204701"/>
              <a:gd name="connsiteY0-36" fmla="*/ 167384 h 510284"/>
              <a:gd name="connsiteX1-37" fmla="*/ 1320801 w 12204701"/>
              <a:gd name="connsiteY1-38" fmla="*/ 268984 h 510284"/>
              <a:gd name="connsiteX2-39" fmla="*/ 4356101 w 12204701"/>
              <a:gd name="connsiteY2-40" fmla="*/ 2285 h 510284"/>
              <a:gd name="connsiteX3-41" fmla="*/ 9245601 w 12204701"/>
              <a:gd name="connsiteY3-42" fmla="*/ 307085 h 510284"/>
              <a:gd name="connsiteX4-43" fmla="*/ 12204701 w 12204701"/>
              <a:gd name="connsiteY4-44" fmla="*/ 167384 h 510284"/>
              <a:gd name="connsiteX5-45" fmla="*/ 12204701 w 12204701"/>
              <a:gd name="connsiteY5-46" fmla="*/ 510284 h 510284"/>
              <a:gd name="connsiteX6-47" fmla="*/ 0 w 12204701"/>
              <a:gd name="connsiteY6-48" fmla="*/ 510284 h 510284"/>
              <a:gd name="connsiteX7" fmla="*/ 0 w 12204701"/>
              <a:gd name="connsiteY7" fmla="*/ 167384 h 510284"/>
              <a:gd name="connsiteX0-49" fmla="*/ 0 w 12204701"/>
              <a:gd name="connsiteY0-50" fmla="*/ 104427 h 447327"/>
              <a:gd name="connsiteX1-51" fmla="*/ 1320801 w 12204701"/>
              <a:gd name="connsiteY1-52" fmla="*/ 206027 h 447327"/>
              <a:gd name="connsiteX2-53" fmla="*/ 4800601 w 12204701"/>
              <a:gd name="connsiteY2-54" fmla="*/ 2828 h 447327"/>
              <a:gd name="connsiteX3-55" fmla="*/ 9245601 w 12204701"/>
              <a:gd name="connsiteY3-56" fmla="*/ 244128 h 447327"/>
              <a:gd name="connsiteX4-57" fmla="*/ 12204701 w 12204701"/>
              <a:gd name="connsiteY4-58" fmla="*/ 104427 h 447327"/>
              <a:gd name="connsiteX5-59" fmla="*/ 12204701 w 12204701"/>
              <a:gd name="connsiteY5-60" fmla="*/ 447327 h 447327"/>
              <a:gd name="connsiteX6-61" fmla="*/ 0 w 12204701"/>
              <a:gd name="connsiteY6-62" fmla="*/ 447327 h 447327"/>
              <a:gd name="connsiteX7-63" fmla="*/ 0 w 12204701"/>
              <a:gd name="connsiteY7-64" fmla="*/ 104427 h 447327"/>
              <a:gd name="connsiteX0-65" fmla="*/ 0 w 12204701"/>
              <a:gd name="connsiteY0-66" fmla="*/ 104427 h 447327"/>
              <a:gd name="connsiteX1-67" fmla="*/ 2438401 w 12204701"/>
              <a:gd name="connsiteY1-68" fmla="*/ 256827 h 447327"/>
              <a:gd name="connsiteX2-69" fmla="*/ 4800601 w 12204701"/>
              <a:gd name="connsiteY2-70" fmla="*/ 2828 h 447327"/>
              <a:gd name="connsiteX3-71" fmla="*/ 9245601 w 12204701"/>
              <a:gd name="connsiteY3-72" fmla="*/ 244128 h 447327"/>
              <a:gd name="connsiteX4-73" fmla="*/ 12204701 w 12204701"/>
              <a:gd name="connsiteY4-74" fmla="*/ 104427 h 447327"/>
              <a:gd name="connsiteX5-75" fmla="*/ 12204701 w 12204701"/>
              <a:gd name="connsiteY5-76" fmla="*/ 447327 h 447327"/>
              <a:gd name="connsiteX6-77" fmla="*/ 0 w 12204701"/>
              <a:gd name="connsiteY6-78" fmla="*/ 447327 h 447327"/>
              <a:gd name="connsiteX7-79" fmla="*/ 0 w 12204701"/>
              <a:gd name="connsiteY7-80" fmla="*/ 104427 h 447327"/>
              <a:gd name="connsiteX0-81" fmla="*/ 0 w 12204701"/>
              <a:gd name="connsiteY0-82" fmla="*/ 104427 h 447327"/>
              <a:gd name="connsiteX1-83" fmla="*/ 1803401 w 12204701"/>
              <a:gd name="connsiteY1-84" fmla="*/ 218727 h 447327"/>
              <a:gd name="connsiteX2-85" fmla="*/ 4800601 w 12204701"/>
              <a:gd name="connsiteY2-86" fmla="*/ 2828 h 447327"/>
              <a:gd name="connsiteX3-87" fmla="*/ 9245601 w 12204701"/>
              <a:gd name="connsiteY3-88" fmla="*/ 244128 h 447327"/>
              <a:gd name="connsiteX4-89" fmla="*/ 12204701 w 12204701"/>
              <a:gd name="connsiteY4-90" fmla="*/ 104427 h 447327"/>
              <a:gd name="connsiteX5-91" fmla="*/ 12204701 w 12204701"/>
              <a:gd name="connsiteY5-92" fmla="*/ 447327 h 447327"/>
              <a:gd name="connsiteX6-93" fmla="*/ 0 w 12204701"/>
              <a:gd name="connsiteY6-94" fmla="*/ 447327 h 447327"/>
              <a:gd name="connsiteX7-95" fmla="*/ 0 w 12204701"/>
              <a:gd name="connsiteY7-96" fmla="*/ 104427 h 447327"/>
              <a:gd name="connsiteX0-97" fmla="*/ 0 w 12204701"/>
              <a:gd name="connsiteY0-98" fmla="*/ 66795 h 409695"/>
              <a:gd name="connsiteX1-99" fmla="*/ 1803401 w 12204701"/>
              <a:gd name="connsiteY1-100" fmla="*/ 181095 h 409695"/>
              <a:gd name="connsiteX2-101" fmla="*/ 7493001 w 12204701"/>
              <a:gd name="connsiteY2-102" fmla="*/ 3296 h 409695"/>
              <a:gd name="connsiteX3-103" fmla="*/ 9245601 w 12204701"/>
              <a:gd name="connsiteY3-104" fmla="*/ 206496 h 409695"/>
              <a:gd name="connsiteX4-105" fmla="*/ 12204701 w 12204701"/>
              <a:gd name="connsiteY4-106" fmla="*/ 66795 h 409695"/>
              <a:gd name="connsiteX5-107" fmla="*/ 12204701 w 12204701"/>
              <a:gd name="connsiteY5-108" fmla="*/ 409695 h 409695"/>
              <a:gd name="connsiteX6-109" fmla="*/ 0 w 12204701"/>
              <a:gd name="connsiteY6-110" fmla="*/ 409695 h 409695"/>
              <a:gd name="connsiteX7-111" fmla="*/ 0 w 12204701"/>
              <a:gd name="connsiteY7-112" fmla="*/ 66795 h 409695"/>
              <a:gd name="connsiteX0-113" fmla="*/ 0 w 12204701"/>
              <a:gd name="connsiteY0-114" fmla="*/ 68419 h 411319"/>
              <a:gd name="connsiteX1-115" fmla="*/ 1803401 w 12204701"/>
              <a:gd name="connsiteY1-116" fmla="*/ 182719 h 411319"/>
              <a:gd name="connsiteX2-117" fmla="*/ 7493001 w 12204701"/>
              <a:gd name="connsiteY2-118" fmla="*/ 4920 h 411319"/>
              <a:gd name="connsiteX3-119" fmla="*/ 11163301 w 12204701"/>
              <a:gd name="connsiteY3-120" fmla="*/ 131920 h 411319"/>
              <a:gd name="connsiteX4-121" fmla="*/ 12204701 w 12204701"/>
              <a:gd name="connsiteY4-122" fmla="*/ 68419 h 411319"/>
              <a:gd name="connsiteX5-123" fmla="*/ 12204701 w 12204701"/>
              <a:gd name="connsiteY5-124" fmla="*/ 411319 h 411319"/>
              <a:gd name="connsiteX6-125" fmla="*/ 0 w 12204701"/>
              <a:gd name="connsiteY6-126" fmla="*/ 411319 h 411319"/>
              <a:gd name="connsiteX7-127" fmla="*/ 0 w 12204701"/>
              <a:gd name="connsiteY7-128" fmla="*/ 68419 h 411319"/>
              <a:gd name="connsiteX0-129" fmla="*/ 0 w 12204701"/>
              <a:gd name="connsiteY0-130" fmla="*/ 68419 h 411319"/>
              <a:gd name="connsiteX1-131" fmla="*/ 1803401 w 12204701"/>
              <a:gd name="connsiteY1-132" fmla="*/ 182719 h 411319"/>
              <a:gd name="connsiteX2-133" fmla="*/ 9283701 w 12204701"/>
              <a:gd name="connsiteY2-134" fmla="*/ 4920 h 411319"/>
              <a:gd name="connsiteX3-135" fmla="*/ 11163301 w 12204701"/>
              <a:gd name="connsiteY3-136" fmla="*/ 131920 h 411319"/>
              <a:gd name="connsiteX4-137" fmla="*/ 12204701 w 12204701"/>
              <a:gd name="connsiteY4-138" fmla="*/ 68419 h 411319"/>
              <a:gd name="connsiteX5-139" fmla="*/ 12204701 w 12204701"/>
              <a:gd name="connsiteY5-140" fmla="*/ 411319 h 411319"/>
              <a:gd name="connsiteX6-141" fmla="*/ 0 w 12204701"/>
              <a:gd name="connsiteY6-142" fmla="*/ 411319 h 411319"/>
              <a:gd name="connsiteX7-143" fmla="*/ 0 w 12204701"/>
              <a:gd name="connsiteY7-144" fmla="*/ 68419 h 411319"/>
              <a:gd name="connsiteX0-145" fmla="*/ 0 w 12204701"/>
              <a:gd name="connsiteY0-146" fmla="*/ 66623 h 409523"/>
              <a:gd name="connsiteX1-147" fmla="*/ 1803401 w 12204701"/>
              <a:gd name="connsiteY1-148" fmla="*/ 180923 h 409523"/>
              <a:gd name="connsiteX2-149" fmla="*/ 9283701 w 12204701"/>
              <a:gd name="connsiteY2-150" fmla="*/ 3124 h 409523"/>
              <a:gd name="connsiteX3-151" fmla="*/ 11036301 w 12204701"/>
              <a:gd name="connsiteY3-152" fmla="*/ 219024 h 409523"/>
              <a:gd name="connsiteX4-153" fmla="*/ 12204701 w 12204701"/>
              <a:gd name="connsiteY4-154" fmla="*/ 66623 h 409523"/>
              <a:gd name="connsiteX5-155" fmla="*/ 12204701 w 12204701"/>
              <a:gd name="connsiteY5-156" fmla="*/ 409523 h 409523"/>
              <a:gd name="connsiteX6-157" fmla="*/ 0 w 12204701"/>
              <a:gd name="connsiteY6-158" fmla="*/ 409523 h 409523"/>
              <a:gd name="connsiteX7-159" fmla="*/ 0 w 12204701"/>
              <a:gd name="connsiteY7-160" fmla="*/ 66623 h 409523"/>
              <a:gd name="connsiteX0-161" fmla="*/ 0 w 12204701"/>
              <a:gd name="connsiteY0-162" fmla="*/ 167300 h 510200"/>
              <a:gd name="connsiteX1-163" fmla="*/ 1803401 w 12204701"/>
              <a:gd name="connsiteY1-164" fmla="*/ 281600 h 510200"/>
              <a:gd name="connsiteX2-165" fmla="*/ 8140701 w 12204701"/>
              <a:gd name="connsiteY2-166" fmla="*/ 2201 h 510200"/>
              <a:gd name="connsiteX3-167" fmla="*/ 11036301 w 12204701"/>
              <a:gd name="connsiteY3-168" fmla="*/ 319701 h 510200"/>
              <a:gd name="connsiteX4-169" fmla="*/ 12204701 w 12204701"/>
              <a:gd name="connsiteY4-170" fmla="*/ 167300 h 510200"/>
              <a:gd name="connsiteX5-171" fmla="*/ 12204701 w 12204701"/>
              <a:gd name="connsiteY5-172" fmla="*/ 510200 h 510200"/>
              <a:gd name="connsiteX6-173" fmla="*/ 0 w 12204701"/>
              <a:gd name="connsiteY6-174" fmla="*/ 510200 h 510200"/>
              <a:gd name="connsiteX7-175" fmla="*/ 0 w 12204701"/>
              <a:gd name="connsiteY7-176" fmla="*/ 167300 h 510200"/>
              <a:gd name="connsiteX0-177" fmla="*/ 0 w 12204701"/>
              <a:gd name="connsiteY0-178" fmla="*/ 168344 h 511244"/>
              <a:gd name="connsiteX1-179" fmla="*/ 1803401 w 12204701"/>
              <a:gd name="connsiteY1-180" fmla="*/ 282644 h 511244"/>
              <a:gd name="connsiteX2-181" fmla="*/ 6108701 w 12204701"/>
              <a:gd name="connsiteY2-182" fmla="*/ 320745 h 511244"/>
              <a:gd name="connsiteX3-183" fmla="*/ 8140701 w 12204701"/>
              <a:gd name="connsiteY3-184" fmla="*/ 3245 h 511244"/>
              <a:gd name="connsiteX4-185" fmla="*/ 11036301 w 12204701"/>
              <a:gd name="connsiteY4-186" fmla="*/ 320745 h 511244"/>
              <a:gd name="connsiteX5-187" fmla="*/ 12204701 w 12204701"/>
              <a:gd name="connsiteY5-188" fmla="*/ 168344 h 511244"/>
              <a:gd name="connsiteX6-189" fmla="*/ 12204701 w 12204701"/>
              <a:gd name="connsiteY6-190" fmla="*/ 511244 h 511244"/>
              <a:gd name="connsiteX7-191" fmla="*/ 0 w 12204701"/>
              <a:gd name="connsiteY7-192" fmla="*/ 511244 h 511244"/>
              <a:gd name="connsiteX8" fmla="*/ 0 w 12204701"/>
              <a:gd name="connsiteY8" fmla="*/ 168344 h 511244"/>
              <a:gd name="connsiteX0-193" fmla="*/ 0 w 12204701"/>
              <a:gd name="connsiteY0-194" fmla="*/ 168344 h 511244"/>
              <a:gd name="connsiteX1-195" fmla="*/ 2235201 w 12204701"/>
              <a:gd name="connsiteY1-196" fmla="*/ 66744 h 511244"/>
              <a:gd name="connsiteX2-197" fmla="*/ 6108701 w 12204701"/>
              <a:gd name="connsiteY2-198" fmla="*/ 320745 h 511244"/>
              <a:gd name="connsiteX3-199" fmla="*/ 8140701 w 12204701"/>
              <a:gd name="connsiteY3-200" fmla="*/ 3245 h 511244"/>
              <a:gd name="connsiteX4-201" fmla="*/ 11036301 w 12204701"/>
              <a:gd name="connsiteY4-202" fmla="*/ 320745 h 511244"/>
              <a:gd name="connsiteX5-203" fmla="*/ 12204701 w 12204701"/>
              <a:gd name="connsiteY5-204" fmla="*/ 168344 h 511244"/>
              <a:gd name="connsiteX6-205" fmla="*/ 12204701 w 12204701"/>
              <a:gd name="connsiteY6-206" fmla="*/ 511244 h 511244"/>
              <a:gd name="connsiteX7-207" fmla="*/ 0 w 12204701"/>
              <a:gd name="connsiteY7-208" fmla="*/ 511244 h 511244"/>
              <a:gd name="connsiteX8-209" fmla="*/ 0 w 12204701"/>
              <a:gd name="connsiteY8-210" fmla="*/ 168344 h 511244"/>
              <a:gd name="connsiteX0-211" fmla="*/ 0 w 12204701"/>
              <a:gd name="connsiteY0-212" fmla="*/ 168344 h 511244"/>
              <a:gd name="connsiteX1-213" fmla="*/ 2260601 w 12204701"/>
              <a:gd name="connsiteY1-214" fmla="*/ 117544 h 511244"/>
              <a:gd name="connsiteX2-215" fmla="*/ 6108701 w 12204701"/>
              <a:gd name="connsiteY2-216" fmla="*/ 320745 h 511244"/>
              <a:gd name="connsiteX3-217" fmla="*/ 8140701 w 12204701"/>
              <a:gd name="connsiteY3-218" fmla="*/ 3245 h 511244"/>
              <a:gd name="connsiteX4-219" fmla="*/ 11036301 w 12204701"/>
              <a:gd name="connsiteY4-220" fmla="*/ 320745 h 511244"/>
              <a:gd name="connsiteX5-221" fmla="*/ 12204701 w 12204701"/>
              <a:gd name="connsiteY5-222" fmla="*/ 168344 h 511244"/>
              <a:gd name="connsiteX6-223" fmla="*/ 12204701 w 12204701"/>
              <a:gd name="connsiteY6-224" fmla="*/ 511244 h 511244"/>
              <a:gd name="connsiteX7-225" fmla="*/ 0 w 12204701"/>
              <a:gd name="connsiteY7-226" fmla="*/ 511244 h 511244"/>
              <a:gd name="connsiteX8-227" fmla="*/ 0 w 12204701"/>
              <a:gd name="connsiteY8-228" fmla="*/ 168344 h 511244"/>
              <a:gd name="connsiteX0-229" fmla="*/ 0 w 12204701"/>
              <a:gd name="connsiteY0-230" fmla="*/ 56467 h 399367"/>
              <a:gd name="connsiteX1-231" fmla="*/ 2260601 w 12204701"/>
              <a:gd name="connsiteY1-232" fmla="*/ 5667 h 399367"/>
              <a:gd name="connsiteX2-233" fmla="*/ 6108701 w 12204701"/>
              <a:gd name="connsiteY2-234" fmla="*/ 208868 h 399367"/>
              <a:gd name="connsiteX3-235" fmla="*/ 8661401 w 12204701"/>
              <a:gd name="connsiteY3-236" fmla="*/ 5668 h 399367"/>
              <a:gd name="connsiteX4-237" fmla="*/ 11036301 w 12204701"/>
              <a:gd name="connsiteY4-238" fmla="*/ 208868 h 399367"/>
              <a:gd name="connsiteX5-239" fmla="*/ 12204701 w 12204701"/>
              <a:gd name="connsiteY5-240" fmla="*/ 56467 h 399367"/>
              <a:gd name="connsiteX6-241" fmla="*/ 12204701 w 12204701"/>
              <a:gd name="connsiteY6-242" fmla="*/ 399367 h 399367"/>
              <a:gd name="connsiteX7-243" fmla="*/ 0 w 12204701"/>
              <a:gd name="connsiteY7-244" fmla="*/ 399367 h 399367"/>
              <a:gd name="connsiteX8-245" fmla="*/ 0 w 12204701"/>
              <a:gd name="connsiteY8-246" fmla="*/ 56467 h 399367"/>
              <a:gd name="connsiteX0-247" fmla="*/ 0 w 12204701"/>
              <a:gd name="connsiteY0-248" fmla="*/ 56467 h 399367"/>
              <a:gd name="connsiteX1-249" fmla="*/ 2260601 w 12204701"/>
              <a:gd name="connsiteY1-250" fmla="*/ 5667 h 399367"/>
              <a:gd name="connsiteX2-251" fmla="*/ 6108701 w 12204701"/>
              <a:gd name="connsiteY2-252" fmla="*/ 208868 h 399367"/>
              <a:gd name="connsiteX3-253" fmla="*/ 8661401 w 12204701"/>
              <a:gd name="connsiteY3-254" fmla="*/ 5668 h 399367"/>
              <a:gd name="connsiteX4-255" fmla="*/ 11036301 w 12204701"/>
              <a:gd name="connsiteY4-256" fmla="*/ 208868 h 399367"/>
              <a:gd name="connsiteX5-257" fmla="*/ 12204701 w 12204701"/>
              <a:gd name="connsiteY5-258" fmla="*/ 56467 h 399367"/>
              <a:gd name="connsiteX6-259" fmla="*/ 12204701 w 12204701"/>
              <a:gd name="connsiteY6-260" fmla="*/ 399367 h 399367"/>
              <a:gd name="connsiteX7-261" fmla="*/ 0 w 12204701"/>
              <a:gd name="connsiteY7-262" fmla="*/ 399367 h 399367"/>
              <a:gd name="connsiteX8-263" fmla="*/ 0 w 12204701"/>
              <a:gd name="connsiteY8-264" fmla="*/ 56467 h 399367"/>
              <a:gd name="connsiteX0-265" fmla="*/ 0 w 12204701"/>
              <a:gd name="connsiteY0-266" fmla="*/ 56467 h 399367"/>
              <a:gd name="connsiteX1-267" fmla="*/ 2260601 w 12204701"/>
              <a:gd name="connsiteY1-268" fmla="*/ 5667 h 399367"/>
              <a:gd name="connsiteX2-269" fmla="*/ 6108701 w 12204701"/>
              <a:gd name="connsiteY2-270" fmla="*/ 208868 h 399367"/>
              <a:gd name="connsiteX3-271" fmla="*/ 8661401 w 12204701"/>
              <a:gd name="connsiteY3-272" fmla="*/ 5668 h 399367"/>
              <a:gd name="connsiteX4-273" fmla="*/ 11036301 w 12204701"/>
              <a:gd name="connsiteY4-274" fmla="*/ 208868 h 399367"/>
              <a:gd name="connsiteX5-275" fmla="*/ 12204701 w 12204701"/>
              <a:gd name="connsiteY5-276" fmla="*/ 56467 h 399367"/>
              <a:gd name="connsiteX6-277" fmla="*/ 12204701 w 12204701"/>
              <a:gd name="connsiteY6-278" fmla="*/ 399367 h 399367"/>
              <a:gd name="connsiteX7-279" fmla="*/ 0 w 12204701"/>
              <a:gd name="connsiteY7-280" fmla="*/ 399367 h 399367"/>
              <a:gd name="connsiteX8-281" fmla="*/ 0 w 12204701"/>
              <a:gd name="connsiteY8-282" fmla="*/ 56467 h 399367"/>
              <a:gd name="connsiteX0-283" fmla="*/ 0 w 12204701"/>
              <a:gd name="connsiteY0-284" fmla="*/ 56467 h 399367"/>
              <a:gd name="connsiteX1-285" fmla="*/ 2260601 w 12204701"/>
              <a:gd name="connsiteY1-286" fmla="*/ 5667 h 399367"/>
              <a:gd name="connsiteX2-287" fmla="*/ 6108701 w 12204701"/>
              <a:gd name="connsiteY2-288" fmla="*/ 208868 h 399367"/>
              <a:gd name="connsiteX3-289" fmla="*/ 8661401 w 12204701"/>
              <a:gd name="connsiteY3-290" fmla="*/ 5668 h 399367"/>
              <a:gd name="connsiteX4-291" fmla="*/ 11036301 w 12204701"/>
              <a:gd name="connsiteY4-292" fmla="*/ 208868 h 399367"/>
              <a:gd name="connsiteX5-293" fmla="*/ 12204701 w 12204701"/>
              <a:gd name="connsiteY5-294" fmla="*/ 56467 h 399367"/>
              <a:gd name="connsiteX6-295" fmla="*/ 12204701 w 12204701"/>
              <a:gd name="connsiteY6-296" fmla="*/ 399367 h 399367"/>
              <a:gd name="connsiteX7-297" fmla="*/ 0 w 12204701"/>
              <a:gd name="connsiteY7-298" fmla="*/ 399367 h 399367"/>
              <a:gd name="connsiteX8-299" fmla="*/ 0 w 12204701"/>
              <a:gd name="connsiteY8-300" fmla="*/ 56467 h 399367"/>
              <a:gd name="connsiteX0-301" fmla="*/ 0 w 12204701"/>
              <a:gd name="connsiteY0-302" fmla="*/ 76200 h 419100"/>
              <a:gd name="connsiteX1-303" fmla="*/ 2260601 w 12204701"/>
              <a:gd name="connsiteY1-304" fmla="*/ 25400 h 419100"/>
              <a:gd name="connsiteX2-305" fmla="*/ 6108701 w 12204701"/>
              <a:gd name="connsiteY2-306" fmla="*/ 228601 h 419100"/>
              <a:gd name="connsiteX3-307" fmla="*/ 8661401 w 12204701"/>
              <a:gd name="connsiteY3-308" fmla="*/ 25401 h 419100"/>
              <a:gd name="connsiteX4-309" fmla="*/ 11036301 w 12204701"/>
              <a:gd name="connsiteY4-310" fmla="*/ 228601 h 419100"/>
              <a:gd name="connsiteX5-311" fmla="*/ 12192001 w 12204701"/>
              <a:gd name="connsiteY5-312" fmla="*/ 0 h 419100"/>
              <a:gd name="connsiteX6-313" fmla="*/ 12204701 w 12204701"/>
              <a:gd name="connsiteY6-314" fmla="*/ 419100 h 419100"/>
              <a:gd name="connsiteX7-315" fmla="*/ 0 w 12204701"/>
              <a:gd name="connsiteY7-316" fmla="*/ 419100 h 419100"/>
              <a:gd name="connsiteX8-317" fmla="*/ 0 w 12204701"/>
              <a:gd name="connsiteY8-318" fmla="*/ 76200 h 419100"/>
              <a:gd name="connsiteX0-319" fmla="*/ 0 w 12204701"/>
              <a:gd name="connsiteY0-320" fmla="*/ 177800 h 419100"/>
              <a:gd name="connsiteX1-321" fmla="*/ 2260601 w 12204701"/>
              <a:gd name="connsiteY1-322" fmla="*/ 25400 h 419100"/>
              <a:gd name="connsiteX2-323" fmla="*/ 6108701 w 12204701"/>
              <a:gd name="connsiteY2-324" fmla="*/ 228601 h 419100"/>
              <a:gd name="connsiteX3-325" fmla="*/ 8661401 w 12204701"/>
              <a:gd name="connsiteY3-326" fmla="*/ 25401 h 419100"/>
              <a:gd name="connsiteX4-327" fmla="*/ 11036301 w 12204701"/>
              <a:gd name="connsiteY4-328" fmla="*/ 228601 h 419100"/>
              <a:gd name="connsiteX5-329" fmla="*/ 12192001 w 12204701"/>
              <a:gd name="connsiteY5-330" fmla="*/ 0 h 419100"/>
              <a:gd name="connsiteX6-331" fmla="*/ 12204701 w 12204701"/>
              <a:gd name="connsiteY6-332" fmla="*/ 419100 h 419100"/>
              <a:gd name="connsiteX7-333" fmla="*/ 0 w 12204701"/>
              <a:gd name="connsiteY7-334" fmla="*/ 419100 h 419100"/>
              <a:gd name="connsiteX8-335" fmla="*/ 0 w 12204701"/>
              <a:gd name="connsiteY8-336" fmla="*/ 177800 h 4191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  <a:cxn ang="0">
                <a:pos x="connsiteX6-47" y="connsiteY6-48"/>
              </a:cxn>
              <a:cxn ang="0">
                <a:pos x="connsiteX7-63" y="connsiteY7-64"/>
              </a:cxn>
              <a:cxn ang="0">
                <a:pos x="connsiteX8-209" y="connsiteY8-210"/>
              </a:cxn>
            </a:cxnLst>
            <a:rect l="l" t="t" r="r" b="b"/>
            <a:pathLst>
              <a:path w="12204701" h="419100">
                <a:moveTo>
                  <a:pt x="0" y="177800"/>
                </a:moveTo>
                <a:cubicBezTo>
                  <a:pt x="440267" y="169333"/>
                  <a:pt x="1242484" y="16933"/>
                  <a:pt x="2260601" y="25400"/>
                </a:cubicBezTo>
                <a:cubicBezTo>
                  <a:pt x="3278718" y="33867"/>
                  <a:pt x="5052484" y="275167"/>
                  <a:pt x="6108701" y="228601"/>
                </a:cubicBezTo>
                <a:cubicBezTo>
                  <a:pt x="7164918" y="182035"/>
                  <a:pt x="7793568" y="-12699"/>
                  <a:pt x="8661401" y="25401"/>
                </a:cubicBezTo>
                <a:cubicBezTo>
                  <a:pt x="9529234" y="63501"/>
                  <a:pt x="10447868" y="232834"/>
                  <a:pt x="11036301" y="228601"/>
                </a:cubicBezTo>
                <a:cubicBezTo>
                  <a:pt x="11624734" y="224368"/>
                  <a:pt x="11688234" y="207434"/>
                  <a:pt x="12192001" y="0"/>
                </a:cubicBezTo>
                <a:lnTo>
                  <a:pt x="12204701" y="419100"/>
                </a:lnTo>
                <a:lnTo>
                  <a:pt x="0" y="419100"/>
                </a:lnTo>
                <a:lnTo>
                  <a:pt x="0" y="177800"/>
                </a:lnTo>
                <a:close/>
              </a:path>
            </a:pathLst>
          </a:custGeom>
          <a:solidFill>
            <a:srgbClr val="373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682615" y="22656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975985" y="28632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9" name="文本框 8" descr="7b0a2020202022776f7264617274223a20227b5c2269645c223a32353030313037352c5c227469645c223a5c225c227d220a7d0a"/>
          <p:cNvSpPr txBox="1"/>
          <p:nvPr/>
        </p:nvSpPr>
        <p:spPr>
          <a:xfrm>
            <a:off x="3254375" y="1183005"/>
            <a:ext cx="5671185" cy="49428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02</a:t>
            </a:r>
            <a:r>
              <a:rPr lang="en-US"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  </a:t>
            </a:r>
            <a:r>
              <a:rPr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编制依据</a:t>
            </a:r>
            <a:endParaRPr sz="5400" b="1">
              <a:ln w="24003">
                <a:solidFill>
                  <a:schemeClr val="bg1"/>
                </a:solidFill>
              </a:ln>
              <a:solidFill>
                <a:srgbClr val="3794FB"/>
              </a:solidFill>
              <a:effectLst>
                <a:outerShdw blurRad="27432" dist="38100" dir="5400000" algn="t" rotWithShape="0">
                  <a:prstClr val="black">
                    <a:alpha val="40000"/>
                  </a:prstClr>
                </a:outerShdw>
              </a:effectLst>
              <a:latin typeface="汉仪力量黑简" panose="00020600040101010101" charset="-122"/>
              <a:ea typeface="汉仪力量黑简" panose="00020600040101010101" charset="-122"/>
              <a:cs typeface="汉仪力量黑简" panose="00020600040101010101" charset="-122"/>
            </a:endParaRPr>
          </a:p>
          <a:p>
            <a:pPr algn="ctr"/>
            <a:endParaRPr lang="zh-CN" altLang="en-US" b="1">
              <a:ln w="1236" cmpd="sng"/>
              <a:solidFill>
                <a:srgbClr val="5BB8FF"/>
              </a:solidFill>
              <a:effectLst>
                <a:reflection blurRad="4943" stA="40000" endA="900" endPos="72000" dir="5400000" sy="-100000" algn="bl" rotWithShape="0"/>
              </a:effectLst>
              <a:latin typeface="汉仪汉黑W" panose="00020600040101010101" charset="-122"/>
              <a:ea typeface="汉仪汉黑W" panose="00020600040101010101" charset="-122"/>
              <a:cs typeface="汉仪汉黑W" panose="00020600040101010101" charset="-122"/>
            </a:endParaRPr>
          </a:p>
          <a:p>
            <a:endParaRPr lang="zh-CN" altLang="en-US" sz="2000"/>
          </a:p>
          <a:p>
            <a:r>
              <a:rPr lang="zh-CN" altLang="en-US" sz="2000"/>
              <a:t>依据《中华人民共和国安全生产法》《中华人民共和国突发事件应对法》《民用爆炸物品安全管理条例》《生产安全事故应急条例》《生产安全</a:t>
            </a:r>
            <a:endParaRPr lang="zh-CN" altLang="en-US" sz="2000"/>
          </a:p>
          <a:p>
            <a:r>
              <a:rPr lang="zh-CN" altLang="en-US" sz="2000"/>
              <a:t>事故报告和调查处理条例》《黑龙江省民爆行业生产安全事故应急预案》《国务院关于特大安全事故行政责任追究的规定》《突发事件应急预案管理办法》《国家安全生产事故灾难应急预案》《生产安全事故应急预案管理办法》等文件，制定此《预案》</a:t>
            </a:r>
            <a:endParaRPr lang="zh-CN" altLang="en-US" sz="2000"/>
          </a:p>
        </p:txBody>
      </p:sp>
      <p:cxnSp>
        <p:nvCxnSpPr>
          <p:cNvPr id="10" name="直接连接符 9"/>
          <p:cNvCxnSpPr/>
          <p:nvPr/>
        </p:nvCxnSpPr>
        <p:spPr>
          <a:xfrm>
            <a:off x="3302635" y="2345055"/>
            <a:ext cx="5553075" cy="2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形 26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>
            <a:off x="-12701" y="645"/>
            <a:ext cx="3112317" cy="1369858"/>
          </a:xfrm>
          <a:prstGeom prst="rect">
            <a:avLst/>
          </a:prstGeom>
        </p:spPr>
      </p:pic>
      <p:pic>
        <p:nvPicPr>
          <p:cNvPr id="28" name="图形 27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 flipH="1">
            <a:off x="9079683" y="645"/>
            <a:ext cx="3112317" cy="1369858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-12701" y="6438899"/>
            <a:ext cx="12204701" cy="419100"/>
          </a:xfrm>
          <a:custGeom>
            <a:avLst/>
            <a:gdLst>
              <a:gd name="connsiteX0" fmla="*/ 0 w 12204701"/>
              <a:gd name="connsiteY0" fmla="*/ 0 h 342900"/>
              <a:gd name="connsiteX1" fmla="*/ 12204701 w 12204701"/>
              <a:gd name="connsiteY1" fmla="*/ 0 h 342900"/>
              <a:gd name="connsiteX2" fmla="*/ 12204701 w 12204701"/>
              <a:gd name="connsiteY2" fmla="*/ 342900 h 342900"/>
              <a:gd name="connsiteX3" fmla="*/ 0 w 12204701"/>
              <a:gd name="connsiteY3" fmla="*/ 342900 h 342900"/>
              <a:gd name="connsiteX4" fmla="*/ 0 w 12204701"/>
              <a:gd name="connsiteY4" fmla="*/ 0 h 342900"/>
              <a:gd name="connsiteX0-1" fmla="*/ 0 w 12204701"/>
              <a:gd name="connsiteY0-2" fmla="*/ 433 h 343333"/>
              <a:gd name="connsiteX1-3" fmla="*/ 1320801 w 12204701"/>
              <a:gd name="connsiteY1-4" fmla="*/ 102033 h 343333"/>
              <a:gd name="connsiteX2-5" fmla="*/ 12204701 w 12204701"/>
              <a:gd name="connsiteY2-6" fmla="*/ 433 h 343333"/>
              <a:gd name="connsiteX3-7" fmla="*/ 12204701 w 12204701"/>
              <a:gd name="connsiteY3-8" fmla="*/ 343333 h 343333"/>
              <a:gd name="connsiteX4-9" fmla="*/ 0 w 12204701"/>
              <a:gd name="connsiteY4-10" fmla="*/ 343333 h 343333"/>
              <a:gd name="connsiteX5" fmla="*/ 0 w 12204701"/>
              <a:gd name="connsiteY5" fmla="*/ 433 h 343333"/>
              <a:gd name="connsiteX0-11" fmla="*/ 0 w 12204701"/>
              <a:gd name="connsiteY0-12" fmla="*/ 361 h 343261"/>
              <a:gd name="connsiteX1-13" fmla="*/ 1320801 w 12204701"/>
              <a:gd name="connsiteY1-14" fmla="*/ 101961 h 343261"/>
              <a:gd name="connsiteX2-15" fmla="*/ 12204701 w 12204701"/>
              <a:gd name="connsiteY2-16" fmla="*/ 361 h 343261"/>
              <a:gd name="connsiteX3-17" fmla="*/ 12204701 w 12204701"/>
              <a:gd name="connsiteY3-18" fmla="*/ 343261 h 343261"/>
              <a:gd name="connsiteX4-19" fmla="*/ 0 w 12204701"/>
              <a:gd name="connsiteY4-20" fmla="*/ 343261 h 343261"/>
              <a:gd name="connsiteX5-21" fmla="*/ 0 w 12204701"/>
              <a:gd name="connsiteY5-22" fmla="*/ 361 h 343261"/>
              <a:gd name="connsiteX0-23" fmla="*/ 0 w 12204701"/>
              <a:gd name="connsiteY0-24" fmla="*/ 166596 h 509496"/>
              <a:gd name="connsiteX1-25" fmla="*/ 1320801 w 12204701"/>
              <a:gd name="connsiteY1-26" fmla="*/ 268196 h 509496"/>
              <a:gd name="connsiteX2-27" fmla="*/ 4356101 w 12204701"/>
              <a:gd name="connsiteY2-28" fmla="*/ 1497 h 509496"/>
              <a:gd name="connsiteX3-29" fmla="*/ 12204701 w 12204701"/>
              <a:gd name="connsiteY3-30" fmla="*/ 166596 h 509496"/>
              <a:gd name="connsiteX4-31" fmla="*/ 12204701 w 12204701"/>
              <a:gd name="connsiteY4-32" fmla="*/ 509496 h 509496"/>
              <a:gd name="connsiteX5-33" fmla="*/ 0 w 12204701"/>
              <a:gd name="connsiteY5-34" fmla="*/ 509496 h 509496"/>
              <a:gd name="connsiteX6" fmla="*/ 0 w 12204701"/>
              <a:gd name="connsiteY6" fmla="*/ 166596 h 509496"/>
              <a:gd name="connsiteX0-35" fmla="*/ 0 w 12204701"/>
              <a:gd name="connsiteY0-36" fmla="*/ 167384 h 510284"/>
              <a:gd name="connsiteX1-37" fmla="*/ 1320801 w 12204701"/>
              <a:gd name="connsiteY1-38" fmla="*/ 268984 h 510284"/>
              <a:gd name="connsiteX2-39" fmla="*/ 4356101 w 12204701"/>
              <a:gd name="connsiteY2-40" fmla="*/ 2285 h 510284"/>
              <a:gd name="connsiteX3-41" fmla="*/ 9245601 w 12204701"/>
              <a:gd name="connsiteY3-42" fmla="*/ 307085 h 510284"/>
              <a:gd name="connsiteX4-43" fmla="*/ 12204701 w 12204701"/>
              <a:gd name="connsiteY4-44" fmla="*/ 167384 h 510284"/>
              <a:gd name="connsiteX5-45" fmla="*/ 12204701 w 12204701"/>
              <a:gd name="connsiteY5-46" fmla="*/ 510284 h 510284"/>
              <a:gd name="connsiteX6-47" fmla="*/ 0 w 12204701"/>
              <a:gd name="connsiteY6-48" fmla="*/ 510284 h 510284"/>
              <a:gd name="connsiteX7" fmla="*/ 0 w 12204701"/>
              <a:gd name="connsiteY7" fmla="*/ 167384 h 510284"/>
              <a:gd name="connsiteX0-49" fmla="*/ 0 w 12204701"/>
              <a:gd name="connsiteY0-50" fmla="*/ 104427 h 447327"/>
              <a:gd name="connsiteX1-51" fmla="*/ 1320801 w 12204701"/>
              <a:gd name="connsiteY1-52" fmla="*/ 206027 h 447327"/>
              <a:gd name="connsiteX2-53" fmla="*/ 4800601 w 12204701"/>
              <a:gd name="connsiteY2-54" fmla="*/ 2828 h 447327"/>
              <a:gd name="connsiteX3-55" fmla="*/ 9245601 w 12204701"/>
              <a:gd name="connsiteY3-56" fmla="*/ 244128 h 447327"/>
              <a:gd name="connsiteX4-57" fmla="*/ 12204701 w 12204701"/>
              <a:gd name="connsiteY4-58" fmla="*/ 104427 h 447327"/>
              <a:gd name="connsiteX5-59" fmla="*/ 12204701 w 12204701"/>
              <a:gd name="connsiteY5-60" fmla="*/ 447327 h 447327"/>
              <a:gd name="connsiteX6-61" fmla="*/ 0 w 12204701"/>
              <a:gd name="connsiteY6-62" fmla="*/ 447327 h 447327"/>
              <a:gd name="connsiteX7-63" fmla="*/ 0 w 12204701"/>
              <a:gd name="connsiteY7-64" fmla="*/ 104427 h 447327"/>
              <a:gd name="connsiteX0-65" fmla="*/ 0 w 12204701"/>
              <a:gd name="connsiteY0-66" fmla="*/ 104427 h 447327"/>
              <a:gd name="connsiteX1-67" fmla="*/ 2438401 w 12204701"/>
              <a:gd name="connsiteY1-68" fmla="*/ 256827 h 447327"/>
              <a:gd name="connsiteX2-69" fmla="*/ 4800601 w 12204701"/>
              <a:gd name="connsiteY2-70" fmla="*/ 2828 h 447327"/>
              <a:gd name="connsiteX3-71" fmla="*/ 9245601 w 12204701"/>
              <a:gd name="connsiteY3-72" fmla="*/ 244128 h 447327"/>
              <a:gd name="connsiteX4-73" fmla="*/ 12204701 w 12204701"/>
              <a:gd name="connsiteY4-74" fmla="*/ 104427 h 447327"/>
              <a:gd name="connsiteX5-75" fmla="*/ 12204701 w 12204701"/>
              <a:gd name="connsiteY5-76" fmla="*/ 447327 h 447327"/>
              <a:gd name="connsiteX6-77" fmla="*/ 0 w 12204701"/>
              <a:gd name="connsiteY6-78" fmla="*/ 447327 h 447327"/>
              <a:gd name="connsiteX7-79" fmla="*/ 0 w 12204701"/>
              <a:gd name="connsiteY7-80" fmla="*/ 104427 h 447327"/>
              <a:gd name="connsiteX0-81" fmla="*/ 0 w 12204701"/>
              <a:gd name="connsiteY0-82" fmla="*/ 104427 h 447327"/>
              <a:gd name="connsiteX1-83" fmla="*/ 1803401 w 12204701"/>
              <a:gd name="connsiteY1-84" fmla="*/ 218727 h 447327"/>
              <a:gd name="connsiteX2-85" fmla="*/ 4800601 w 12204701"/>
              <a:gd name="connsiteY2-86" fmla="*/ 2828 h 447327"/>
              <a:gd name="connsiteX3-87" fmla="*/ 9245601 w 12204701"/>
              <a:gd name="connsiteY3-88" fmla="*/ 244128 h 447327"/>
              <a:gd name="connsiteX4-89" fmla="*/ 12204701 w 12204701"/>
              <a:gd name="connsiteY4-90" fmla="*/ 104427 h 447327"/>
              <a:gd name="connsiteX5-91" fmla="*/ 12204701 w 12204701"/>
              <a:gd name="connsiteY5-92" fmla="*/ 447327 h 447327"/>
              <a:gd name="connsiteX6-93" fmla="*/ 0 w 12204701"/>
              <a:gd name="connsiteY6-94" fmla="*/ 447327 h 447327"/>
              <a:gd name="connsiteX7-95" fmla="*/ 0 w 12204701"/>
              <a:gd name="connsiteY7-96" fmla="*/ 104427 h 447327"/>
              <a:gd name="connsiteX0-97" fmla="*/ 0 w 12204701"/>
              <a:gd name="connsiteY0-98" fmla="*/ 66795 h 409695"/>
              <a:gd name="connsiteX1-99" fmla="*/ 1803401 w 12204701"/>
              <a:gd name="connsiteY1-100" fmla="*/ 181095 h 409695"/>
              <a:gd name="connsiteX2-101" fmla="*/ 7493001 w 12204701"/>
              <a:gd name="connsiteY2-102" fmla="*/ 3296 h 409695"/>
              <a:gd name="connsiteX3-103" fmla="*/ 9245601 w 12204701"/>
              <a:gd name="connsiteY3-104" fmla="*/ 206496 h 409695"/>
              <a:gd name="connsiteX4-105" fmla="*/ 12204701 w 12204701"/>
              <a:gd name="connsiteY4-106" fmla="*/ 66795 h 409695"/>
              <a:gd name="connsiteX5-107" fmla="*/ 12204701 w 12204701"/>
              <a:gd name="connsiteY5-108" fmla="*/ 409695 h 409695"/>
              <a:gd name="connsiteX6-109" fmla="*/ 0 w 12204701"/>
              <a:gd name="connsiteY6-110" fmla="*/ 409695 h 409695"/>
              <a:gd name="connsiteX7-111" fmla="*/ 0 w 12204701"/>
              <a:gd name="connsiteY7-112" fmla="*/ 66795 h 409695"/>
              <a:gd name="connsiteX0-113" fmla="*/ 0 w 12204701"/>
              <a:gd name="connsiteY0-114" fmla="*/ 68419 h 411319"/>
              <a:gd name="connsiteX1-115" fmla="*/ 1803401 w 12204701"/>
              <a:gd name="connsiteY1-116" fmla="*/ 182719 h 411319"/>
              <a:gd name="connsiteX2-117" fmla="*/ 7493001 w 12204701"/>
              <a:gd name="connsiteY2-118" fmla="*/ 4920 h 411319"/>
              <a:gd name="connsiteX3-119" fmla="*/ 11163301 w 12204701"/>
              <a:gd name="connsiteY3-120" fmla="*/ 131920 h 411319"/>
              <a:gd name="connsiteX4-121" fmla="*/ 12204701 w 12204701"/>
              <a:gd name="connsiteY4-122" fmla="*/ 68419 h 411319"/>
              <a:gd name="connsiteX5-123" fmla="*/ 12204701 w 12204701"/>
              <a:gd name="connsiteY5-124" fmla="*/ 411319 h 411319"/>
              <a:gd name="connsiteX6-125" fmla="*/ 0 w 12204701"/>
              <a:gd name="connsiteY6-126" fmla="*/ 411319 h 411319"/>
              <a:gd name="connsiteX7-127" fmla="*/ 0 w 12204701"/>
              <a:gd name="connsiteY7-128" fmla="*/ 68419 h 411319"/>
              <a:gd name="connsiteX0-129" fmla="*/ 0 w 12204701"/>
              <a:gd name="connsiteY0-130" fmla="*/ 68419 h 411319"/>
              <a:gd name="connsiteX1-131" fmla="*/ 1803401 w 12204701"/>
              <a:gd name="connsiteY1-132" fmla="*/ 182719 h 411319"/>
              <a:gd name="connsiteX2-133" fmla="*/ 9283701 w 12204701"/>
              <a:gd name="connsiteY2-134" fmla="*/ 4920 h 411319"/>
              <a:gd name="connsiteX3-135" fmla="*/ 11163301 w 12204701"/>
              <a:gd name="connsiteY3-136" fmla="*/ 131920 h 411319"/>
              <a:gd name="connsiteX4-137" fmla="*/ 12204701 w 12204701"/>
              <a:gd name="connsiteY4-138" fmla="*/ 68419 h 411319"/>
              <a:gd name="connsiteX5-139" fmla="*/ 12204701 w 12204701"/>
              <a:gd name="connsiteY5-140" fmla="*/ 411319 h 411319"/>
              <a:gd name="connsiteX6-141" fmla="*/ 0 w 12204701"/>
              <a:gd name="connsiteY6-142" fmla="*/ 411319 h 411319"/>
              <a:gd name="connsiteX7-143" fmla="*/ 0 w 12204701"/>
              <a:gd name="connsiteY7-144" fmla="*/ 68419 h 411319"/>
              <a:gd name="connsiteX0-145" fmla="*/ 0 w 12204701"/>
              <a:gd name="connsiteY0-146" fmla="*/ 66623 h 409523"/>
              <a:gd name="connsiteX1-147" fmla="*/ 1803401 w 12204701"/>
              <a:gd name="connsiteY1-148" fmla="*/ 180923 h 409523"/>
              <a:gd name="connsiteX2-149" fmla="*/ 9283701 w 12204701"/>
              <a:gd name="connsiteY2-150" fmla="*/ 3124 h 409523"/>
              <a:gd name="connsiteX3-151" fmla="*/ 11036301 w 12204701"/>
              <a:gd name="connsiteY3-152" fmla="*/ 219024 h 409523"/>
              <a:gd name="connsiteX4-153" fmla="*/ 12204701 w 12204701"/>
              <a:gd name="connsiteY4-154" fmla="*/ 66623 h 409523"/>
              <a:gd name="connsiteX5-155" fmla="*/ 12204701 w 12204701"/>
              <a:gd name="connsiteY5-156" fmla="*/ 409523 h 409523"/>
              <a:gd name="connsiteX6-157" fmla="*/ 0 w 12204701"/>
              <a:gd name="connsiteY6-158" fmla="*/ 409523 h 409523"/>
              <a:gd name="connsiteX7-159" fmla="*/ 0 w 12204701"/>
              <a:gd name="connsiteY7-160" fmla="*/ 66623 h 409523"/>
              <a:gd name="connsiteX0-161" fmla="*/ 0 w 12204701"/>
              <a:gd name="connsiteY0-162" fmla="*/ 167300 h 510200"/>
              <a:gd name="connsiteX1-163" fmla="*/ 1803401 w 12204701"/>
              <a:gd name="connsiteY1-164" fmla="*/ 281600 h 510200"/>
              <a:gd name="connsiteX2-165" fmla="*/ 8140701 w 12204701"/>
              <a:gd name="connsiteY2-166" fmla="*/ 2201 h 510200"/>
              <a:gd name="connsiteX3-167" fmla="*/ 11036301 w 12204701"/>
              <a:gd name="connsiteY3-168" fmla="*/ 319701 h 510200"/>
              <a:gd name="connsiteX4-169" fmla="*/ 12204701 w 12204701"/>
              <a:gd name="connsiteY4-170" fmla="*/ 167300 h 510200"/>
              <a:gd name="connsiteX5-171" fmla="*/ 12204701 w 12204701"/>
              <a:gd name="connsiteY5-172" fmla="*/ 510200 h 510200"/>
              <a:gd name="connsiteX6-173" fmla="*/ 0 w 12204701"/>
              <a:gd name="connsiteY6-174" fmla="*/ 510200 h 510200"/>
              <a:gd name="connsiteX7-175" fmla="*/ 0 w 12204701"/>
              <a:gd name="connsiteY7-176" fmla="*/ 167300 h 510200"/>
              <a:gd name="connsiteX0-177" fmla="*/ 0 w 12204701"/>
              <a:gd name="connsiteY0-178" fmla="*/ 168344 h 511244"/>
              <a:gd name="connsiteX1-179" fmla="*/ 1803401 w 12204701"/>
              <a:gd name="connsiteY1-180" fmla="*/ 282644 h 511244"/>
              <a:gd name="connsiteX2-181" fmla="*/ 6108701 w 12204701"/>
              <a:gd name="connsiteY2-182" fmla="*/ 320745 h 511244"/>
              <a:gd name="connsiteX3-183" fmla="*/ 8140701 w 12204701"/>
              <a:gd name="connsiteY3-184" fmla="*/ 3245 h 511244"/>
              <a:gd name="connsiteX4-185" fmla="*/ 11036301 w 12204701"/>
              <a:gd name="connsiteY4-186" fmla="*/ 320745 h 511244"/>
              <a:gd name="connsiteX5-187" fmla="*/ 12204701 w 12204701"/>
              <a:gd name="connsiteY5-188" fmla="*/ 168344 h 511244"/>
              <a:gd name="connsiteX6-189" fmla="*/ 12204701 w 12204701"/>
              <a:gd name="connsiteY6-190" fmla="*/ 511244 h 511244"/>
              <a:gd name="connsiteX7-191" fmla="*/ 0 w 12204701"/>
              <a:gd name="connsiteY7-192" fmla="*/ 511244 h 511244"/>
              <a:gd name="connsiteX8" fmla="*/ 0 w 12204701"/>
              <a:gd name="connsiteY8" fmla="*/ 168344 h 511244"/>
              <a:gd name="connsiteX0-193" fmla="*/ 0 w 12204701"/>
              <a:gd name="connsiteY0-194" fmla="*/ 168344 h 511244"/>
              <a:gd name="connsiteX1-195" fmla="*/ 2235201 w 12204701"/>
              <a:gd name="connsiteY1-196" fmla="*/ 66744 h 511244"/>
              <a:gd name="connsiteX2-197" fmla="*/ 6108701 w 12204701"/>
              <a:gd name="connsiteY2-198" fmla="*/ 320745 h 511244"/>
              <a:gd name="connsiteX3-199" fmla="*/ 8140701 w 12204701"/>
              <a:gd name="connsiteY3-200" fmla="*/ 3245 h 511244"/>
              <a:gd name="connsiteX4-201" fmla="*/ 11036301 w 12204701"/>
              <a:gd name="connsiteY4-202" fmla="*/ 320745 h 511244"/>
              <a:gd name="connsiteX5-203" fmla="*/ 12204701 w 12204701"/>
              <a:gd name="connsiteY5-204" fmla="*/ 168344 h 511244"/>
              <a:gd name="connsiteX6-205" fmla="*/ 12204701 w 12204701"/>
              <a:gd name="connsiteY6-206" fmla="*/ 511244 h 511244"/>
              <a:gd name="connsiteX7-207" fmla="*/ 0 w 12204701"/>
              <a:gd name="connsiteY7-208" fmla="*/ 511244 h 511244"/>
              <a:gd name="connsiteX8-209" fmla="*/ 0 w 12204701"/>
              <a:gd name="connsiteY8-210" fmla="*/ 168344 h 511244"/>
              <a:gd name="connsiteX0-211" fmla="*/ 0 w 12204701"/>
              <a:gd name="connsiteY0-212" fmla="*/ 168344 h 511244"/>
              <a:gd name="connsiteX1-213" fmla="*/ 2260601 w 12204701"/>
              <a:gd name="connsiteY1-214" fmla="*/ 117544 h 511244"/>
              <a:gd name="connsiteX2-215" fmla="*/ 6108701 w 12204701"/>
              <a:gd name="connsiteY2-216" fmla="*/ 320745 h 511244"/>
              <a:gd name="connsiteX3-217" fmla="*/ 8140701 w 12204701"/>
              <a:gd name="connsiteY3-218" fmla="*/ 3245 h 511244"/>
              <a:gd name="connsiteX4-219" fmla="*/ 11036301 w 12204701"/>
              <a:gd name="connsiteY4-220" fmla="*/ 320745 h 511244"/>
              <a:gd name="connsiteX5-221" fmla="*/ 12204701 w 12204701"/>
              <a:gd name="connsiteY5-222" fmla="*/ 168344 h 511244"/>
              <a:gd name="connsiteX6-223" fmla="*/ 12204701 w 12204701"/>
              <a:gd name="connsiteY6-224" fmla="*/ 511244 h 511244"/>
              <a:gd name="connsiteX7-225" fmla="*/ 0 w 12204701"/>
              <a:gd name="connsiteY7-226" fmla="*/ 511244 h 511244"/>
              <a:gd name="connsiteX8-227" fmla="*/ 0 w 12204701"/>
              <a:gd name="connsiteY8-228" fmla="*/ 168344 h 511244"/>
              <a:gd name="connsiteX0-229" fmla="*/ 0 w 12204701"/>
              <a:gd name="connsiteY0-230" fmla="*/ 56467 h 399367"/>
              <a:gd name="connsiteX1-231" fmla="*/ 2260601 w 12204701"/>
              <a:gd name="connsiteY1-232" fmla="*/ 5667 h 399367"/>
              <a:gd name="connsiteX2-233" fmla="*/ 6108701 w 12204701"/>
              <a:gd name="connsiteY2-234" fmla="*/ 208868 h 399367"/>
              <a:gd name="connsiteX3-235" fmla="*/ 8661401 w 12204701"/>
              <a:gd name="connsiteY3-236" fmla="*/ 5668 h 399367"/>
              <a:gd name="connsiteX4-237" fmla="*/ 11036301 w 12204701"/>
              <a:gd name="connsiteY4-238" fmla="*/ 208868 h 399367"/>
              <a:gd name="connsiteX5-239" fmla="*/ 12204701 w 12204701"/>
              <a:gd name="connsiteY5-240" fmla="*/ 56467 h 399367"/>
              <a:gd name="connsiteX6-241" fmla="*/ 12204701 w 12204701"/>
              <a:gd name="connsiteY6-242" fmla="*/ 399367 h 399367"/>
              <a:gd name="connsiteX7-243" fmla="*/ 0 w 12204701"/>
              <a:gd name="connsiteY7-244" fmla="*/ 399367 h 399367"/>
              <a:gd name="connsiteX8-245" fmla="*/ 0 w 12204701"/>
              <a:gd name="connsiteY8-246" fmla="*/ 56467 h 399367"/>
              <a:gd name="connsiteX0-247" fmla="*/ 0 w 12204701"/>
              <a:gd name="connsiteY0-248" fmla="*/ 56467 h 399367"/>
              <a:gd name="connsiteX1-249" fmla="*/ 2260601 w 12204701"/>
              <a:gd name="connsiteY1-250" fmla="*/ 5667 h 399367"/>
              <a:gd name="connsiteX2-251" fmla="*/ 6108701 w 12204701"/>
              <a:gd name="connsiteY2-252" fmla="*/ 208868 h 399367"/>
              <a:gd name="connsiteX3-253" fmla="*/ 8661401 w 12204701"/>
              <a:gd name="connsiteY3-254" fmla="*/ 5668 h 399367"/>
              <a:gd name="connsiteX4-255" fmla="*/ 11036301 w 12204701"/>
              <a:gd name="connsiteY4-256" fmla="*/ 208868 h 399367"/>
              <a:gd name="connsiteX5-257" fmla="*/ 12204701 w 12204701"/>
              <a:gd name="connsiteY5-258" fmla="*/ 56467 h 399367"/>
              <a:gd name="connsiteX6-259" fmla="*/ 12204701 w 12204701"/>
              <a:gd name="connsiteY6-260" fmla="*/ 399367 h 399367"/>
              <a:gd name="connsiteX7-261" fmla="*/ 0 w 12204701"/>
              <a:gd name="connsiteY7-262" fmla="*/ 399367 h 399367"/>
              <a:gd name="connsiteX8-263" fmla="*/ 0 w 12204701"/>
              <a:gd name="connsiteY8-264" fmla="*/ 56467 h 399367"/>
              <a:gd name="connsiteX0-265" fmla="*/ 0 w 12204701"/>
              <a:gd name="connsiteY0-266" fmla="*/ 56467 h 399367"/>
              <a:gd name="connsiteX1-267" fmla="*/ 2260601 w 12204701"/>
              <a:gd name="connsiteY1-268" fmla="*/ 5667 h 399367"/>
              <a:gd name="connsiteX2-269" fmla="*/ 6108701 w 12204701"/>
              <a:gd name="connsiteY2-270" fmla="*/ 208868 h 399367"/>
              <a:gd name="connsiteX3-271" fmla="*/ 8661401 w 12204701"/>
              <a:gd name="connsiteY3-272" fmla="*/ 5668 h 399367"/>
              <a:gd name="connsiteX4-273" fmla="*/ 11036301 w 12204701"/>
              <a:gd name="connsiteY4-274" fmla="*/ 208868 h 399367"/>
              <a:gd name="connsiteX5-275" fmla="*/ 12204701 w 12204701"/>
              <a:gd name="connsiteY5-276" fmla="*/ 56467 h 399367"/>
              <a:gd name="connsiteX6-277" fmla="*/ 12204701 w 12204701"/>
              <a:gd name="connsiteY6-278" fmla="*/ 399367 h 399367"/>
              <a:gd name="connsiteX7-279" fmla="*/ 0 w 12204701"/>
              <a:gd name="connsiteY7-280" fmla="*/ 399367 h 399367"/>
              <a:gd name="connsiteX8-281" fmla="*/ 0 w 12204701"/>
              <a:gd name="connsiteY8-282" fmla="*/ 56467 h 399367"/>
              <a:gd name="connsiteX0-283" fmla="*/ 0 w 12204701"/>
              <a:gd name="connsiteY0-284" fmla="*/ 56467 h 399367"/>
              <a:gd name="connsiteX1-285" fmla="*/ 2260601 w 12204701"/>
              <a:gd name="connsiteY1-286" fmla="*/ 5667 h 399367"/>
              <a:gd name="connsiteX2-287" fmla="*/ 6108701 w 12204701"/>
              <a:gd name="connsiteY2-288" fmla="*/ 208868 h 399367"/>
              <a:gd name="connsiteX3-289" fmla="*/ 8661401 w 12204701"/>
              <a:gd name="connsiteY3-290" fmla="*/ 5668 h 399367"/>
              <a:gd name="connsiteX4-291" fmla="*/ 11036301 w 12204701"/>
              <a:gd name="connsiteY4-292" fmla="*/ 208868 h 399367"/>
              <a:gd name="connsiteX5-293" fmla="*/ 12204701 w 12204701"/>
              <a:gd name="connsiteY5-294" fmla="*/ 56467 h 399367"/>
              <a:gd name="connsiteX6-295" fmla="*/ 12204701 w 12204701"/>
              <a:gd name="connsiteY6-296" fmla="*/ 399367 h 399367"/>
              <a:gd name="connsiteX7-297" fmla="*/ 0 w 12204701"/>
              <a:gd name="connsiteY7-298" fmla="*/ 399367 h 399367"/>
              <a:gd name="connsiteX8-299" fmla="*/ 0 w 12204701"/>
              <a:gd name="connsiteY8-300" fmla="*/ 56467 h 399367"/>
              <a:gd name="connsiteX0-301" fmla="*/ 0 w 12204701"/>
              <a:gd name="connsiteY0-302" fmla="*/ 76200 h 419100"/>
              <a:gd name="connsiteX1-303" fmla="*/ 2260601 w 12204701"/>
              <a:gd name="connsiteY1-304" fmla="*/ 25400 h 419100"/>
              <a:gd name="connsiteX2-305" fmla="*/ 6108701 w 12204701"/>
              <a:gd name="connsiteY2-306" fmla="*/ 228601 h 419100"/>
              <a:gd name="connsiteX3-307" fmla="*/ 8661401 w 12204701"/>
              <a:gd name="connsiteY3-308" fmla="*/ 25401 h 419100"/>
              <a:gd name="connsiteX4-309" fmla="*/ 11036301 w 12204701"/>
              <a:gd name="connsiteY4-310" fmla="*/ 228601 h 419100"/>
              <a:gd name="connsiteX5-311" fmla="*/ 12192001 w 12204701"/>
              <a:gd name="connsiteY5-312" fmla="*/ 0 h 419100"/>
              <a:gd name="connsiteX6-313" fmla="*/ 12204701 w 12204701"/>
              <a:gd name="connsiteY6-314" fmla="*/ 419100 h 419100"/>
              <a:gd name="connsiteX7-315" fmla="*/ 0 w 12204701"/>
              <a:gd name="connsiteY7-316" fmla="*/ 419100 h 419100"/>
              <a:gd name="connsiteX8-317" fmla="*/ 0 w 12204701"/>
              <a:gd name="connsiteY8-318" fmla="*/ 76200 h 419100"/>
              <a:gd name="connsiteX0-319" fmla="*/ 0 w 12204701"/>
              <a:gd name="connsiteY0-320" fmla="*/ 177800 h 419100"/>
              <a:gd name="connsiteX1-321" fmla="*/ 2260601 w 12204701"/>
              <a:gd name="connsiteY1-322" fmla="*/ 25400 h 419100"/>
              <a:gd name="connsiteX2-323" fmla="*/ 6108701 w 12204701"/>
              <a:gd name="connsiteY2-324" fmla="*/ 228601 h 419100"/>
              <a:gd name="connsiteX3-325" fmla="*/ 8661401 w 12204701"/>
              <a:gd name="connsiteY3-326" fmla="*/ 25401 h 419100"/>
              <a:gd name="connsiteX4-327" fmla="*/ 11036301 w 12204701"/>
              <a:gd name="connsiteY4-328" fmla="*/ 228601 h 419100"/>
              <a:gd name="connsiteX5-329" fmla="*/ 12192001 w 12204701"/>
              <a:gd name="connsiteY5-330" fmla="*/ 0 h 419100"/>
              <a:gd name="connsiteX6-331" fmla="*/ 12204701 w 12204701"/>
              <a:gd name="connsiteY6-332" fmla="*/ 419100 h 419100"/>
              <a:gd name="connsiteX7-333" fmla="*/ 0 w 12204701"/>
              <a:gd name="connsiteY7-334" fmla="*/ 419100 h 419100"/>
              <a:gd name="connsiteX8-335" fmla="*/ 0 w 12204701"/>
              <a:gd name="connsiteY8-336" fmla="*/ 177800 h 4191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  <a:cxn ang="0">
                <a:pos x="connsiteX6-47" y="connsiteY6-48"/>
              </a:cxn>
              <a:cxn ang="0">
                <a:pos x="connsiteX7-63" y="connsiteY7-64"/>
              </a:cxn>
              <a:cxn ang="0">
                <a:pos x="connsiteX8-209" y="connsiteY8-210"/>
              </a:cxn>
            </a:cxnLst>
            <a:rect l="l" t="t" r="r" b="b"/>
            <a:pathLst>
              <a:path w="12204701" h="419100">
                <a:moveTo>
                  <a:pt x="0" y="177800"/>
                </a:moveTo>
                <a:cubicBezTo>
                  <a:pt x="440267" y="169333"/>
                  <a:pt x="1242484" y="16933"/>
                  <a:pt x="2260601" y="25400"/>
                </a:cubicBezTo>
                <a:cubicBezTo>
                  <a:pt x="3278718" y="33867"/>
                  <a:pt x="5052484" y="275167"/>
                  <a:pt x="6108701" y="228601"/>
                </a:cubicBezTo>
                <a:cubicBezTo>
                  <a:pt x="7164918" y="182035"/>
                  <a:pt x="7793568" y="-12699"/>
                  <a:pt x="8661401" y="25401"/>
                </a:cubicBezTo>
                <a:cubicBezTo>
                  <a:pt x="9529234" y="63501"/>
                  <a:pt x="10447868" y="232834"/>
                  <a:pt x="11036301" y="228601"/>
                </a:cubicBezTo>
                <a:cubicBezTo>
                  <a:pt x="11624734" y="224368"/>
                  <a:pt x="11688234" y="207434"/>
                  <a:pt x="12192001" y="0"/>
                </a:cubicBezTo>
                <a:lnTo>
                  <a:pt x="12204701" y="419100"/>
                </a:lnTo>
                <a:lnTo>
                  <a:pt x="0" y="419100"/>
                </a:lnTo>
                <a:lnTo>
                  <a:pt x="0" y="177800"/>
                </a:lnTo>
                <a:close/>
              </a:path>
            </a:pathLst>
          </a:custGeom>
          <a:solidFill>
            <a:srgbClr val="373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682615" y="22656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975985" y="28632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9" name="文本框 8" descr="7b0a2020202022776f7264617274223a20227b5c2269645c223a32353030313037352c5c227469645c223a5c225c227d220a7d0a"/>
          <p:cNvSpPr txBox="1"/>
          <p:nvPr/>
        </p:nvSpPr>
        <p:spPr>
          <a:xfrm>
            <a:off x="3254375" y="1183005"/>
            <a:ext cx="5671185" cy="46374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03</a:t>
            </a:r>
            <a:r>
              <a:rPr lang="en-US"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  </a:t>
            </a:r>
            <a:r>
              <a:rPr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适用范围</a:t>
            </a:r>
            <a:endParaRPr sz="5400" b="1">
              <a:ln w="24003">
                <a:solidFill>
                  <a:schemeClr val="bg1"/>
                </a:solidFill>
              </a:ln>
              <a:solidFill>
                <a:srgbClr val="3794FB"/>
              </a:solidFill>
              <a:effectLst>
                <a:outerShdw blurRad="27432" dist="38100" dir="5400000" algn="t" rotWithShape="0">
                  <a:prstClr val="black">
                    <a:alpha val="40000"/>
                  </a:prstClr>
                </a:outerShdw>
              </a:effectLst>
              <a:latin typeface="汉仪力量黑简" panose="00020600040101010101" charset="-122"/>
              <a:ea typeface="汉仪力量黑简" panose="00020600040101010101" charset="-122"/>
              <a:cs typeface="汉仪力量黑简" panose="00020600040101010101" charset="-122"/>
            </a:endParaRPr>
          </a:p>
          <a:p>
            <a:pPr algn="ctr"/>
            <a:endParaRPr lang="zh-CN" altLang="en-US" b="1">
              <a:ln w="1236" cmpd="sng"/>
              <a:solidFill>
                <a:srgbClr val="5BB8FF"/>
              </a:solidFill>
              <a:effectLst>
                <a:reflection blurRad="4943" stA="40000" endA="900" endPos="72000" dir="5400000" sy="-100000" algn="bl" rotWithShape="0"/>
              </a:effectLst>
              <a:latin typeface="汉仪汉黑W" panose="00020600040101010101" charset="-122"/>
              <a:ea typeface="汉仪汉黑W" panose="00020600040101010101" charset="-122"/>
              <a:cs typeface="汉仪汉黑W" panose="00020600040101010101" charset="-122"/>
            </a:endParaRPr>
          </a:p>
          <a:p>
            <a:endParaRPr lang="zh-CN" altLang="en-US" sz="2000"/>
          </a:p>
          <a:p>
            <a:r>
              <a:rPr lang="zh-CN" altLang="en-US" sz="2000"/>
              <a:t>适用于密山市民爆行业生产安全事故的应急管理，指导密山市民爆行业安全生产监管部门和民爆生产、销售企业编制相应预案。</a:t>
            </a:r>
            <a:endParaRPr lang="zh-CN" altLang="en-US" sz="2000"/>
          </a:p>
        </p:txBody>
      </p:sp>
      <p:cxnSp>
        <p:nvCxnSpPr>
          <p:cNvPr id="10" name="直接连接符 9"/>
          <p:cNvCxnSpPr/>
          <p:nvPr/>
        </p:nvCxnSpPr>
        <p:spPr>
          <a:xfrm>
            <a:off x="3302635" y="2345055"/>
            <a:ext cx="5553075" cy="2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形 26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>
            <a:off x="-12701" y="645"/>
            <a:ext cx="3112317" cy="1369858"/>
          </a:xfrm>
          <a:prstGeom prst="rect">
            <a:avLst/>
          </a:prstGeom>
        </p:spPr>
      </p:pic>
      <p:pic>
        <p:nvPicPr>
          <p:cNvPr id="28" name="图形 27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 flipH="1">
            <a:off x="9079683" y="645"/>
            <a:ext cx="3112317" cy="1369858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-12701" y="6438899"/>
            <a:ext cx="12204701" cy="419100"/>
          </a:xfrm>
          <a:custGeom>
            <a:avLst/>
            <a:gdLst>
              <a:gd name="connsiteX0" fmla="*/ 0 w 12204701"/>
              <a:gd name="connsiteY0" fmla="*/ 0 h 342900"/>
              <a:gd name="connsiteX1" fmla="*/ 12204701 w 12204701"/>
              <a:gd name="connsiteY1" fmla="*/ 0 h 342900"/>
              <a:gd name="connsiteX2" fmla="*/ 12204701 w 12204701"/>
              <a:gd name="connsiteY2" fmla="*/ 342900 h 342900"/>
              <a:gd name="connsiteX3" fmla="*/ 0 w 12204701"/>
              <a:gd name="connsiteY3" fmla="*/ 342900 h 342900"/>
              <a:gd name="connsiteX4" fmla="*/ 0 w 12204701"/>
              <a:gd name="connsiteY4" fmla="*/ 0 h 342900"/>
              <a:gd name="connsiteX0-1" fmla="*/ 0 w 12204701"/>
              <a:gd name="connsiteY0-2" fmla="*/ 433 h 343333"/>
              <a:gd name="connsiteX1-3" fmla="*/ 1320801 w 12204701"/>
              <a:gd name="connsiteY1-4" fmla="*/ 102033 h 343333"/>
              <a:gd name="connsiteX2-5" fmla="*/ 12204701 w 12204701"/>
              <a:gd name="connsiteY2-6" fmla="*/ 433 h 343333"/>
              <a:gd name="connsiteX3-7" fmla="*/ 12204701 w 12204701"/>
              <a:gd name="connsiteY3-8" fmla="*/ 343333 h 343333"/>
              <a:gd name="connsiteX4-9" fmla="*/ 0 w 12204701"/>
              <a:gd name="connsiteY4-10" fmla="*/ 343333 h 343333"/>
              <a:gd name="connsiteX5" fmla="*/ 0 w 12204701"/>
              <a:gd name="connsiteY5" fmla="*/ 433 h 343333"/>
              <a:gd name="connsiteX0-11" fmla="*/ 0 w 12204701"/>
              <a:gd name="connsiteY0-12" fmla="*/ 361 h 343261"/>
              <a:gd name="connsiteX1-13" fmla="*/ 1320801 w 12204701"/>
              <a:gd name="connsiteY1-14" fmla="*/ 101961 h 343261"/>
              <a:gd name="connsiteX2-15" fmla="*/ 12204701 w 12204701"/>
              <a:gd name="connsiteY2-16" fmla="*/ 361 h 343261"/>
              <a:gd name="connsiteX3-17" fmla="*/ 12204701 w 12204701"/>
              <a:gd name="connsiteY3-18" fmla="*/ 343261 h 343261"/>
              <a:gd name="connsiteX4-19" fmla="*/ 0 w 12204701"/>
              <a:gd name="connsiteY4-20" fmla="*/ 343261 h 343261"/>
              <a:gd name="connsiteX5-21" fmla="*/ 0 w 12204701"/>
              <a:gd name="connsiteY5-22" fmla="*/ 361 h 343261"/>
              <a:gd name="connsiteX0-23" fmla="*/ 0 w 12204701"/>
              <a:gd name="connsiteY0-24" fmla="*/ 166596 h 509496"/>
              <a:gd name="connsiteX1-25" fmla="*/ 1320801 w 12204701"/>
              <a:gd name="connsiteY1-26" fmla="*/ 268196 h 509496"/>
              <a:gd name="connsiteX2-27" fmla="*/ 4356101 w 12204701"/>
              <a:gd name="connsiteY2-28" fmla="*/ 1497 h 509496"/>
              <a:gd name="connsiteX3-29" fmla="*/ 12204701 w 12204701"/>
              <a:gd name="connsiteY3-30" fmla="*/ 166596 h 509496"/>
              <a:gd name="connsiteX4-31" fmla="*/ 12204701 w 12204701"/>
              <a:gd name="connsiteY4-32" fmla="*/ 509496 h 509496"/>
              <a:gd name="connsiteX5-33" fmla="*/ 0 w 12204701"/>
              <a:gd name="connsiteY5-34" fmla="*/ 509496 h 509496"/>
              <a:gd name="connsiteX6" fmla="*/ 0 w 12204701"/>
              <a:gd name="connsiteY6" fmla="*/ 166596 h 509496"/>
              <a:gd name="connsiteX0-35" fmla="*/ 0 w 12204701"/>
              <a:gd name="connsiteY0-36" fmla="*/ 167384 h 510284"/>
              <a:gd name="connsiteX1-37" fmla="*/ 1320801 w 12204701"/>
              <a:gd name="connsiteY1-38" fmla="*/ 268984 h 510284"/>
              <a:gd name="connsiteX2-39" fmla="*/ 4356101 w 12204701"/>
              <a:gd name="connsiteY2-40" fmla="*/ 2285 h 510284"/>
              <a:gd name="connsiteX3-41" fmla="*/ 9245601 w 12204701"/>
              <a:gd name="connsiteY3-42" fmla="*/ 307085 h 510284"/>
              <a:gd name="connsiteX4-43" fmla="*/ 12204701 w 12204701"/>
              <a:gd name="connsiteY4-44" fmla="*/ 167384 h 510284"/>
              <a:gd name="connsiteX5-45" fmla="*/ 12204701 w 12204701"/>
              <a:gd name="connsiteY5-46" fmla="*/ 510284 h 510284"/>
              <a:gd name="connsiteX6-47" fmla="*/ 0 w 12204701"/>
              <a:gd name="connsiteY6-48" fmla="*/ 510284 h 510284"/>
              <a:gd name="connsiteX7" fmla="*/ 0 w 12204701"/>
              <a:gd name="connsiteY7" fmla="*/ 167384 h 510284"/>
              <a:gd name="connsiteX0-49" fmla="*/ 0 w 12204701"/>
              <a:gd name="connsiteY0-50" fmla="*/ 104427 h 447327"/>
              <a:gd name="connsiteX1-51" fmla="*/ 1320801 w 12204701"/>
              <a:gd name="connsiteY1-52" fmla="*/ 206027 h 447327"/>
              <a:gd name="connsiteX2-53" fmla="*/ 4800601 w 12204701"/>
              <a:gd name="connsiteY2-54" fmla="*/ 2828 h 447327"/>
              <a:gd name="connsiteX3-55" fmla="*/ 9245601 w 12204701"/>
              <a:gd name="connsiteY3-56" fmla="*/ 244128 h 447327"/>
              <a:gd name="connsiteX4-57" fmla="*/ 12204701 w 12204701"/>
              <a:gd name="connsiteY4-58" fmla="*/ 104427 h 447327"/>
              <a:gd name="connsiteX5-59" fmla="*/ 12204701 w 12204701"/>
              <a:gd name="connsiteY5-60" fmla="*/ 447327 h 447327"/>
              <a:gd name="connsiteX6-61" fmla="*/ 0 w 12204701"/>
              <a:gd name="connsiteY6-62" fmla="*/ 447327 h 447327"/>
              <a:gd name="connsiteX7-63" fmla="*/ 0 w 12204701"/>
              <a:gd name="connsiteY7-64" fmla="*/ 104427 h 447327"/>
              <a:gd name="connsiteX0-65" fmla="*/ 0 w 12204701"/>
              <a:gd name="connsiteY0-66" fmla="*/ 104427 h 447327"/>
              <a:gd name="connsiteX1-67" fmla="*/ 2438401 w 12204701"/>
              <a:gd name="connsiteY1-68" fmla="*/ 256827 h 447327"/>
              <a:gd name="connsiteX2-69" fmla="*/ 4800601 w 12204701"/>
              <a:gd name="connsiteY2-70" fmla="*/ 2828 h 447327"/>
              <a:gd name="connsiteX3-71" fmla="*/ 9245601 w 12204701"/>
              <a:gd name="connsiteY3-72" fmla="*/ 244128 h 447327"/>
              <a:gd name="connsiteX4-73" fmla="*/ 12204701 w 12204701"/>
              <a:gd name="connsiteY4-74" fmla="*/ 104427 h 447327"/>
              <a:gd name="connsiteX5-75" fmla="*/ 12204701 w 12204701"/>
              <a:gd name="connsiteY5-76" fmla="*/ 447327 h 447327"/>
              <a:gd name="connsiteX6-77" fmla="*/ 0 w 12204701"/>
              <a:gd name="connsiteY6-78" fmla="*/ 447327 h 447327"/>
              <a:gd name="connsiteX7-79" fmla="*/ 0 w 12204701"/>
              <a:gd name="connsiteY7-80" fmla="*/ 104427 h 447327"/>
              <a:gd name="connsiteX0-81" fmla="*/ 0 w 12204701"/>
              <a:gd name="connsiteY0-82" fmla="*/ 104427 h 447327"/>
              <a:gd name="connsiteX1-83" fmla="*/ 1803401 w 12204701"/>
              <a:gd name="connsiteY1-84" fmla="*/ 218727 h 447327"/>
              <a:gd name="connsiteX2-85" fmla="*/ 4800601 w 12204701"/>
              <a:gd name="connsiteY2-86" fmla="*/ 2828 h 447327"/>
              <a:gd name="connsiteX3-87" fmla="*/ 9245601 w 12204701"/>
              <a:gd name="connsiteY3-88" fmla="*/ 244128 h 447327"/>
              <a:gd name="connsiteX4-89" fmla="*/ 12204701 w 12204701"/>
              <a:gd name="connsiteY4-90" fmla="*/ 104427 h 447327"/>
              <a:gd name="connsiteX5-91" fmla="*/ 12204701 w 12204701"/>
              <a:gd name="connsiteY5-92" fmla="*/ 447327 h 447327"/>
              <a:gd name="connsiteX6-93" fmla="*/ 0 w 12204701"/>
              <a:gd name="connsiteY6-94" fmla="*/ 447327 h 447327"/>
              <a:gd name="connsiteX7-95" fmla="*/ 0 w 12204701"/>
              <a:gd name="connsiteY7-96" fmla="*/ 104427 h 447327"/>
              <a:gd name="connsiteX0-97" fmla="*/ 0 w 12204701"/>
              <a:gd name="connsiteY0-98" fmla="*/ 66795 h 409695"/>
              <a:gd name="connsiteX1-99" fmla="*/ 1803401 w 12204701"/>
              <a:gd name="connsiteY1-100" fmla="*/ 181095 h 409695"/>
              <a:gd name="connsiteX2-101" fmla="*/ 7493001 w 12204701"/>
              <a:gd name="connsiteY2-102" fmla="*/ 3296 h 409695"/>
              <a:gd name="connsiteX3-103" fmla="*/ 9245601 w 12204701"/>
              <a:gd name="connsiteY3-104" fmla="*/ 206496 h 409695"/>
              <a:gd name="connsiteX4-105" fmla="*/ 12204701 w 12204701"/>
              <a:gd name="connsiteY4-106" fmla="*/ 66795 h 409695"/>
              <a:gd name="connsiteX5-107" fmla="*/ 12204701 w 12204701"/>
              <a:gd name="connsiteY5-108" fmla="*/ 409695 h 409695"/>
              <a:gd name="connsiteX6-109" fmla="*/ 0 w 12204701"/>
              <a:gd name="connsiteY6-110" fmla="*/ 409695 h 409695"/>
              <a:gd name="connsiteX7-111" fmla="*/ 0 w 12204701"/>
              <a:gd name="connsiteY7-112" fmla="*/ 66795 h 409695"/>
              <a:gd name="connsiteX0-113" fmla="*/ 0 w 12204701"/>
              <a:gd name="connsiteY0-114" fmla="*/ 68419 h 411319"/>
              <a:gd name="connsiteX1-115" fmla="*/ 1803401 w 12204701"/>
              <a:gd name="connsiteY1-116" fmla="*/ 182719 h 411319"/>
              <a:gd name="connsiteX2-117" fmla="*/ 7493001 w 12204701"/>
              <a:gd name="connsiteY2-118" fmla="*/ 4920 h 411319"/>
              <a:gd name="connsiteX3-119" fmla="*/ 11163301 w 12204701"/>
              <a:gd name="connsiteY3-120" fmla="*/ 131920 h 411319"/>
              <a:gd name="connsiteX4-121" fmla="*/ 12204701 w 12204701"/>
              <a:gd name="connsiteY4-122" fmla="*/ 68419 h 411319"/>
              <a:gd name="connsiteX5-123" fmla="*/ 12204701 w 12204701"/>
              <a:gd name="connsiteY5-124" fmla="*/ 411319 h 411319"/>
              <a:gd name="connsiteX6-125" fmla="*/ 0 w 12204701"/>
              <a:gd name="connsiteY6-126" fmla="*/ 411319 h 411319"/>
              <a:gd name="connsiteX7-127" fmla="*/ 0 w 12204701"/>
              <a:gd name="connsiteY7-128" fmla="*/ 68419 h 411319"/>
              <a:gd name="connsiteX0-129" fmla="*/ 0 w 12204701"/>
              <a:gd name="connsiteY0-130" fmla="*/ 68419 h 411319"/>
              <a:gd name="connsiteX1-131" fmla="*/ 1803401 w 12204701"/>
              <a:gd name="connsiteY1-132" fmla="*/ 182719 h 411319"/>
              <a:gd name="connsiteX2-133" fmla="*/ 9283701 w 12204701"/>
              <a:gd name="connsiteY2-134" fmla="*/ 4920 h 411319"/>
              <a:gd name="connsiteX3-135" fmla="*/ 11163301 w 12204701"/>
              <a:gd name="connsiteY3-136" fmla="*/ 131920 h 411319"/>
              <a:gd name="connsiteX4-137" fmla="*/ 12204701 w 12204701"/>
              <a:gd name="connsiteY4-138" fmla="*/ 68419 h 411319"/>
              <a:gd name="connsiteX5-139" fmla="*/ 12204701 w 12204701"/>
              <a:gd name="connsiteY5-140" fmla="*/ 411319 h 411319"/>
              <a:gd name="connsiteX6-141" fmla="*/ 0 w 12204701"/>
              <a:gd name="connsiteY6-142" fmla="*/ 411319 h 411319"/>
              <a:gd name="connsiteX7-143" fmla="*/ 0 w 12204701"/>
              <a:gd name="connsiteY7-144" fmla="*/ 68419 h 411319"/>
              <a:gd name="connsiteX0-145" fmla="*/ 0 w 12204701"/>
              <a:gd name="connsiteY0-146" fmla="*/ 66623 h 409523"/>
              <a:gd name="connsiteX1-147" fmla="*/ 1803401 w 12204701"/>
              <a:gd name="connsiteY1-148" fmla="*/ 180923 h 409523"/>
              <a:gd name="connsiteX2-149" fmla="*/ 9283701 w 12204701"/>
              <a:gd name="connsiteY2-150" fmla="*/ 3124 h 409523"/>
              <a:gd name="connsiteX3-151" fmla="*/ 11036301 w 12204701"/>
              <a:gd name="connsiteY3-152" fmla="*/ 219024 h 409523"/>
              <a:gd name="connsiteX4-153" fmla="*/ 12204701 w 12204701"/>
              <a:gd name="connsiteY4-154" fmla="*/ 66623 h 409523"/>
              <a:gd name="connsiteX5-155" fmla="*/ 12204701 w 12204701"/>
              <a:gd name="connsiteY5-156" fmla="*/ 409523 h 409523"/>
              <a:gd name="connsiteX6-157" fmla="*/ 0 w 12204701"/>
              <a:gd name="connsiteY6-158" fmla="*/ 409523 h 409523"/>
              <a:gd name="connsiteX7-159" fmla="*/ 0 w 12204701"/>
              <a:gd name="connsiteY7-160" fmla="*/ 66623 h 409523"/>
              <a:gd name="connsiteX0-161" fmla="*/ 0 w 12204701"/>
              <a:gd name="connsiteY0-162" fmla="*/ 167300 h 510200"/>
              <a:gd name="connsiteX1-163" fmla="*/ 1803401 w 12204701"/>
              <a:gd name="connsiteY1-164" fmla="*/ 281600 h 510200"/>
              <a:gd name="connsiteX2-165" fmla="*/ 8140701 w 12204701"/>
              <a:gd name="connsiteY2-166" fmla="*/ 2201 h 510200"/>
              <a:gd name="connsiteX3-167" fmla="*/ 11036301 w 12204701"/>
              <a:gd name="connsiteY3-168" fmla="*/ 319701 h 510200"/>
              <a:gd name="connsiteX4-169" fmla="*/ 12204701 w 12204701"/>
              <a:gd name="connsiteY4-170" fmla="*/ 167300 h 510200"/>
              <a:gd name="connsiteX5-171" fmla="*/ 12204701 w 12204701"/>
              <a:gd name="connsiteY5-172" fmla="*/ 510200 h 510200"/>
              <a:gd name="connsiteX6-173" fmla="*/ 0 w 12204701"/>
              <a:gd name="connsiteY6-174" fmla="*/ 510200 h 510200"/>
              <a:gd name="connsiteX7-175" fmla="*/ 0 w 12204701"/>
              <a:gd name="connsiteY7-176" fmla="*/ 167300 h 510200"/>
              <a:gd name="connsiteX0-177" fmla="*/ 0 w 12204701"/>
              <a:gd name="connsiteY0-178" fmla="*/ 168344 h 511244"/>
              <a:gd name="connsiteX1-179" fmla="*/ 1803401 w 12204701"/>
              <a:gd name="connsiteY1-180" fmla="*/ 282644 h 511244"/>
              <a:gd name="connsiteX2-181" fmla="*/ 6108701 w 12204701"/>
              <a:gd name="connsiteY2-182" fmla="*/ 320745 h 511244"/>
              <a:gd name="connsiteX3-183" fmla="*/ 8140701 w 12204701"/>
              <a:gd name="connsiteY3-184" fmla="*/ 3245 h 511244"/>
              <a:gd name="connsiteX4-185" fmla="*/ 11036301 w 12204701"/>
              <a:gd name="connsiteY4-186" fmla="*/ 320745 h 511244"/>
              <a:gd name="connsiteX5-187" fmla="*/ 12204701 w 12204701"/>
              <a:gd name="connsiteY5-188" fmla="*/ 168344 h 511244"/>
              <a:gd name="connsiteX6-189" fmla="*/ 12204701 w 12204701"/>
              <a:gd name="connsiteY6-190" fmla="*/ 511244 h 511244"/>
              <a:gd name="connsiteX7-191" fmla="*/ 0 w 12204701"/>
              <a:gd name="connsiteY7-192" fmla="*/ 511244 h 511244"/>
              <a:gd name="connsiteX8" fmla="*/ 0 w 12204701"/>
              <a:gd name="connsiteY8" fmla="*/ 168344 h 511244"/>
              <a:gd name="connsiteX0-193" fmla="*/ 0 w 12204701"/>
              <a:gd name="connsiteY0-194" fmla="*/ 168344 h 511244"/>
              <a:gd name="connsiteX1-195" fmla="*/ 2235201 w 12204701"/>
              <a:gd name="connsiteY1-196" fmla="*/ 66744 h 511244"/>
              <a:gd name="connsiteX2-197" fmla="*/ 6108701 w 12204701"/>
              <a:gd name="connsiteY2-198" fmla="*/ 320745 h 511244"/>
              <a:gd name="connsiteX3-199" fmla="*/ 8140701 w 12204701"/>
              <a:gd name="connsiteY3-200" fmla="*/ 3245 h 511244"/>
              <a:gd name="connsiteX4-201" fmla="*/ 11036301 w 12204701"/>
              <a:gd name="connsiteY4-202" fmla="*/ 320745 h 511244"/>
              <a:gd name="connsiteX5-203" fmla="*/ 12204701 w 12204701"/>
              <a:gd name="connsiteY5-204" fmla="*/ 168344 h 511244"/>
              <a:gd name="connsiteX6-205" fmla="*/ 12204701 w 12204701"/>
              <a:gd name="connsiteY6-206" fmla="*/ 511244 h 511244"/>
              <a:gd name="connsiteX7-207" fmla="*/ 0 w 12204701"/>
              <a:gd name="connsiteY7-208" fmla="*/ 511244 h 511244"/>
              <a:gd name="connsiteX8-209" fmla="*/ 0 w 12204701"/>
              <a:gd name="connsiteY8-210" fmla="*/ 168344 h 511244"/>
              <a:gd name="connsiteX0-211" fmla="*/ 0 w 12204701"/>
              <a:gd name="connsiteY0-212" fmla="*/ 168344 h 511244"/>
              <a:gd name="connsiteX1-213" fmla="*/ 2260601 w 12204701"/>
              <a:gd name="connsiteY1-214" fmla="*/ 117544 h 511244"/>
              <a:gd name="connsiteX2-215" fmla="*/ 6108701 w 12204701"/>
              <a:gd name="connsiteY2-216" fmla="*/ 320745 h 511244"/>
              <a:gd name="connsiteX3-217" fmla="*/ 8140701 w 12204701"/>
              <a:gd name="connsiteY3-218" fmla="*/ 3245 h 511244"/>
              <a:gd name="connsiteX4-219" fmla="*/ 11036301 w 12204701"/>
              <a:gd name="connsiteY4-220" fmla="*/ 320745 h 511244"/>
              <a:gd name="connsiteX5-221" fmla="*/ 12204701 w 12204701"/>
              <a:gd name="connsiteY5-222" fmla="*/ 168344 h 511244"/>
              <a:gd name="connsiteX6-223" fmla="*/ 12204701 w 12204701"/>
              <a:gd name="connsiteY6-224" fmla="*/ 511244 h 511244"/>
              <a:gd name="connsiteX7-225" fmla="*/ 0 w 12204701"/>
              <a:gd name="connsiteY7-226" fmla="*/ 511244 h 511244"/>
              <a:gd name="connsiteX8-227" fmla="*/ 0 w 12204701"/>
              <a:gd name="connsiteY8-228" fmla="*/ 168344 h 511244"/>
              <a:gd name="connsiteX0-229" fmla="*/ 0 w 12204701"/>
              <a:gd name="connsiteY0-230" fmla="*/ 56467 h 399367"/>
              <a:gd name="connsiteX1-231" fmla="*/ 2260601 w 12204701"/>
              <a:gd name="connsiteY1-232" fmla="*/ 5667 h 399367"/>
              <a:gd name="connsiteX2-233" fmla="*/ 6108701 w 12204701"/>
              <a:gd name="connsiteY2-234" fmla="*/ 208868 h 399367"/>
              <a:gd name="connsiteX3-235" fmla="*/ 8661401 w 12204701"/>
              <a:gd name="connsiteY3-236" fmla="*/ 5668 h 399367"/>
              <a:gd name="connsiteX4-237" fmla="*/ 11036301 w 12204701"/>
              <a:gd name="connsiteY4-238" fmla="*/ 208868 h 399367"/>
              <a:gd name="connsiteX5-239" fmla="*/ 12204701 w 12204701"/>
              <a:gd name="connsiteY5-240" fmla="*/ 56467 h 399367"/>
              <a:gd name="connsiteX6-241" fmla="*/ 12204701 w 12204701"/>
              <a:gd name="connsiteY6-242" fmla="*/ 399367 h 399367"/>
              <a:gd name="connsiteX7-243" fmla="*/ 0 w 12204701"/>
              <a:gd name="connsiteY7-244" fmla="*/ 399367 h 399367"/>
              <a:gd name="connsiteX8-245" fmla="*/ 0 w 12204701"/>
              <a:gd name="connsiteY8-246" fmla="*/ 56467 h 399367"/>
              <a:gd name="connsiteX0-247" fmla="*/ 0 w 12204701"/>
              <a:gd name="connsiteY0-248" fmla="*/ 56467 h 399367"/>
              <a:gd name="connsiteX1-249" fmla="*/ 2260601 w 12204701"/>
              <a:gd name="connsiteY1-250" fmla="*/ 5667 h 399367"/>
              <a:gd name="connsiteX2-251" fmla="*/ 6108701 w 12204701"/>
              <a:gd name="connsiteY2-252" fmla="*/ 208868 h 399367"/>
              <a:gd name="connsiteX3-253" fmla="*/ 8661401 w 12204701"/>
              <a:gd name="connsiteY3-254" fmla="*/ 5668 h 399367"/>
              <a:gd name="connsiteX4-255" fmla="*/ 11036301 w 12204701"/>
              <a:gd name="connsiteY4-256" fmla="*/ 208868 h 399367"/>
              <a:gd name="connsiteX5-257" fmla="*/ 12204701 w 12204701"/>
              <a:gd name="connsiteY5-258" fmla="*/ 56467 h 399367"/>
              <a:gd name="connsiteX6-259" fmla="*/ 12204701 w 12204701"/>
              <a:gd name="connsiteY6-260" fmla="*/ 399367 h 399367"/>
              <a:gd name="connsiteX7-261" fmla="*/ 0 w 12204701"/>
              <a:gd name="connsiteY7-262" fmla="*/ 399367 h 399367"/>
              <a:gd name="connsiteX8-263" fmla="*/ 0 w 12204701"/>
              <a:gd name="connsiteY8-264" fmla="*/ 56467 h 399367"/>
              <a:gd name="connsiteX0-265" fmla="*/ 0 w 12204701"/>
              <a:gd name="connsiteY0-266" fmla="*/ 56467 h 399367"/>
              <a:gd name="connsiteX1-267" fmla="*/ 2260601 w 12204701"/>
              <a:gd name="connsiteY1-268" fmla="*/ 5667 h 399367"/>
              <a:gd name="connsiteX2-269" fmla="*/ 6108701 w 12204701"/>
              <a:gd name="connsiteY2-270" fmla="*/ 208868 h 399367"/>
              <a:gd name="connsiteX3-271" fmla="*/ 8661401 w 12204701"/>
              <a:gd name="connsiteY3-272" fmla="*/ 5668 h 399367"/>
              <a:gd name="connsiteX4-273" fmla="*/ 11036301 w 12204701"/>
              <a:gd name="connsiteY4-274" fmla="*/ 208868 h 399367"/>
              <a:gd name="connsiteX5-275" fmla="*/ 12204701 w 12204701"/>
              <a:gd name="connsiteY5-276" fmla="*/ 56467 h 399367"/>
              <a:gd name="connsiteX6-277" fmla="*/ 12204701 w 12204701"/>
              <a:gd name="connsiteY6-278" fmla="*/ 399367 h 399367"/>
              <a:gd name="connsiteX7-279" fmla="*/ 0 w 12204701"/>
              <a:gd name="connsiteY7-280" fmla="*/ 399367 h 399367"/>
              <a:gd name="connsiteX8-281" fmla="*/ 0 w 12204701"/>
              <a:gd name="connsiteY8-282" fmla="*/ 56467 h 399367"/>
              <a:gd name="connsiteX0-283" fmla="*/ 0 w 12204701"/>
              <a:gd name="connsiteY0-284" fmla="*/ 56467 h 399367"/>
              <a:gd name="connsiteX1-285" fmla="*/ 2260601 w 12204701"/>
              <a:gd name="connsiteY1-286" fmla="*/ 5667 h 399367"/>
              <a:gd name="connsiteX2-287" fmla="*/ 6108701 w 12204701"/>
              <a:gd name="connsiteY2-288" fmla="*/ 208868 h 399367"/>
              <a:gd name="connsiteX3-289" fmla="*/ 8661401 w 12204701"/>
              <a:gd name="connsiteY3-290" fmla="*/ 5668 h 399367"/>
              <a:gd name="connsiteX4-291" fmla="*/ 11036301 w 12204701"/>
              <a:gd name="connsiteY4-292" fmla="*/ 208868 h 399367"/>
              <a:gd name="connsiteX5-293" fmla="*/ 12204701 w 12204701"/>
              <a:gd name="connsiteY5-294" fmla="*/ 56467 h 399367"/>
              <a:gd name="connsiteX6-295" fmla="*/ 12204701 w 12204701"/>
              <a:gd name="connsiteY6-296" fmla="*/ 399367 h 399367"/>
              <a:gd name="connsiteX7-297" fmla="*/ 0 w 12204701"/>
              <a:gd name="connsiteY7-298" fmla="*/ 399367 h 399367"/>
              <a:gd name="connsiteX8-299" fmla="*/ 0 w 12204701"/>
              <a:gd name="connsiteY8-300" fmla="*/ 56467 h 399367"/>
              <a:gd name="connsiteX0-301" fmla="*/ 0 w 12204701"/>
              <a:gd name="connsiteY0-302" fmla="*/ 76200 h 419100"/>
              <a:gd name="connsiteX1-303" fmla="*/ 2260601 w 12204701"/>
              <a:gd name="connsiteY1-304" fmla="*/ 25400 h 419100"/>
              <a:gd name="connsiteX2-305" fmla="*/ 6108701 w 12204701"/>
              <a:gd name="connsiteY2-306" fmla="*/ 228601 h 419100"/>
              <a:gd name="connsiteX3-307" fmla="*/ 8661401 w 12204701"/>
              <a:gd name="connsiteY3-308" fmla="*/ 25401 h 419100"/>
              <a:gd name="connsiteX4-309" fmla="*/ 11036301 w 12204701"/>
              <a:gd name="connsiteY4-310" fmla="*/ 228601 h 419100"/>
              <a:gd name="connsiteX5-311" fmla="*/ 12192001 w 12204701"/>
              <a:gd name="connsiteY5-312" fmla="*/ 0 h 419100"/>
              <a:gd name="connsiteX6-313" fmla="*/ 12204701 w 12204701"/>
              <a:gd name="connsiteY6-314" fmla="*/ 419100 h 419100"/>
              <a:gd name="connsiteX7-315" fmla="*/ 0 w 12204701"/>
              <a:gd name="connsiteY7-316" fmla="*/ 419100 h 419100"/>
              <a:gd name="connsiteX8-317" fmla="*/ 0 w 12204701"/>
              <a:gd name="connsiteY8-318" fmla="*/ 76200 h 419100"/>
              <a:gd name="connsiteX0-319" fmla="*/ 0 w 12204701"/>
              <a:gd name="connsiteY0-320" fmla="*/ 177800 h 419100"/>
              <a:gd name="connsiteX1-321" fmla="*/ 2260601 w 12204701"/>
              <a:gd name="connsiteY1-322" fmla="*/ 25400 h 419100"/>
              <a:gd name="connsiteX2-323" fmla="*/ 6108701 w 12204701"/>
              <a:gd name="connsiteY2-324" fmla="*/ 228601 h 419100"/>
              <a:gd name="connsiteX3-325" fmla="*/ 8661401 w 12204701"/>
              <a:gd name="connsiteY3-326" fmla="*/ 25401 h 419100"/>
              <a:gd name="connsiteX4-327" fmla="*/ 11036301 w 12204701"/>
              <a:gd name="connsiteY4-328" fmla="*/ 228601 h 419100"/>
              <a:gd name="connsiteX5-329" fmla="*/ 12192001 w 12204701"/>
              <a:gd name="connsiteY5-330" fmla="*/ 0 h 419100"/>
              <a:gd name="connsiteX6-331" fmla="*/ 12204701 w 12204701"/>
              <a:gd name="connsiteY6-332" fmla="*/ 419100 h 419100"/>
              <a:gd name="connsiteX7-333" fmla="*/ 0 w 12204701"/>
              <a:gd name="connsiteY7-334" fmla="*/ 419100 h 419100"/>
              <a:gd name="connsiteX8-335" fmla="*/ 0 w 12204701"/>
              <a:gd name="connsiteY8-336" fmla="*/ 177800 h 4191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21" y="connsiteY5-22"/>
              </a:cxn>
              <a:cxn ang="0">
                <a:pos x="connsiteX6-47" y="connsiteY6-48"/>
              </a:cxn>
              <a:cxn ang="0">
                <a:pos x="connsiteX7-63" y="connsiteY7-64"/>
              </a:cxn>
              <a:cxn ang="0">
                <a:pos x="connsiteX8-209" y="connsiteY8-210"/>
              </a:cxn>
            </a:cxnLst>
            <a:rect l="l" t="t" r="r" b="b"/>
            <a:pathLst>
              <a:path w="12204701" h="419100">
                <a:moveTo>
                  <a:pt x="0" y="177800"/>
                </a:moveTo>
                <a:cubicBezTo>
                  <a:pt x="440267" y="169333"/>
                  <a:pt x="1242484" y="16933"/>
                  <a:pt x="2260601" y="25400"/>
                </a:cubicBezTo>
                <a:cubicBezTo>
                  <a:pt x="3278718" y="33867"/>
                  <a:pt x="5052484" y="275167"/>
                  <a:pt x="6108701" y="228601"/>
                </a:cubicBezTo>
                <a:cubicBezTo>
                  <a:pt x="7164918" y="182035"/>
                  <a:pt x="7793568" y="-12699"/>
                  <a:pt x="8661401" y="25401"/>
                </a:cubicBezTo>
                <a:cubicBezTo>
                  <a:pt x="9529234" y="63501"/>
                  <a:pt x="10447868" y="232834"/>
                  <a:pt x="11036301" y="228601"/>
                </a:cubicBezTo>
                <a:cubicBezTo>
                  <a:pt x="11624734" y="224368"/>
                  <a:pt x="11688234" y="207434"/>
                  <a:pt x="12192001" y="0"/>
                </a:cubicBezTo>
                <a:lnTo>
                  <a:pt x="12204701" y="419100"/>
                </a:lnTo>
                <a:lnTo>
                  <a:pt x="0" y="419100"/>
                </a:lnTo>
                <a:lnTo>
                  <a:pt x="0" y="177800"/>
                </a:lnTo>
                <a:close/>
              </a:path>
            </a:pathLst>
          </a:custGeom>
          <a:solidFill>
            <a:srgbClr val="373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682615" y="22656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975985" y="28632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9" name="文本框 8" descr="7b0a2020202022776f7264617274223a20227b5c2269645c223a32353030313037352c5c227469645c223a5c225c227d220a7d0a"/>
          <p:cNvSpPr txBox="1"/>
          <p:nvPr/>
        </p:nvSpPr>
        <p:spPr>
          <a:xfrm>
            <a:off x="3254375" y="1183005"/>
            <a:ext cx="5671185" cy="58547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04</a:t>
            </a:r>
            <a:r>
              <a:rPr lang="en-US"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  </a:t>
            </a:r>
            <a:r>
              <a:rPr sz="5400" b="1">
                <a:ln w="24003">
                  <a:solidFill>
                    <a:schemeClr val="bg1"/>
                  </a:solidFill>
                </a:ln>
                <a:solidFill>
                  <a:srgbClr val="3794FB"/>
                </a:solidFill>
                <a:effectLst>
                  <a:outerShdw blurRad="27432" dist="38100" dir="5400000" algn="t" rotWithShape="0">
                    <a:prstClr val="black">
                      <a:alpha val="40000"/>
                    </a:prstClr>
                  </a:outerShdw>
                </a:effectLst>
                <a:latin typeface="汉仪力量黑简" panose="00020600040101010101" charset="-122"/>
                <a:ea typeface="汉仪力量黑简" panose="00020600040101010101" charset="-122"/>
                <a:cs typeface="汉仪力量黑简" panose="00020600040101010101" charset="-122"/>
              </a:rPr>
              <a:t>预警预防</a:t>
            </a:r>
            <a:endParaRPr sz="5400" b="1">
              <a:ln w="24003">
                <a:solidFill>
                  <a:schemeClr val="bg1"/>
                </a:solidFill>
              </a:ln>
              <a:solidFill>
                <a:srgbClr val="3794FB"/>
              </a:solidFill>
              <a:effectLst>
                <a:outerShdw blurRad="27432" dist="38100" dir="5400000" algn="t" rotWithShape="0">
                  <a:prstClr val="black">
                    <a:alpha val="40000"/>
                  </a:prstClr>
                </a:outerShdw>
              </a:effectLst>
              <a:latin typeface="汉仪力量黑简" panose="00020600040101010101" charset="-122"/>
              <a:ea typeface="汉仪力量黑简" panose="00020600040101010101" charset="-122"/>
              <a:cs typeface="汉仪力量黑简" panose="00020600040101010101" charset="-122"/>
            </a:endParaRPr>
          </a:p>
          <a:p>
            <a:pPr algn="ctr"/>
            <a:endParaRPr lang="zh-CN" altLang="en-US" b="1">
              <a:ln w="1236" cmpd="sng"/>
              <a:solidFill>
                <a:srgbClr val="5BB8FF"/>
              </a:solidFill>
              <a:effectLst>
                <a:reflection blurRad="4943" stA="40000" endA="900" endPos="72000" dir="5400000" sy="-100000" algn="bl" rotWithShape="0"/>
              </a:effectLst>
              <a:latin typeface="汉仪汉黑W" panose="00020600040101010101" charset="-122"/>
              <a:ea typeface="汉仪汉黑W" panose="00020600040101010101" charset="-122"/>
              <a:cs typeface="汉仪汉黑W" panose="00020600040101010101" charset="-122"/>
            </a:endParaRPr>
          </a:p>
          <a:p>
            <a:endParaRPr lang="zh-CN" altLang="en-US" sz="2000"/>
          </a:p>
          <a:p>
            <a:r>
              <a:rPr lang="zh-CN" altLang="en-US" sz="2000"/>
              <a:t>根据民爆行业生产安全事故的伤亡情况和直接经济损失情况，民爆行业生产安全事故分为四个等级。一级为特别重大事故，二级为重大事故，三级为较大事故，四级为一般事故。根据相应级别，市应急指挥部、事发地政府、事发企业会采取不同响应措施。</a:t>
            </a:r>
            <a:endParaRPr lang="zh-CN" altLang="en-US" sz="2000"/>
          </a:p>
          <a:p>
            <a:r>
              <a:rPr lang="zh-CN" altLang="en-US" sz="2000"/>
              <a:t>密山市工信局会根据响应级别做相应部署，并派员赶赴现场配合开展救援工作。并将事故情况上报省工信厅、密山市政府。</a:t>
            </a:r>
            <a:endParaRPr lang="zh-CN" altLang="en-US" sz="2000"/>
          </a:p>
        </p:txBody>
      </p:sp>
      <p:cxnSp>
        <p:nvCxnSpPr>
          <p:cNvPr id="10" name="直接连接符 9"/>
          <p:cNvCxnSpPr/>
          <p:nvPr/>
        </p:nvCxnSpPr>
        <p:spPr>
          <a:xfrm>
            <a:off x="3302635" y="2345055"/>
            <a:ext cx="5553075" cy="2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</p:sld>
</file>

<file path=ppt/tags/tag1.xml><?xml version="1.0" encoding="utf-8"?>
<p:tagLst xmlns:p="http://schemas.openxmlformats.org/presentationml/2006/main">
  <p:tag name="commondata" val="eyJjb3VudCI6MywiaGRpZCI6IjhkNGM2NzcyNTk0MjNhNzI3NTJjZGUwNzljZmY3YmE0IiwidXNlckNvdW50IjozfQ=="/>
</p:tagLst>
</file>

<file path=ppt/theme/theme1.xml><?xml version="1.0" encoding="utf-8"?>
<a:theme xmlns:a="http://schemas.openxmlformats.org/drawingml/2006/main" name="Office 主题​​">
  <a:themeElements>
    <a:clrScheme name="自定义 59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4A2FA"/>
      </a:accent1>
      <a:accent2>
        <a:srgbClr val="B3DDFD"/>
      </a:accent2>
      <a:accent3>
        <a:srgbClr val="E16878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</Words>
  <Application>WPS 演示</Application>
  <PresentationFormat>宽屏</PresentationFormat>
  <Paragraphs>27</Paragraphs>
  <Slides>5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9" baseType="lpstr">
      <vt:lpstr>Arial</vt:lpstr>
      <vt:lpstr>宋体</vt:lpstr>
      <vt:lpstr>Wingdings</vt:lpstr>
      <vt:lpstr>Nimbus Roman No9 L</vt:lpstr>
      <vt:lpstr>汉仪力量黑简</vt:lpstr>
      <vt:lpstr>方正黑体_GBK</vt:lpstr>
      <vt:lpstr>汉仪汉黑W</vt:lpstr>
      <vt:lpstr>等线</vt:lpstr>
      <vt:lpstr>华文中宋</vt:lpstr>
      <vt:lpstr>微软雅黑</vt:lpstr>
      <vt:lpstr>宋体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xiaofan Zhou</dc:creator>
  <cp:lastModifiedBy>Provo</cp:lastModifiedBy>
  <cp:revision>59</cp:revision>
  <dcterms:created xsi:type="dcterms:W3CDTF">2024-11-13T06:45:25Z</dcterms:created>
  <dcterms:modified xsi:type="dcterms:W3CDTF">2024-11-13T06:45:25Z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2052-12.8.2.1113</vt:lpwstr>
  </property>
  <property fmtid="{D5CDD505-2E9C-101B-9397-08002B2CF9AE}" pid="3" name="KSOTemplateUUID">
    <vt:lpwstr>v1.0_mb_gzA4VBpVC98jfJhpIHmZrg==</vt:lpwstr>
  </property>
  <property fmtid="{D5CDD505-2E9C-101B-9397-08002B2CF9AE}" pid="4" name="ICV">
    <vt:lpwstr>BE023ED782B8449A9F586636F6D2D57B_13</vt:lpwstr>
  </property>
</Properties>
</file>