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1" r:id="rId6"/>
    <p:sldId id="261" r:id="rId7"/>
    <p:sldId id="259" r:id="rId8"/>
    <p:sldId id="29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CA190B"/>
    <a:srgbClr val="014210"/>
    <a:srgbClr val="66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92" y="53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F1DC0-44FC-406E-B051-C02040F542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AE559-B3D0-4188-86FE-850834B502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AE559-B3D0-4188-86FE-850834B502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AE559-B3D0-4188-86FE-850834B502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AE559-B3D0-4188-86FE-850834B502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AE559-B3D0-4188-86FE-850834B502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AE559-B3D0-4188-86FE-850834B502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AE559-B3D0-4188-86FE-850834B502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79953" y="295886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6666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The traffic safety</a:t>
            </a:r>
            <a:endParaRPr lang="zh-CN" altLang="en-US" b="1" dirty="0">
              <a:solidFill>
                <a:srgbClr val="006666"/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335906" y="503852"/>
            <a:ext cx="95265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D6E4-8BFB-4781-B1DF-43C678BE99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0FB8-736F-4794-844F-E888BB21E2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8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108"/>
          <p:cNvGrpSpPr/>
          <p:nvPr/>
        </p:nvGrpSpPr>
        <p:grpSpPr>
          <a:xfrm>
            <a:off x="97534" y="4163186"/>
            <a:ext cx="12266351" cy="2947083"/>
            <a:chOff x="97534" y="4163186"/>
            <a:chExt cx="12266351" cy="2947083"/>
          </a:xfrm>
        </p:grpSpPr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767" y="4163747"/>
              <a:ext cx="6588118" cy="29465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4" y="4163186"/>
              <a:ext cx="6396706" cy="2946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44" y="3752989"/>
            <a:ext cx="2292492" cy="34390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44" y="4147507"/>
            <a:ext cx="1766518" cy="26500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27" y="4063923"/>
            <a:ext cx="1886973" cy="2993446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26670" y="2764790"/>
            <a:ext cx="4014470" cy="887095"/>
            <a:chOff x="0" y="4684156"/>
            <a:chExt cx="12192000" cy="2173843"/>
          </a:xfrm>
        </p:grpSpPr>
        <p:sp>
          <p:nvSpPr>
            <p:cNvPr id="55" name="矩形 54"/>
            <p:cNvSpPr/>
            <p:nvPr/>
          </p:nvSpPr>
          <p:spPr>
            <a:xfrm>
              <a:off x="0" y="4684156"/>
              <a:ext cx="12192000" cy="21738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0" y="6609555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0" y="4860584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>
              <a:stCxn id="55" idx="1"/>
              <a:endCxn id="55" idx="3"/>
            </p:cNvCxnSpPr>
            <p:nvPr/>
          </p:nvCxnSpPr>
          <p:spPr>
            <a:xfrm>
              <a:off x="0" y="5771078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9982200" y="2745105"/>
            <a:ext cx="2209800" cy="926465"/>
            <a:chOff x="0" y="4684156"/>
            <a:chExt cx="12192000" cy="2173843"/>
          </a:xfrm>
        </p:grpSpPr>
        <p:sp>
          <p:nvSpPr>
            <p:cNvPr id="60" name="矩形 59"/>
            <p:cNvSpPr/>
            <p:nvPr/>
          </p:nvSpPr>
          <p:spPr>
            <a:xfrm>
              <a:off x="0" y="4684156"/>
              <a:ext cx="12192000" cy="21738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6609555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0" y="4860584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60" idx="1"/>
              <a:endCxn id="60" idx="3"/>
            </p:cNvCxnSpPr>
            <p:nvPr/>
          </p:nvCxnSpPr>
          <p:spPr>
            <a:xfrm>
              <a:off x="0" y="5771078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96"/>
          <p:cNvGrpSpPr/>
          <p:nvPr/>
        </p:nvGrpSpPr>
        <p:grpSpPr>
          <a:xfrm>
            <a:off x="3173351" y="2360803"/>
            <a:ext cx="6736409" cy="1920588"/>
            <a:chOff x="1724923" y="525657"/>
            <a:chExt cx="6736409" cy="1920588"/>
          </a:xfrm>
        </p:grpSpPr>
        <p:sp>
          <p:nvSpPr>
            <p:cNvPr id="67" name="矩形 66"/>
            <p:cNvSpPr/>
            <p:nvPr/>
          </p:nvSpPr>
          <p:spPr>
            <a:xfrm>
              <a:off x="2665052" y="525657"/>
              <a:ext cx="5796280" cy="1445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14210"/>
                  </a:solidFill>
                  <a:latin typeface="汉仪润圆-75W" panose="00020600040101010101" pitchFamily="18" charset="-122"/>
                  <a:ea typeface="汉仪润圆-75W" panose="00020600040101010101" pitchFamily="18" charset="-122"/>
                </a:rPr>
                <a:t>《密山市道路交通事故</a:t>
              </a:r>
              <a:endParaRPr lang="zh-CN" altLang="en-US" sz="4400" b="1" dirty="0">
                <a:solidFill>
                  <a:srgbClr val="014210"/>
                </a:solidFill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  <a:p>
              <a:pPr algn="ctr"/>
              <a:r>
                <a:rPr lang="zh-CN" altLang="en-US" sz="4400" b="1" dirty="0">
                  <a:solidFill>
                    <a:srgbClr val="014210"/>
                  </a:solidFill>
                  <a:latin typeface="汉仪润圆-75W" panose="00020600040101010101" pitchFamily="18" charset="-122"/>
                  <a:ea typeface="汉仪润圆-75W" panose="00020600040101010101" pitchFamily="18" charset="-122"/>
                </a:rPr>
                <a:t>应急预案》政策解读</a:t>
              </a:r>
              <a:endParaRPr lang="zh-CN" altLang="en-US" sz="4400" b="1" dirty="0">
                <a:solidFill>
                  <a:srgbClr val="014210"/>
                </a:solidFill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sp>
          <p:nvSpPr>
            <p:cNvPr id="70" name="iṧ1îḍe"/>
            <p:cNvSpPr/>
            <p:nvPr/>
          </p:nvSpPr>
          <p:spPr bwMode="auto">
            <a:xfrm>
              <a:off x="5524007" y="1122016"/>
              <a:ext cx="32706" cy="91577"/>
            </a:xfrm>
            <a:prstGeom prst="rect">
              <a:avLst/>
            </a:pr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82" name="8c8102be-1e74-43cf-98f4-61f5ab40a98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1724923" y="1163001"/>
              <a:ext cx="1039283" cy="1283244"/>
              <a:chOff x="4327525" y="1245394"/>
              <a:chExt cx="3536950" cy="4367213"/>
            </a:xfrm>
          </p:grpSpPr>
          <p:sp>
            <p:nvSpPr>
              <p:cNvPr id="83" name="íšliďe"/>
              <p:cNvSpPr/>
              <p:nvPr/>
            </p:nvSpPr>
            <p:spPr bwMode="auto">
              <a:xfrm>
                <a:off x="4327525" y="3734594"/>
                <a:ext cx="3536950" cy="1727200"/>
              </a:xfrm>
              <a:custGeom>
                <a:avLst/>
                <a:gdLst>
                  <a:gd name="T0" fmla="*/ 1376 w 2228"/>
                  <a:gd name="T1" fmla="*/ 1088 h 1088"/>
                  <a:gd name="T2" fmla="*/ 0 w 2228"/>
                  <a:gd name="T3" fmla="*/ 700 h 1088"/>
                  <a:gd name="T4" fmla="*/ 951 w 2228"/>
                  <a:gd name="T5" fmla="*/ 0 h 1088"/>
                  <a:gd name="T6" fmla="*/ 2228 w 2228"/>
                  <a:gd name="T7" fmla="*/ 356 h 1088"/>
                  <a:gd name="T8" fmla="*/ 1376 w 2228"/>
                  <a:gd name="T9" fmla="*/ 108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8" h="1088">
                    <a:moveTo>
                      <a:pt x="1376" y="1088"/>
                    </a:moveTo>
                    <a:lnTo>
                      <a:pt x="0" y="700"/>
                    </a:lnTo>
                    <a:lnTo>
                      <a:pt x="951" y="0"/>
                    </a:lnTo>
                    <a:lnTo>
                      <a:pt x="2228" y="356"/>
                    </a:lnTo>
                    <a:lnTo>
                      <a:pt x="1376" y="1088"/>
                    </a:lnTo>
                    <a:close/>
                  </a:path>
                </a:pathLst>
              </a:custGeom>
              <a:solidFill>
                <a:srgbClr val="EF7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is1ïḋé"/>
              <p:cNvSpPr/>
              <p:nvPr/>
            </p:nvSpPr>
            <p:spPr bwMode="auto">
              <a:xfrm>
                <a:off x="4327525" y="4845844"/>
                <a:ext cx="2184400" cy="766763"/>
              </a:xfrm>
              <a:custGeom>
                <a:avLst/>
                <a:gdLst>
                  <a:gd name="T0" fmla="*/ 1376 w 1376"/>
                  <a:gd name="T1" fmla="*/ 483 h 483"/>
                  <a:gd name="T2" fmla="*/ 0 w 1376"/>
                  <a:gd name="T3" fmla="*/ 96 h 483"/>
                  <a:gd name="T4" fmla="*/ 0 w 1376"/>
                  <a:gd name="T5" fmla="*/ 0 h 483"/>
                  <a:gd name="T6" fmla="*/ 1376 w 1376"/>
                  <a:gd name="T7" fmla="*/ 388 h 483"/>
                  <a:gd name="T8" fmla="*/ 1376 w 1376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483">
                    <a:moveTo>
                      <a:pt x="1376" y="48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376" y="388"/>
                    </a:lnTo>
                    <a:lnTo>
                      <a:pt x="1376" y="483"/>
                    </a:lnTo>
                    <a:close/>
                  </a:path>
                </a:pathLst>
              </a:custGeom>
              <a:solidFill>
                <a:srgbClr val="E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i$ḻíde"/>
              <p:cNvSpPr/>
              <p:nvPr/>
            </p:nvSpPr>
            <p:spPr bwMode="auto">
              <a:xfrm>
                <a:off x="6511925" y="4299744"/>
                <a:ext cx="1352550" cy="1312863"/>
              </a:xfrm>
              <a:custGeom>
                <a:avLst/>
                <a:gdLst>
                  <a:gd name="T0" fmla="*/ 852 w 852"/>
                  <a:gd name="T1" fmla="*/ 0 h 827"/>
                  <a:gd name="T2" fmla="*/ 852 w 852"/>
                  <a:gd name="T3" fmla="*/ 84 h 827"/>
                  <a:gd name="T4" fmla="*/ 0 w 852"/>
                  <a:gd name="T5" fmla="*/ 827 h 827"/>
                  <a:gd name="T6" fmla="*/ 0 w 852"/>
                  <a:gd name="T7" fmla="*/ 732 h 827"/>
                  <a:gd name="T8" fmla="*/ 852 w 852"/>
                  <a:gd name="T9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2" h="827">
                    <a:moveTo>
                      <a:pt x="852" y="0"/>
                    </a:moveTo>
                    <a:lnTo>
                      <a:pt x="852" y="84"/>
                    </a:lnTo>
                    <a:lnTo>
                      <a:pt x="0" y="827"/>
                    </a:lnTo>
                    <a:lnTo>
                      <a:pt x="0" y="732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D73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íS1íḋe"/>
              <p:cNvSpPr/>
              <p:nvPr/>
            </p:nvSpPr>
            <p:spPr bwMode="auto">
              <a:xfrm>
                <a:off x="5119688" y="1245394"/>
                <a:ext cx="2008188" cy="3673475"/>
              </a:xfrm>
              <a:custGeom>
                <a:avLst/>
                <a:gdLst>
                  <a:gd name="T0" fmla="*/ 557 w 557"/>
                  <a:gd name="T1" fmla="*/ 916 h 1021"/>
                  <a:gd name="T2" fmla="*/ 554 w 557"/>
                  <a:gd name="T3" fmla="*/ 900 h 1021"/>
                  <a:gd name="T4" fmla="*/ 457 w 557"/>
                  <a:gd name="T5" fmla="*/ 390 h 1021"/>
                  <a:gd name="T6" fmla="*/ 451 w 557"/>
                  <a:gd name="T7" fmla="*/ 364 h 1021"/>
                  <a:gd name="T8" fmla="*/ 444 w 557"/>
                  <a:gd name="T9" fmla="*/ 326 h 1021"/>
                  <a:gd name="T10" fmla="*/ 438 w 557"/>
                  <a:gd name="T11" fmla="*/ 293 h 1021"/>
                  <a:gd name="T12" fmla="*/ 426 w 557"/>
                  <a:gd name="T13" fmla="*/ 232 h 1021"/>
                  <a:gd name="T14" fmla="*/ 420 w 557"/>
                  <a:gd name="T15" fmla="*/ 201 h 1021"/>
                  <a:gd name="T16" fmla="*/ 411 w 557"/>
                  <a:gd name="T17" fmla="*/ 154 h 1021"/>
                  <a:gd name="T18" fmla="*/ 407 w 557"/>
                  <a:gd name="T19" fmla="*/ 135 h 1021"/>
                  <a:gd name="T20" fmla="*/ 390 w 557"/>
                  <a:gd name="T21" fmla="*/ 42 h 1021"/>
                  <a:gd name="T22" fmla="*/ 279 w 557"/>
                  <a:gd name="T23" fmla="*/ 0 h 1021"/>
                  <a:gd name="T24" fmla="*/ 168 w 557"/>
                  <a:gd name="T25" fmla="*/ 42 h 1021"/>
                  <a:gd name="T26" fmla="*/ 150 w 557"/>
                  <a:gd name="T27" fmla="*/ 135 h 1021"/>
                  <a:gd name="T28" fmla="*/ 146 w 557"/>
                  <a:gd name="T29" fmla="*/ 154 h 1021"/>
                  <a:gd name="T30" fmla="*/ 138 w 557"/>
                  <a:gd name="T31" fmla="*/ 201 h 1021"/>
                  <a:gd name="T32" fmla="*/ 132 w 557"/>
                  <a:gd name="T33" fmla="*/ 232 h 1021"/>
                  <a:gd name="T34" fmla="*/ 120 w 557"/>
                  <a:gd name="T35" fmla="*/ 293 h 1021"/>
                  <a:gd name="T36" fmla="*/ 114 w 557"/>
                  <a:gd name="T37" fmla="*/ 326 h 1021"/>
                  <a:gd name="T38" fmla="*/ 106 w 557"/>
                  <a:gd name="T39" fmla="*/ 364 h 1021"/>
                  <a:gd name="T40" fmla="*/ 101 w 557"/>
                  <a:gd name="T41" fmla="*/ 390 h 1021"/>
                  <a:gd name="T42" fmla="*/ 3 w 557"/>
                  <a:gd name="T43" fmla="*/ 900 h 1021"/>
                  <a:gd name="T44" fmla="*/ 0 w 557"/>
                  <a:gd name="T45" fmla="*/ 916 h 1021"/>
                  <a:gd name="T46" fmla="*/ 0 w 557"/>
                  <a:gd name="T47" fmla="*/ 916 h 1021"/>
                  <a:gd name="T48" fmla="*/ 0 w 557"/>
                  <a:gd name="T49" fmla="*/ 916 h 1021"/>
                  <a:gd name="T50" fmla="*/ 279 w 557"/>
                  <a:gd name="T51" fmla="*/ 1021 h 1021"/>
                  <a:gd name="T52" fmla="*/ 424 w 557"/>
                  <a:gd name="T53" fmla="*/ 1006 h 1021"/>
                  <a:gd name="T54" fmla="*/ 557 w 557"/>
                  <a:gd name="T55" fmla="*/ 916 h 1021"/>
                  <a:gd name="T56" fmla="*/ 557 w 557"/>
                  <a:gd name="T57" fmla="*/ 916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7" h="1021">
                    <a:moveTo>
                      <a:pt x="557" y="916"/>
                    </a:moveTo>
                    <a:cubicBezTo>
                      <a:pt x="557" y="910"/>
                      <a:pt x="556" y="905"/>
                      <a:pt x="554" y="900"/>
                    </a:cubicBezTo>
                    <a:cubicBezTo>
                      <a:pt x="457" y="390"/>
                      <a:pt x="457" y="390"/>
                      <a:pt x="457" y="390"/>
                    </a:cubicBezTo>
                    <a:cubicBezTo>
                      <a:pt x="451" y="364"/>
                      <a:pt x="451" y="364"/>
                      <a:pt x="451" y="364"/>
                    </a:cubicBezTo>
                    <a:cubicBezTo>
                      <a:pt x="444" y="326"/>
                      <a:pt x="444" y="326"/>
                      <a:pt x="444" y="326"/>
                    </a:cubicBezTo>
                    <a:cubicBezTo>
                      <a:pt x="438" y="293"/>
                      <a:pt x="438" y="293"/>
                      <a:pt x="438" y="293"/>
                    </a:cubicBezTo>
                    <a:cubicBezTo>
                      <a:pt x="426" y="232"/>
                      <a:pt x="426" y="232"/>
                      <a:pt x="426" y="232"/>
                    </a:cubicBezTo>
                    <a:cubicBezTo>
                      <a:pt x="420" y="201"/>
                      <a:pt x="420" y="201"/>
                      <a:pt x="420" y="201"/>
                    </a:cubicBezTo>
                    <a:cubicBezTo>
                      <a:pt x="411" y="154"/>
                      <a:pt x="411" y="154"/>
                      <a:pt x="411" y="154"/>
                    </a:cubicBezTo>
                    <a:cubicBezTo>
                      <a:pt x="407" y="135"/>
                      <a:pt x="407" y="135"/>
                      <a:pt x="407" y="135"/>
                    </a:cubicBezTo>
                    <a:cubicBezTo>
                      <a:pt x="390" y="42"/>
                      <a:pt x="390" y="42"/>
                      <a:pt x="390" y="42"/>
                    </a:cubicBezTo>
                    <a:cubicBezTo>
                      <a:pt x="390" y="19"/>
                      <a:pt x="340" y="0"/>
                      <a:pt x="279" y="0"/>
                    </a:cubicBezTo>
                    <a:cubicBezTo>
                      <a:pt x="218" y="0"/>
                      <a:pt x="168" y="19"/>
                      <a:pt x="168" y="42"/>
                    </a:cubicBezTo>
                    <a:cubicBezTo>
                      <a:pt x="150" y="135"/>
                      <a:pt x="150" y="135"/>
                      <a:pt x="150" y="135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138" y="201"/>
                      <a:pt x="138" y="201"/>
                      <a:pt x="138" y="201"/>
                    </a:cubicBezTo>
                    <a:cubicBezTo>
                      <a:pt x="132" y="232"/>
                      <a:pt x="132" y="232"/>
                      <a:pt x="132" y="232"/>
                    </a:cubicBezTo>
                    <a:cubicBezTo>
                      <a:pt x="120" y="293"/>
                      <a:pt x="120" y="293"/>
                      <a:pt x="120" y="293"/>
                    </a:cubicBezTo>
                    <a:cubicBezTo>
                      <a:pt x="114" y="326"/>
                      <a:pt x="114" y="326"/>
                      <a:pt x="114" y="326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1" y="390"/>
                      <a:pt x="101" y="390"/>
                      <a:pt x="101" y="390"/>
                    </a:cubicBezTo>
                    <a:cubicBezTo>
                      <a:pt x="3" y="900"/>
                      <a:pt x="3" y="900"/>
                      <a:pt x="3" y="900"/>
                    </a:cubicBezTo>
                    <a:cubicBezTo>
                      <a:pt x="1" y="905"/>
                      <a:pt x="0" y="910"/>
                      <a:pt x="0" y="916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74"/>
                      <a:pt x="125" y="1021"/>
                      <a:pt x="279" y="1021"/>
                    </a:cubicBezTo>
                    <a:cubicBezTo>
                      <a:pt x="332" y="1021"/>
                      <a:pt x="382" y="1016"/>
                      <a:pt x="424" y="1006"/>
                    </a:cubicBezTo>
                    <a:cubicBezTo>
                      <a:pt x="504" y="987"/>
                      <a:pt x="557" y="954"/>
                      <a:pt x="557" y="916"/>
                    </a:cubicBezTo>
                    <a:cubicBezTo>
                      <a:pt x="557" y="916"/>
                      <a:pt x="557" y="916"/>
                      <a:pt x="557" y="916"/>
                    </a:cubicBezTo>
                    <a:close/>
                  </a:path>
                </a:pathLst>
              </a:custGeom>
              <a:solidFill>
                <a:srgbClr val="E95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ïsḷîdé"/>
              <p:cNvSpPr/>
              <p:nvPr/>
            </p:nvSpPr>
            <p:spPr bwMode="auto">
              <a:xfrm>
                <a:off x="5484813" y="2418557"/>
                <a:ext cx="976313" cy="446088"/>
              </a:xfrm>
              <a:custGeom>
                <a:avLst/>
                <a:gdLst>
                  <a:gd name="T0" fmla="*/ 178 w 271"/>
                  <a:gd name="T1" fmla="*/ 124 h 124"/>
                  <a:gd name="T2" fmla="*/ 271 w 271"/>
                  <a:gd name="T3" fmla="*/ 114 h 124"/>
                  <a:gd name="T4" fmla="*/ 264 w 271"/>
                  <a:gd name="T5" fmla="*/ 43 h 124"/>
                  <a:gd name="T6" fmla="*/ 178 w 271"/>
                  <a:gd name="T7" fmla="*/ 52 h 124"/>
                  <a:gd name="T8" fmla="*/ 29 w 271"/>
                  <a:gd name="T9" fmla="*/ 18 h 124"/>
                  <a:gd name="T10" fmla="*/ 13 w 271"/>
                  <a:gd name="T11" fmla="*/ 0 h 124"/>
                  <a:gd name="T12" fmla="*/ 5 w 271"/>
                  <a:gd name="T13" fmla="*/ 38 h 124"/>
                  <a:gd name="T14" fmla="*/ 0 w 271"/>
                  <a:gd name="T15" fmla="*/ 64 h 124"/>
                  <a:gd name="T16" fmla="*/ 178 w 271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124">
                    <a:moveTo>
                      <a:pt x="178" y="124"/>
                    </a:moveTo>
                    <a:cubicBezTo>
                      <a:pt x="212" y="124"/>
                      <a:pt x="244" y="120"/>
                      <a:pt x="271" y="114"/>
                    </a:cubicBezTo>
                    <a:cubicBezTo>
                      <a:pt x="264" y="43"/>
                      <a:pt x="264" y="43"/>
                      <a:pt x="264" y="43"/>
                    </a:cubicBezTo>
                    <a:cubicBezTo>
                      <a:pt x="239" y="48"/>
                      <a:pt x="209" y="52"/>
                      <a:pt x="178" y="52"/>
                    </a:cubicBezTo>
                    <a:cubicBezTo>
                      <a:pt x="114" y="52"/>
                      <a:pt x="58" y="38"/>
                      <a:pt x="29" y="18"/>
                    </a:cubicBezTo>
                    <a:cubicBezTo>
                      <a:pt x="21" y="12"/>
                      <a:pt x="16" y="6"/>
                      <a:pt x="13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1" y="98"/>
                      <a:pt x="86" y="124"/>
                      <a:pt x="178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ṣ1íḓe"/>
              <p:cNvSpPr/>
              <p:nvPr/>
            </p:nvSpPr>
            <p:spPr bwMode="auto">
              <a:xfrm>
                <a:off x="6435725" y="2418557"/>
                <a:ext cx="331788" cy="409575"/>
              </a:xfrm>
              <a:custGeom>
                <a:avLst/>
                <a:gdLst>
                  <a:gd name="T0" fmla="*/ 62 w 92"/>
                  <a:gd name="T1" fmla="*/ 18 h 114"/>
                  <a:gd name="T2" fmla="*/ 0 w 92"/>
                  <a:gd name="T3" fmla="*/ 43 h 114"/>
                  <a:gd name="T4" fmla="*/ 7 w 92"/>
                  <a:gd name="T5" fmla="*/ 114 h 114"/>
                  <a:gd name="T6" fmla="*/ 92 w 92"/>
                  <a:gd name="T7" fmla="*/ 64 h 114"/>
                  <a:gd name="T8" fmla="*/ 86 w 92"/>
                  <a:gd name="T9" fmla="*/ 38 h 114"/>
                  <a:gd name="T10" fmla="*/ 79 w 92"/>
                  <a:gd name="T11" fmla="*/ 0 h 114"/>
                  <a:gd name="T12" fmla="*/ 62 w 92"/>
                  <a:gd name="T13" fmla="*/ 1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14">
                    <a:moveTo>
                      <a:pt x="62" y="18"/>
                    </a:moveTo>
                    <a:cubicBezTo>
                      <a:pt x="48" y="28"/>
                      <a:pt x="26" y="37"/>
                      <a:pt x="0" y="43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52" y="103"/>
                      <a:pt x="85" y="85"/>
                      <a:pt x="92" y="64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6" y="6"/>
                      <a:pt x="70" y="12"/>
                      <a:pt x="62" y="1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ïṧľîďè"/>
              <p:cNvSpPr/>
              <p:nvPr/>
            </p:nvSpPr>
            <p:spPr bwMode="auto">
              <a:xfrm>
                <a:off x="6403975" y="2080419"/>
                <a:ext cx="317500" cy="492125"/>
              </a:xfrm>
              <a:custGeom>
                <a:avLst/>
                <a:gdLst>
                  <a:gd name="T0" fmla="*/ 24 w 88"/>
                  <a:gd name="T1" fmla="*/ 31 h 137"/>
                  <a:gd name="T2" fmla="*/ 0 w 88"/>
                  <a:gd name="T3" fmla="*/ 37 h 137"/>
                  <a:gd name="T4" fmla="*/ 9 w 88"/>
                  <a:gd name="T5" fmla="*/ 137 h 137"/>
                  <a:gd name="T6" fmla="*/ 71 w 88"/>
                  <a:gd name="T7" fmla="*/ 112 h 137"/>
                  <a:gd name="T8" fmla="*/ 88 w 88"/>
                  <a:gd name="T9" fmla="*/ 94 h 137"/>
                  <a:gd name="T10" fmla="*/ 82 w 88"/>
                  <a:gd name="T11" fmla="*/ 61 h 137"/>
                  <a:gd name="T12" fmla="*/ 70 w 88"/>
                  <a:gd name="T13" fmla="*/ 0 h 137"/>
                  <a:gd name="T14" fmla="*/ 24 w 88"/>
                  <a:gd name="T15" fmla="*/ 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37">
                    <a:moveTo>
                      <a:pt x="24" y="31"/>
                    </a:moveTo>
                    <a:cubicBezTo>
                      <a:pt x="17" y="33"/>
                      <a:pt x="9" y="36"/>
                      <a:pt x="0" y="37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35" y="131"/>
                      <a:pt x="57" y="122"/>
                      <a:pt x="71" y="112"/>
                    </a:cubicBezTo>
                    <a:cubicBezTo>
                      <a:pt x="79" y="106"/>
                      <a:pt x="85" y="100"/>
                      <a:pt x="88" y="94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12"/>
                      <a:pt x="47" y="23"/>
                      <a:pt x="24" y="31"/>
                    </a:cubicBezTo>
                    <a:close/>
                  </a:path>
                </a:pathLst>
              </a:custGeom>
              <a:solidFill>
                <a:srgbClr val="D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ïṧḻîḑê"/>
              <p:cNvSpPr/>
              <p:nvPr/>
            </p:nvSpPr>
            <p:spPr bwMode="auto">
              <a:xfrm>
                <a:off x="6378575" y="1799432"/>
                <a:ext cx="277813" cy="412750"/>
              </a:xfrm>
              <a:custGeom>
                <a:avLst/>
                <a:gdLst>
                  <a:gd name="T0" fmla="*/ 35 w 77"/>
                  <a:gd name="T1" fmla="*/ 25 h 115"/>
                  <a:gd name="T2" fmla="*/ 0 w 77"/>
                  <a:gd name="T3" fmla="*/ 37 h 115"/>
                  <a:gd name="T4" fmla="*/ 7 w 77"/>
                  <a:gd name="T5" fmla="*/ 115 h 115"/>
                  <a:gd name="T6" fmla="*/ 31 w 77"/>
                  <a:gd name="T7" fmla="*/ 109 h 115"/>
                  <a:gd name="T8" fmla="*/ 77 w 77"/>
                  <a:gd name="T9" fmla="*/ 78 h 115"/>
                  <a:gd name="T10" fmla="*/ 71 w 77"/>
                  <a:gd name="T11" fmla="*/ 47 h 115"/>
                  <a:gd name="T12" fmla="*/ 62 w 77"/>
                  <a:gd name="T13" fmla="*/ 0 h 115"/>
                  <a:gd name="T14" fmla="*/ 35 w 77"/>
                  <a:gd name="T15" fmla="*/ 2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15">
                    <a:moveTo>
                      <a:pt x="35" y="25"/>
                    </a:moveTo>
                    <a:cubicBezTo>
                      <a:pt x="25" y="30"/>
                      <a:pt x="13" y="34"/>
                      <a:pt x="0" y="37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16" y="114"/>
                      <a:pt x="24" y="111"/>
                      <a:pt x="31" y="109"/>
                    </a:cubicBezTo>
                    <a:cubicBezTo>
                      <a:pt x="54" y="101"/>
                      <a:pt x="71" y="90"/>
                      <a:pt x="77" y="78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9" y="10"/>
                      <a:pt x="49" y="18"/>
                      <a:pt x="35" y="2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íṩļiḋè"/>
              <p:cNvSpPr/>
              <p:nvPr/>
            </p:nvSpPr>
            <p:spPr bwMode="auto">
              <a:xfrm>
                <a:off x="5595938" y="1799432"/>
                <a:ext cx="808038" cy="446088"/>
              </a:xfrm>
              <a:custGeom>
                <a:avLst/>
                <a:gdLst>
                  <a:gd name="T0" fmla="*/ 46 w 224"/>
                  <a:gd name="T1" fmla="*/ 109 h 124"/>
                  <a:gd name="T2" fmla="*/ 147 w 224"/>
                  <a:gd name="T3" fmla="*/ 124 h 124"/>
                  <a:gd name="T4" fmla="*/ 224 w 224"/>
                  <a:gd name="T5" fmla="*/ 115 h 124"/>
                  <a:gd name="T6" fmla="*/ 217 w 224"/>
                  <a:gd name="T7" fmla="*/ 37 h 124"/>
                  <a:gd name="T8" fmla="*/ 147 w 224"/>
                  <a:gd name="T9" fmla="*/ 45 h 124"/>
                  <a:gd name="T10" fmla="*/ 42 w 224"/>
                  <a:gd name="T11" fmla="*/ 25 h 124"/>
                  <a:gd name="T12" fmla="*/ 14 w 224"/>
                  <a:gd name="T13" fmla="*/ 0 h 124"/>
                  <a:gd name="T14" fmla="*/ 6 w 224"/>
                  <a:gd name="T15" fmla="*/ 47 h 124"/>
                  <a:gd name="T16" fmla="*/ 0 w 224"/>
                  <a:gd name="T17" fmla="*/ 78 h 124"/>
                  <a:gd name="T18" fmla="*/ 46 w 224"/>
                  <a:gd name="T19" fmla="*/ 10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4" h="124">
                    <a:moveTo>
                      <a:pt x="46" y="109"/>
                    </a:moveTo>
                    <a:cubicBezTo>
                      <a:pt x="73" y="118"/>
                      <a:pt x="108" y="124"/>
                      <a:pt x="147" y="124"/>
                    </a:cubicBezTo>
                    <a:cubicBezTo>
                      <a:pt x="175" y="124"/>
                      <a:pt x="201" y="121"/>
                      <a:pt x="224" y="115"/>
                    </a:cubicBezTo>
                    <a:cubicBezTo>
                      <a:pt x="217" y="37"/>
                      <a:pt x="217" y="37"/>
                      <a:pt x="217" y="37"/>
                    </a:cubicBezTo>
                    <a:cubicBezTo>
                      <a:pt x="196" y="42"/>
                      <a:pt x="173" y="45"/>
                      <a:pt x="147" y="45"/>
                    </a:cubicBezTo>
                    <a:cubicBezTo>
                      <a:pt x="104" y="45"/>
                      <a:pt x="67" y="37"/>
                      <a:pt x="42" y="25"/>
                    </a:cubicBezTo>
                    <a:cubicBezTo>
                      <a:pt x="27" y="18"/>
                      <a:pt x="17" y="10"/>
                      <a:pt x="14" y="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6" y="90"/>
                      <a:pt x="23" y="101"/>
                      <a:pt x="46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íšļïḋê"/>
              <p:cNvSpPr/>
              <p:nvPr/>
            </p:nvSpPr>
            <p:spPr bwMode="auto">
              <a:xfrm>
                <a:off x="6338888" y="1396207"/>
                <a:ext cx="263525" cy="536575"/>
              </a:xfrm>
              <a:custGeom>
                <a:avLst/>
                <a:gdLst>
                  <a:gd name="T0" fmla="*/ 0 w 73"/>
                  <a:gd name="T1" fmla="*/ 36 h 149"/>
                  <a:gd name="T2" fmla="*/ 11 w 73"/>
                  <a:gd name="T3" fmla="*/ 149 h 149"/>
                  <a:gd name="T4" fmla="*/ 46 w 73"/>
                  <a:gd name="T5" fmla="*/ 137 h 149"/>
                  <a:gd name="T6" fmla="*/ 73 w 73"/>
                  <a:gd name="T7" fmla="*/ 112 h 149"/>
                  <a:gd name="T8" fmla="*/ 69 w 73"/>
                  <a:gd name="T9" fmla="*/ 93 h 149"/>
                  <a:gd name="T10" fmla="*/ 52 w 73"/>
                  <a:gd name="T11" fmla="*/ 0 h 149"/>
                  <a:gd name="T12" fmla="*/ 0 w 73"/>
                  <a:gd name="T13" fmla="*/ 3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49">
                    <a:moveTo>
                      <a:pt x="0" y="36"/>
                    </a:moveTo>
                    <a:cubicBezTo>
                      <a:pt x="11" y="149"/>
                      <a:pt x="11" y="149"/>
                      <a:pt x="11" y="149"/>
                    </a:cubicBezTo>
                    <a:cubicBezTo>
                      <a:pt x="24" y="146"/>
                      <a:pt x="36" y="142"/>
                      <a:pt x="46" y="137"/>
                    </a:cubicBezTo>
                    <a:cubicBezTo>
                      <a:pt x="60" y="130"/>
                      <a:pt x="70" y="122"/>
                      <a:pt x="73" y="112"/>
                    </a:cubicBezTo>
                    <a:cubicBezTo>
                      <a:pt x="69" y="93"/>
                      <a:pt x="69" y="93"/>
                      <a:pt x="69" y="9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31" y="28"/>
                      <a:pt x="0" y="36"/>
                    </a:cubicBezTo>
                    <a:close/>
                  </a:path>
                </a:pathLst>
              </a:custGeom>
              <a:solidFill>
                <a:srgbClr val="D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íṥ1íḓé"/>
              <p:cNvSpPr/>
              <p:nvPr/>
            </p:nvSpPr>
            <p:spPr bwMode="auto">
              <a:xfrm>
                <a:off x="6461125" y="2648744"/>
                <a:ext cx="666750" cy="2216150"/>
              </a:xfrm>
              <a:custGeom>
                <a:avLst/>
                <a:gdLst>
                  <a:gd name="T0" fmla="*/ 185 w 185"/>
                  <a:gd name="T1" fmla="*/ 526 h 616"/>
                  <a:gd name="T2" fmla="*/ 182 w 185"/>
                  <a:gd name="T3" fmla="*/ 510 h 616"/>
                  <a:gd name="T4" fmla="*/ 85 w 185"/>
                  <a:gd name="T5" fmla="*/ 0 h 616"/>
                  <a:gd name="T6" fmla="*/ 0 w 185"/>
                  <a:gd name="T7" fmla="*/ 50 h 616"/>
                  <a:gd name="T8" fmla="*/ 52 w 185"/>
                  <a:gd name="T9" fmla="*/ 616 h 616"/>
                  <a:gd name="T10" fmla="*/ 185 w 185"/>
                  <a:gd name="T11" fmla="*/ 526 h 616"/>
                  <a:gd name="T12" fmla="*/ 185 w 185"/>
                  <a:gd name="T13" fmla="*/ 52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616">
                    <a:moveTo>
                      <a:pt x="185" y="526"/>
                    </a:moveTo>
                    <a:cubicBezTo>
                      <a:pt x="185" y="520"/>
                      <a:pt x="184" y="515"/>
                      <a:pt x="182" y="51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8" y="21"/>
                      <a:pt x="45" y="39"/>
                      <a:pt x="0" y="50"/>
                    </a:cubicBezTo>
                    <a:cubicBezTo>
                      <a:pt x="52" y="616"/>
                      <a:pt x="52" y="616"/>
                      <a:pt x="52" y="616"/>
                    </a:cubicBezTo>
                    <a:cubicBezTo>
                      <a:pt x="132" y="597"/>
                      <a:pt x="185" y="564"/>
                      <a:pt x="185" y="526"/>
                    </a:cubicBezTo>
                    <a:cubicBezTo>
                      <a:pt x="185" y="526"/>
                      <a:pt x="185" y="526"/>
                      <a:pt x="185" y="526"/>
                    </a:cubicBezTo>
                    <a:close/>
                  </a:path>
                </a:pathLst>
              </a:custGeom>
              <a:solidFill>
                <a:srgbClr val="D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îṣľïḑè"/>
              <p:cNvSpPr/>
              <p:nvPr/>
            </p:nvSpPr>
            <p:spPr bwMode="auto">
              <a:xfrm>
                <a:off x="5726113" y="1245394"/>
                <a:ext cx="800100" cy="301625"/>
              </a:xfrm>
              <a:custGeom>
                <a:avLst/>
                <a:gdLst>
                  <a:gd name="T0" fmla="*/ 111 w 222"/>
                  <a:gd name="T1" fmla="*/ 0 h 84"/>
                  <a:gd name="T2" fmla="*/ 0 w 222"/>
                  <a:gd name="T3" fmla="*/ 42 h 84"/>
                  <a:gd name="T4" fmla="*/ 111 w 222"/>
                  <a:gd name="T5" fmla="*/ 84 h 84"/>
                  <a:gd name="T6" fmla="*/ 111 w 222"/>
                  <a:gd name="T7" fmla="*/ 84 h 84"/>
                  <a:gd name="T8" fmla="*/ 170 w 222"/>
                  <a:gd name="T9" fmla="*/ 78 h 84"/>
                  <a:gd name="T10" fmla="*/ 222 w 222"/>
                  <a:gd name="T11" fmla="*/ 42 h 84"/>
                  <a:gd name="T12" fmla="*/ 111 w 222"/>
                  <a:gd name="T13" fmla="*/ 0 h 84"/>
                  <a:gd name="T14" fmla="*/ 111 w 222"/>
                  <a:gd name="T15" fmla="*/ 46 h 84"/>
                  <a:gd name="T16" fmla="*/ 53 w 222"/>
                  <a:gd name="T17" fmla="*/ 24 h 84"/>
                  <a:gd name="T18" fmla="*/ 111 w 222"/>
                  <a:gd name="T19" fmla="*/ 2 h 84"/>
                  <a:gd name="T20" fmla="*/ 169 w 222"/>
                  <a:gd name="T21" fmla="*/ 24 h 84"/>
                  <a:gd name="T22" fmla="*/ 111 w 222"/>
                  <a:gd name="T23" fmla="*/ 4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2" h="84">
                    <a:moveTo>
                      <a:pt x="111" y="0"/>
                    </a:moveTo>
                    <a:cubicBezTo>
                      <a:pt x="50" y="0"/>
                      <a:pt x="0" y="19"/>
                      <a:pt x="0" y="42"/>
                    </a:cubicBezTo>
                    <a:cubicBezTo>
                      <a:pt x="0" y="65"/>
                      <a:pt x="50" y="84"/>
                      <a:pt x="111" y="84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33" y="84"/>
                      <a:pt x="153" y="82"/>
                      <a:pt x="170" y="78"/>
                    </a:cubicBezTo>
                    <a:cubicBezTo>
                      <a:pt x="201" y="70"/>
                      <a:pt x="222" y="57"/>
                      <a:pt x="222" y="42"/>
                    </a:cubicBezTo>
                    <a:cubicBezTo>
                      <a:pt x="222" y="19"/>
                      <a:pt x="172" y="0"/>
                      <a:pt x="111" y="0"/>
                    </a:cubicBezTo>
                    <a:close/>
                    <a:moveTo>
                      <a:pt x="111" y="46"/>
                    </a:moveTo>
                    <a:cubicBezTo>
                      <a:pt x="79" y="46"/>
                      <a:pt x="53" y="36"/>
                      <a:pt x="53" y="24"/>
                    </a:cubicBezTo>
                    <a:cubicBezTo>
                      <a:pt x="53" y="12"/>
                      <a:pt x="79" y="2"/>
                      <a:pt x="111" y="2"/>
                    </a:cubicBezTo>
                    <a:cubicBezTo>
                      <a:pt x="143" y="2"/>
                      <a:pt x="169" y="12"/>
                      <a:pt x="169" y="24"/>
                    </a:cubicBezTo>
                    <a:cubicBezTo>
                      <a:pt x="169" y="36"/>
                      <a:pt x="143" y="46"/>
                      <a:pt x="111" y="46"/>
                    </a:cubicBezTo>
                    <a:close/>
                  </a:path>
                </a:pathLst>
              </a:custGeom>
              <a:solidFill>
                <a:srgbClr val="EF7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îŝ1îḍè"/>
              <p:cNvSpPr/>
              <p:nvPr/>
            </p:nvSpPr>
            <p:spPr bwMode="auto">
              <a:xfrm>
                <a:off x="5916613" y="1256507"/>
                <a:ext cx="419100" cy="161925"/>
              </a:xfrm>
              <a:prstGeom prst="ellipse">
                <a:avLst/>
              </a:prstGeom>
              <a:solidFill>
                <a:srgbClr val="D73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03" name="矩形 102"/>
          <p:cNvSpPr/>
          <p:nvPr/>
        </p:nvSpPr>
        <p:spPr>
          <a:xfrm>
            <a:off x="1378045" y="426579"/>
            <a:ext cx="2926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密山市公安局交通警察大队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5" name="PA-图片 104-4428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9" y="177814"/>
            <a:ext cx="858500" cy="866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b64f5407-eccc-4268-b87b-76fcc26f78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20" y="4867384"/>
            <a:ext cx="5800725" cy="1990616"/>
            <a:chOff x="3195638" y="1458913"/>
            <a:chExt cx="5800725" cy="3940176"/>
          </a:xfrm>
        </p:grpSpPr>
        <p:sp>
          <p:nvSpPr>
            <p:cNvPr id="56" name="iṥḷïḍé"/>
            <p:cNvSpPr/>
            <p:nvPr/>
          </p:nvSpPr>
          <p:spPr bwMode="auto">
            <a:xfrm>
              <a:off x="3733801" y="1728788"/>
              <a:ext cx="544513" cy="1336675"/>
            </a:xfrm>
            <a:custGeom>
              <a:avLst/>
              <a:gdLst>
                <a:gd name="T0" fmla="*/ 3 w 165"/>
                <a:gd name="T1" fmla="*/ 405 h 405"/>
                <a:gd name="T2" fmla="*/ 0 w 165"/>
                <a:gd name="T3" fmla="*/ 402 h 405"/>
                <a:gd name="T4" fmla="*/ 161 w 165"/>
                <a:gd name="T5" fmla="*/ 0 h 405"/>
                <a:gd name="T6" fmla="*/ 165 w 165"/>
                <a:gd name="T7" fmla="*/ 0 h 405"/>
                <a:gd name="T8" fmla="*/ 3 w 165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405">
                  <a:moveTo>
                    <a:pt x="3" y="405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141" y="277"/>
                    <a:pt x="161" y="3"/>
                    <a:pt x="161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3"/>
                    <a:pt x="145" y="279"/>
                    <a:pt x="3" y="405"/>
                  </a:cubicBezTo>
                  <a:close/>
                </a:path>
              </a:pathLst>
            </a:cu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íṧľiḍê"/>
            <p:cNvSpPr/>
            <p:nvPr/>
          </p:nvSpPr>
          <p:spPr bwMode="auto">
            <a:xfrm>
              <a:off x="3633788" y="2095501"/>
              <a:ext cx="644525" cy="1163638"/>
            </a:xfrm>
            <a:custGeom>
              <a:avLst/>
              <a:gdLst>
                <a:gd name="T0" fmla="*/ 3 w 195"/>
                <a:gd name="T1" fmla="*/ 353 h 353"/>
                <a:gd name="T2" fmla="*/ 0 w 195"/>
                <a:gd name="T3" fmla="*/ 351 h 353"/>
                <a:gd name="T4" fmla="*/ 93 w 195"/>
                <a:gd name="T5" fmla="*/ 258 h 353"/>
                <a:gd name="T6" fmla="*/ 191 w 195"/>
                <a:gd name="T7" fmla="*/ 0 h 353"/>
                <a:gd name="T8" fmla="*/ 195 w 195"/>
                <a:gd name="T9" fmla="*/ 0 h 353"/>
                <a:gd name="T10" fmla="*/ 96 w 195"/>
                <a:gd name="T11" fmla="*/ 261 h 353"/>
                <a:gd name="T12" fmla="*/ 3 w 195"/>
                <a:gd name="T13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353">
                  <a:moveTo>
                    <a:pt x="3" y="353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50"/>
                    <a:pt x="12" y="335"/>
                    <a:pt x="93" y="258"/>
                  </a:cubicBezTo>
                  <a:cubicBezTo>
                    <a:pt x="173" y="181"/>
                    <a:pt x="191" y="2"/>
                    <a:pt x="191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2"/>
                    <a:pt x="177" y="183"/>
                    <a:pt x="96" y="261"/>
                  </a:cubicBezTo>
                  <a:cubicBezTo>
                    <a:pt x="16" y="338"/>
                    <a:pt x="4" y="353"/>
                    <a:pt x="3" y="353"/>
                  </a:cubicBezTo>
                  <a:close/>
                </a:path>
              </a:pathLst>
            </a:cu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îṣlíḍé"/>
            <p:cNvSpPr/>
            <p:nvPr/>
          </p:nvSpPr>
          <p:spPr bwMode="auto">
            <a:xfrm>
              <a:off x="4241801" y="1620838"/>
              <a:ext cx="161925" cy="3590925"/>
            </a:xfrm>
            <a:custGeom>
              <a:avLst/>
              <a:gdLst>
                <a:gd name="T0" fmla="*/ 102 w 102"/>
                <a:gd name="T1" fmla="*/ 0 h 2262"/>
                <a:gd name="T2" fmla="*/ 19 w 102"/>
                <a:gd name="T3" fmla="*/ 2262 h 2262"/>
                <a:gd name="T4" fmla="*/ 0 w 102"/>
                <a:gd name="T5" fmla="*/ 2262 h 2262"/>
                <a:gd name="T6" fmla="*/ 0 w 102"/>
                <a:gd name="T7" fmla="*/ 0 h 2262"/>
                <a:gd name="T8" fmla="*/ 102 w 102"/>
                <a:gd name="T9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262">
                  <a:moveTo>
                    <a:pt x="102" y="0"/>
                  </a:moveTo>
                  <a:lnTo>
                    <a:pt x="19" y="2262"/>
                  </a:lnTo>
                  <a:lnTo>
                    <a:pt x="0" y="2262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6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şḻídé"/>
            <p:cNvSpPr/>
            <p:nvPr/>
          </p:nvSpPr>
          <p:spPr bwMode="auto">
            <a:xfrm>
              <a:off x="5278438" y="3028951"/>
              <a:ext cx="688975" cy="217488"/>
            </a:xfrm>
            <a:custGeom>
              <a:avLst/>
              <a:gdLst>
                <a:gd name="T0" fmla="*/ 110 w 209"/>
                <a:gd name="T1" fmla="*/ 42 h 66"/>
                <a:gd name="T2" fmla="*/ 0 w 209"/>
                <a:gd name="T3" fmla="*/ 2 h 66"/>
                <a:gd name="T4" fmla="*/ 4 w 209"/>
                <a:gd name="T5" fmla="*/ 0 h 66"/>
                <a:gd name="T6" fmla="*/ 208 w 209"/>
                <a:gd name="T7" fmla="*/ 25 h 66"/>
                <a:gd name="T8" fmla="*/ 209 w 209"/>
                <a:gd name="T9" fmla="*/ 29 h 66"/>
                <a:gd name="T10" fmla="*/ 110 w 209"/>
                <a:gd name="T1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66">
                  <a:moveTo>
                    <a:pt x="110" y="42"/>
                  </a:moveTo>
                  <a:cubicBezTo>
                    <a:pt x="68" y="42"/>
                    <a:pt x="24" y="33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3" y="66"/>
                    <a:pt x="207" y="26"/>
                    <a:pt x="208" y="25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6" y="30"/>
                    <a:pt x="160" y="42"/>
                    <a:pt x="110" y="42"/>
                  </a:cubicBezTo>
                  <a:close/>
                </a:path>
              </a:pathLst>
            </a:custGeom>
            <a:solidFill>
              <a:srgbClr val="BC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íşḻïďe"/>
            <p:cNvSpPr/>
            <p:nvPr/>
          </p:nvSpPr>
          <p:spPr bwMode="auto">
            <a:xfrm>
              <a:off x="5294313" y="3074988"/>
              <a:ext cx="663575" cy="239713"/>
            </a:xfrm>
            <a:custGeom>
              <a:avLst/>
              <a:gdLst>
                <a:gd name="T0" fmla="*/ 164 w 201"/>
                <a:gd name="T1" fmla="*/ 63 h 73"/>
                <a:gd name="T2" fmla="*/ 0 w 201"/>
                <a:gd name="T3" fmla="*/ 2 h 73"/>
                <a:gd name="T4" fmla="*/ 3 w 201"/>
                <a:gd name="T5" fmla="*/ 0 h 73"/>
                <a:gd name="T6" fmla="*/ 201 w 201"/>
                <a:gd name="T7" fmla="*/ 57 h 73"/>
                <a:gd name="T8" fmla="*/ 201 w 201"/>
                <a:gd name="T9" fmla="*/ 61 h 73"/>
                <a:gd name="T10" fmla="*/ 164 w 201"/>
                <a:gd name="T11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3">
                  <a:moveTo>
                    <a:pt x="164" y="63"/>
                  </a:moveTo>
                  <a:cubicBezTo>
                    <a:pt x="113" y="63"/>
                    <a:pt x="28" y="55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2" y="73"/>
                    <a:pt x="199" y="57"/>
                    <a:pt x="201" y="57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0" y="61"/>
                    <a:pt x="185" y="63"/>
                    <a:pt x="164" y="63"/>
                  </a:cubicBezTo>
                  <a:close/>
                </a:path>
              </a:pathLst>
            </a:custGeom>
            <a:solidFill>
              <a:srgbClr val="BC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iṥľídé"/>
            <p:cNvSpPr/>
            <p:nvPr/>
          </p:nvSpPr>
          <p:spPr bwMode="auto">
            <a:xfrm>
              <a:off x="3281363" y="1620838"/>
              <a:ext cx="5629275" cy="3600450"/>
            </a:xfrm>
            <a:custGeom>
              <a:avLst/>
              <a:gdLst>
                <a:gd name="T0" fmla="*/ 0 w 3546"/>
                <a:gd name="T1" fmla="*/ 2262 h 2268"/>
                <a:gd name="T2" fmla="*/ 0 w 3546"/>
                <a:gd name="T3" fmla="*/ 837 h 2268"/>
                <a:gd name="T4" fmla="*/ 605 w 3546"/>
                <a:gd name="T5" fmla="*/ 837 h 2268"/>
                <a:gd name="T6" fmla="*/ 605 w 3546"/>
                <a:gd name="T7" fmla="*/ 0 h 2268"/>
                <a:gd name="T8" fmla="*/ 1320 w 3546"/>
                <a:gd name="T9" fmla="*/ 0 h 2268"/>
                <a:gd name="T10" fmla="*/ 1320 w 3546"/>
                <a:gd name="T11" fmla="*/ 1871 h 2268"/>
                <a:gd name="T12" fmla="*/ 1603 w 3546"/>
                <a:gd name="T13" fmla="*/ 1871 h 2268"/>
                <a:gd name="T14" fmla="*/ 1603 w 3546"/>
                <a:gd name="T15" fmla="*/ 691 h 2268"/>
                <a:gd name="T16" fmla="*/ 1995 w 3546"/>
                <a:gd name="T17" fmla="*/ 299 h 2268"/>
                <a:gd name="T18" fmla="*/ 2399 w 3546"/>
                <a:gd name="T19" fmla="*/ 700 h 2268"/>
                <a:gd name="T20" fmla="*/ 2399 w 3546"/>
                <a:gd name="T21" fmla="*/ 1869 h 2268"/>
                <a:gd name="T22" fmla="*/ 2758 w 3546"/>
                <a:gd name="T23" fmla="*/ 1869 h 2268"/>
                <a:gd name="T24" fmla="*/ 2758 w 3546"/>
                <a:gd name="T25" fmla="*/ 334 h 2268"/>
                <a:gd name="T26" fmla="*/ 3083 w 3546"/>
                <a:gd name="T27" fmla="*/ 334 h 2268"/>
                <a:gd name="T28" fmla="*/ 3546 w 3546"/>
                <a:gd name="T29" fmla="*/ 795 h 2268"/>
                <a:gd name="T30" fmla="*/ 3546 w 3546"/>
                <a:gd name="T31" fmla="*/ 2268 h 2268"/>
                <a:gd name="T32" fmla="*/ 0 w 3546"/>
                <a:gd name="T33" fmla="*/ 2262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46" h="2268">
                  <a:moveTo>
                    <a:pt x="0" y="2262"/>
                  </a:moveTo>
                  <a:lnTo>
                    <a:pt x="0" y="837"/>
                  </a:lnTo>
                  <a:lnTo>
                    <a:pt x="605" y="837"/>
                  </a:lnTo>
                  <a:lnTo>
                    <a:pt x="605" y="0"/>
                  </a:lnTo>
                  <a:lnTo>
                    <a:pt x="1320" y="0"/>
                  </a:lnTo>
                  <a:lnTo>
                    <a:pt x="1320" y="1871"/>
                  </a:lnTo>
                  <a:lnTo>
                    <a:pt x="1603" y="1871"/>
                  </a:lnTo>
                  <a:lnTo>
                    <a:pt x="1603" y="691"/>
                  </a:lnTo>
                  <a:lnTo>
                    <a:pt x="1995" y="299"/>
                  </a:lnTo>
                  <a:lnTo>
                    <a:pt x="2399" y="700"/>
                  </a:lnTo>
                  <a:lnTo>
                    <a:pt x="2399" y="1869"/>
                  </a:lnTo>
                  <a:lnTo>
                    <a:pt x="2758" y="1869"/>
                  </a:lnTo>
                  <a:lnTo>
                    <a:pt x="2758" y="334"/>
                  </a:lnTo>
                  <a:lnTo>
                    <a:pt x="3083" y="334"/>
                  </a:lnTo>
                  <a:lnTo>
                    <a:pt x="3546" y="795"/>
                  </a:lnTo>
                  <a:lnTo>
                    <a:pt x="3546" y="2268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BC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ṩḷïdé"/>
            <p:cNvSpPr/>
            <p:nvPr/>
          </p:nvSpPr>
          <p:spPr bwMode="auto">
            <a:xfrm>
              <a:off x="3281363" y="1620838"/>
              <a:ext cx="5629275" cy="3600450"/>
            </a:xfrm>
            <a:custGeom>
              <a:avLst/>
              <a:gdLst>
                <a:gd name="T0" fmla="*/ 0 w 3546"/>
                <a:gd name="T1" fmla="*/ 2262 h 2268"/>
                <a:gd name="T2" fmla="*/ 0 w 3546"/>
                <a:gd name="T3" fmla="*/ 837 h 2268"/>
                <a:gd name="T4" fmla="*/ 605 w 3546"/>
                <a:gd name="T5" fmla="*/ 837 h 2268"/>
                <a:gd name="T6" fmla="*/ 605 w 3546"/>
                <a:gd name="T7" fmla="*/ 0 h 2268"/>
                <a:gd name="T8" fmla="*/ 1320 w 3546"/>
                <a:gd name="T9" fmla="*/ 0 h 2268"/>
                <a:gd name="T10" fmla="*/ 1320 w 3546"/>
                <a:gd name="T11" fmla="*/ 1871 h 2268"/>
                <a:gd name="T12" fmla="*/ 1603 w 3546"/>
                <a:gd name="T13" fmla="*/ 1871 h 2268"/>
                <a:gd name="T14" fmla="*/ 1603 w 3546"/>
                <a:gd name="T15" fmla="*/ 691 h 2268"/>
                <a:gd name="T16" fmla="*/ 1995 w 3546"/>
                <a:gd name="T17" fmla="*/ 299 h 2268"/>
                <a:gd name="T18" fmla="*/ 2399 w 3546"/>
                <a:gd name="T19" fmla="*/ 700 h 2268"/>
                <a:gd name="T20" fmla="*/ 2399 w 3546"/>
                <a:gd name="T21" fmla="*/ 1869 h 2268"/>
                <a:gd name="T22" fmla="*/ 2758 w 3546"/>
                <a:gd name="T23" fmla="*/ 1869 h 2268"/>
                <a:gd name="T24" fmla="*/ 2758 w 3546"/>
                <a:gd name="T25" fmla="*/ 334 h 2268"/>
                <a:gd name="T26" fmla="*/ 3083 w 3546"/>
                <a:gd name="T27" fmla="*/ 334 h 2268"/>
                <a:gd name="T28" fmla="*/ 3546 w 3546"/>
                <a:gd name="T29" fmla="*/ 795 h 2268"/>
                <a:gd name="T30" fmla="*/ 3546 w 3546"/>
                <a:gd name="T31" fmla="*/ 2268 h 2268"/>
                <a:gd name="T32" fmla="*/ 0 w 3546"/>
                <a:gd name="T33" fmla="*/ 2262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46" h="2268">
                  <a:moveTo>
                    <a:pt x="0" y="2262"/>
                  </a:moveTo>
                  <a:lnTo>
                    <a:pt x="0" y="837"/>
                  </a:lnTo>
                  <a:lnTo>
                    <a:pt x="605" y="837"/>
                  </a:lnTo>
                  <a:lnTo>
                    <a:pt x="605" y="0"/>
                  </a:lnTo>
                  <a:lnTo>
                    <a:pt x="1320" y="0"/>
                  </a:lnTo>
                  <a:lnTo>
                    <a:pt x="1320" y="1871"/>
                  </a:lnTo>
                  <a:lnTo>
                    <a:pt x="1603" y="1871"/>
                  </a:lnTo>
                  <a:lnTo>
                    <a:pt x="1603" y="691"/>
                  </a:lnTo>
                  <a:lnTo>
                    <a:pt x="1995" y="299"/>
                  </a:lnTo>
                  <a:lnTo>
                    <a:pt x="2399" y="700"/>
                  </a:lnTo>
                  <a:lnTo>
                    <a:pt x="2399" y="1869"/>
                  </a:lnTo>
                  <a:lnTo>
                    <a:pt x="2758" y="1869"/>
                  </a:lnTo>
                  <a:lnTo>
                    <a:pt x="2758" y="334"/>
                  </a:lnTo>
                  <a:lnTo>
                    <a:pt x="3083" y="334"/>
                  </a:lnTo>
                  <a:lnTo>
                    <a:pt x="3546" y="795"/>
                  </a:lnTo>
                  <a:lnTo>
                    <a:pt x="3546" y="2268"/>
                  </a:lnTo>
                  <a:lnTo>
                    <a:pt x="0" y="2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îŝ1íḑè"/>
            <p:cNvSpPr/>
            <p:nvPr/>
          </p:nvSpPr>
          <p:spPr bwMode="auto">
            <a:xfrm>
              <a:off x="7659688" y="2151063"/>
              <a:ext cx="730250" cy="2436813"/>
            </a:xfrm>
            <a:custGeom>
              <a:avLst/>
              <a:gdLst>
                <a:gd name="T0" fmla="*/ 460 w 460"/>
                <a:gd name="T1" fmla="*/ 135 h 1535"/>
                <a:gd name="T2" fmla="*/ 273 w 460"/>
                <a:gd name="T3" fmla="*/ 1535 h 1535"/>
                <a:gd name="T4" fmla="*/ 0 w 460"/>
                <a:gd name="T5" fmla="*/ 1535 h 1535"/>
                <a:gd name="T6" fmla="*/ 0 w 460"/>
                <a:gd name="T7" fmla="*/ 0 h 1535"/>
                <a:gd name="T8" fmla="*/ 325 w 460"/>
                <a:gd name="T9" fmla="*/ 0 h 1535"/>
                <a:gd name="T10" fmla="*/ 460 w 460"/>
                <a:gd name="T11" fmla="*/ 1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1535">
                  <a:moveTo>
                    <a:pt x="460" y="135"/>
                  </a:moveTo>
                  <a:lnTo>
                    <a:pt x="273" y="1535"/>
                  </a:lnTo>
                  <a:lnTo>
                    <a:pt x="0" y="1535"/>
                  </a:lnTo>
                  <a:lnTo>
                    <a:pt x="0" y="0"/>
                  </a:lnTo>
                  <a:lnTo>
                    <a:pt x="325" y="0"/>
                  </a:lnTo>
                  <a:lnTo>
                    <a:pt x="460" y="135"/>
                  </a:lnTo>
                  <a:close/>
                </a:path>
              </a:pathLst>
            </a:custGeom>
            <a:solidFill>
              <a:srgbClr val="D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íṩľiḓe"/>
            <p:cNvSpPr/>
            <p:nvPr/>
          </p:nvSpPr>
          <p:spPr bwMode="auto">
            <a:xfrm>
              <a:off x="3281363" y="2949576"/>
              <a:ext cx="517525" cy="2265363"/>
            </a:xfrm>
            <a:custGeom>
              <a:avLst/>
              <a:gdLst>
                <a:gd name="T0" fmla="*/ 326 w 326"/>
                <a:gd name="T1" fmla="*/ 0 h 1427"/>
                <a:gd name="T2" fmla="*/ 137 w 326"/>
                <a:gd name="T3" fmla="*/ 1427 h 1427"/>
                <a:gd name="T4" fmla="*/ 2 w 326"/>
                <a:gd name="T5" fmla="*/ 1425 h 1427"/>
                <a:gd name="T6" fmla="*/ 0 w 326"/>
                <a:gd name="T7" fmla="*/ 0 h 1427"/>
                <a:gd name="T8" fmla="*/ 326 w 326"/>
                <a:gd name="T9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427">
                  <a:moveTo>
                    <a:pt x="326" y="0"/>
                  </a:moveTo>
                  <a:lnTo>
                    <a:pt x="137" y="1427"/>
                  </a:lnTo>
                  <a:lnTo>
                    <a:pt x="2" y="1425"/>
                  </a:lnTo>
                  <a:lnTo>
                    <a:pt x="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D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ïṧľiḍè"/>
            <p:cNvSpPr/>
            <p:nvPr/>
          </p:nvSpPr>
          <p:spPr bwMode="auto">
            <a:xfrm>
              <a:off x="3281363" y="2949576"/>
              <a:ext cx="517525" cy="2265363"/>
            </a:xfrm>
            <a:custGeom>
              <a:avLst/>
              <a:gdLst>
                <a:gd name="T0" fmla="*/ 326 w 326"/>
                <a:gd name="T1" fmla="*/ 0 h 1427"/>
                <a:gd name="T2" fmla="*/ 137 w 326"/>
                <a:gd name="T3" fmla="*/ 1427 h 1427"/>
                <a:gd name="T4" fmla="*/ 2 w 326"/>
                <a:gd name="T5" fmla="*/ 1425 h 1427"/>
                <a:gd name="T6" fmla="*/ 0 w 326"/>
                <a:gd name="T7" fmla="*/ 0 h 1427"/>
                <a:gd name="T8" fmla="*/ 326 w 326"/>
                <a:gd name="T9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427">
                  <a:moveTo>
                    <a:pt x="326" y="0"/>
                  </a:moveTo>
                  <a:lnTo>
                    <a:pt x="137" y="1427"/>
                  </a:lnTo>
                  <a:lnTo>
                    <a:pt x="2" y="1425"/>
                  </a:lnTo>
                  <a:lnTo>
                    <a:pt x="0" y="0"/>
                  </a:lnTo>
                  <a:lnTo>
                    <a:pt x="3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ïṥḷiďê"/>
            <p:cNvSpPr/>
            <p:nvPr/>
          </p:nvSpPr>
          <p:spPr bwMode="auto">
            <a:xfrm>
              <a:off x="5826126" y="2095501"/>
              <a:ext cx="827088" cy="2495550"/>
            </a:xfrm>
            <a:custGeom>
              <a:avLst/>
              <a:gdLst>
                <a:gd name="T0" fmla="*/ 0 w 521"/>
                <a:gd name="T1" fmla="*/ 392 h 1572"/>
                <a:gd name="T2" fmla="*/ 0 w 521"/>
                <a:gd name="T3" fmla="*/ 1572 h 1572"/>
                <a:gd name="T4" fmla="*/ 218 w 521"/>
                <a:gd name="T5" fmla="*/ 1572 h 1572"/>
                <a:gd name="T6" fmla="*/ 521 w 521"/>
                <a:gd name="T7" fmla="*/ 129 h 1572"/>
                <a:gd name="T8" fmla="*/ 392 w 521"/>
                <a:gd name="T9" fmla="*/ 0 h 1572"/>
                <a:gd name="T10" fmla="*/ 0 w 521"/>
                <a:gd name="T11" fmla="*/ 39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1572">
                  <a:moveTo>
                    <a:pt x="0" y="392"/>
                  </a:moveTo>
                  <a:lnTo>
                    <a:pt x="0" y="1572"/>
                  </a:lnTo>
                  <a:lnTo>
                    <a:pt x="218" y="1572"/>
                  </a:lnTo>
                  <a:lnTo>
                    <a:pt x="521" y="129"/>
                  </a:lnTo>
                  <a:lnTo>
                    <a:pt x="392" y="0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D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í$ļîḑe"/>
            <p:cNvSpPr/>
            <p:nvPr/>
          </p:nvSpPr>
          <p:spPr bwMode="auto">
            <a:xfrm>
              <a:off x="4241801" y="1620838"/>
              <a:ext cx="1135063" cy="3590925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ïšḻíḑè"/>
            <p:cNvSpPr/>
            <p:nvPr/>
          </p:nvSpPr>
          <p:spPr bwMode="auto">
            <a:xfrm>
              <a:off x="5376863" y="4525963"/>
              <a:ext cx="3025775" cy="685800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îşľíḑé"/>
            <p:cNvSpPr/>
            <p:nvPr/>
          </p:nvSpPr>
          <p:spPr bwMode="auto">
            <a:xfrm>
              <a:off x="5376863" y="4525963"/>
              <a:ext cx="30257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ïsḷíḍè"/>
            <p:cNvSpPr/>
            <p:nvPr/>
          </p:nvSpPr>
          <p:spPr bwMode="auto">
            <a:xfrm>
              <a:off x="5313363" y="1620838"/>
              <a:ext cx="63500" cy="3590925"/>
            </a:xfrm>
            <a:prstGeom prst="rect">
              <a:avLst/>
            </a:prstGeom>
            <a:solidFill>
              <a:srgbClr val="80A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iṧ1íḋé"/>
            <p:cNvSpPr/>
            <p:nvPr/>
          </p:nvSpPr>
          <p:spPr bwMode="auto">
            <a:xfrm>
              <a:off x="5376863" y="4525963"/>
              <a:ext cx="395288" cy="685800"/>
            </a:xfrm>
            <a:custGeom>
              <a:avLst/>
              <a:gdLst>
                <a:gd name="T0" fmla="*/ 249 w 249"/>
                <a:gd name="T1" fmla="*/ 0 h 432"/>
                <a:gd name="T2" fmla="*/ 179 w 249"/>
                <a:gd name="T3" fmla="*/ 41 h 432"/>
                <a:gd name="T4" fmla="*/ 179 w 249"/>
                <a:gd name="T5" fmla="*/ 432 h 432"/>
                <a:gd name="T6" fmla="*/ 0 w 249"/>
                <a:gd name="T7" fmla="*/ 432 h 432"/>
                <a:gd name="T8" fmla="*/ 0 w 249"/>
                <a:gd name="T9" fmla="*/ 0 h 432"/>
                <a:gd name="T10" fmla="*/ 249 w 249"/>
                <a:gd name="T1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432">
                  <a:moveTo>
                    <a:pt x="249" y="0"/>
                  </a:moveTo>
                  <a:lnTo>
                    <a:pt x="179" y="41"/>
                  </a:lnTo>
                  <a:lnTo>
                    <a:pt x="179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C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ïṥḷidè"/>
            <p:cNvSpPr/>
            <p:nvPr/>
          </p:nvSpPr>
          <p:spPr bwMode="auto">
            <a:xfrm>
              <a:off x="4241801" y="1620838"/>
              <a:ext cx="850900" cy="3590925"/>
            </a:xfrm>
            <a:custGeom>
              <a:avLst/>
              <a:gdLst>
                <a:gd name="T0" fmla="*/ 536 w 536"/>
                <a:gd name="T1" fmla="*/ 0 h 2262"/>
                <a:gd name="T2" fmla="*/ 0 w 536"/>
                <a:gd name="T3" fmla="*/ 0 h 2262"/>
                <a:gd name="T4" fmla="*/ 0 w 536"/>
                <a:gd name="T5" fmla="*/ 2262 h 2262"/>
                <a:gd name="T6" fmla="*/ 71 w 536"/>
                <a:gd name="T7" fmla="*/ 2262 h 2262"/>
                <a:gd name="T8" fmla="*/ 536 w 536"/>
                <a:gd name="T9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2262">
                  <a:moveTo>
                    <a:pt x="536" y="0"/>
                  </a:moveTo>
                  <a:lnTo>
                    <a:pt x="0" y="0"/>
                  </a:lnTo>
                  <a:lnTo>
                    <a:pt x="0" y="2262"/>
                  </a:lnTo>
                  <a:lnTo>
                    <a:pt x="71" y="226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A6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ïŝḻíḋê"/>
            <p:cNvSpPr/>
            <p:nvPr/>
          </p:nvSpPr>
          <p:spPr bwMode="auto">
            <a:xfrm>
              <a:off x="4241801" y="1620838"/>
              <a:ext cx="161925" cy="3590925"/>
            </a:xfrm>
            <a:custGeom>
              <a:avLst/>
              <a:gdLst>
                <a:gd name="T0" fmla="*/ 102 w 102"/>
                <a:gd name="T1" fmla="*/ 0 h 2262"/>
                <a:gd name="T2" fmla="*/ 19 w 102"/>
                <a:gd name="T3" fmla="*/ 2262 h 2262"/>
                <a:gd name="T4" fmla="*/ 0 w 102"/>
                <a:gd name="T5" fmla="*/ 2262 h 2262"/>
                <a:gd name="T6" fmla="*/ 0 w 102"/>
                <a:gd name="T7" fmla="*/ 0 h 2262"/>
                <a:gd name="T8" fmla="*/ 102 w 102"/>
                <a:gd name="T9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262">
                  <a:moveTo>
                    <a:pt x="102" y="0"/>
                  </a:moveTo>
                  <a:lnTo>
                    <a:pt x="19" y="2262"/>
                  </a:lnTo>
                  <a:lnTo>
                    <a:pt x="0" y="2262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iṣ1iḑè"/>
            <p:cNvSpPr/>
            <p:nvPr/>
          </p:nvSpPr>
          <p:spPr bwMode="auto">
            <a:xfrm>
              <a:off x="6096001" y="4670426"/>
              <a:ext cx="893763" cy="438150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ïṡ1íḋê"/>
            <p:cNvSpPr/>
            <p:nvPr/>
          </p:nvSpPr>
          <p:spPr bwMode="auto">
            <a:xfrm>
              <a:off x="6096001" y="4670426"/>
              <a:ext cx="893763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isḷíḍé"/>
            <p:cNvSpPr/>
            <p:nvPr/>
          </p:nvSpPr>
          <p:spPr bwMode="auto">
            <a:xfrm>
              <a:off x="6096001" y="4670426"/>
              <a:ext cx="636588" cy="438150"/>
            </a:xfrm>
            <a:custGeom>
              <a:avLst/>
              <a:gdLst>
                <a:gd name="T0" fmla="*/ 0 w 193"/>
                <a:gd name="T1" fmla="*/ 0 h 133"/>
                <a:gd name="T2" fmla="*/ 0 w 193"/>
                <a:gd name="T3" fmla="*/ 133 h 133"/>
                <a:gd name="T4" fmla="*/ 90 w 193"/>
                <a:gd name="T5" fmla="*/ 133 h 133"/>
                <a:gd name="T6" fmla="*/ 193 w 193"/>
                <a:gd name="T7" fmla="*/ 0 h 133"/>
                <a:gd name="T8" fmla="*/ 0 w 19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56" y="81"/>
                    <a:pt x="184" y="22"/>
                    <a:pt x="19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4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iṥḷíḑe"/>
            <p:cNvSpPr/>
            <p:nvPr/>
          </p:nvSpPr>
          <p:spPr bwMode="auto">
            <a:xfrm>
              <a:off x="6630988" y="4752976"/>
              <a:ext cx="358775" cy="111125"/>
            </a:xfrm>
            <a:custGeom>
              <a:avLst/>
              <a:gdLst>
                <a:gd name="T0" fmla="*/ 109 w 109"/>
                <a:gd name="T1" fmla="*/ 0 h 34"/>
                <a:gd name="T2" fmla="*/ 103 w 109"/>
                <a:gd name="T3" fmla="*/ 0 h 34"/>
                <a:gd name="T4" fmla="*/ 57 w 109"/>
                <a:gd name="T5" fmla="*/ 0 h 34"/>
                <a:gd name="T6" fmla="*/ 20 w 109"/>
                <a:gd name="T7" fmla="*/ 0 h 34"/>
                <a:gd name="T8" fmla="*/ 0 w 109"/>
                <a:gd name="T9" fmla="*/ 32 h 34"/>
                <a:gd name="T10" fmla="*/ 11 w 109"/>
                <a:gd name="T11" fmla="*/ 26 h 34"/>
                <a:gd name="T12" fmla="*/ 34 w 109"/>
                <a:gd name="T13" fmla="*/ 34 h 34"/>
                <a:gd name="T14" fmla="*/ 57 w 109"/>
                <a:gd name="T15" fmla="*/ 26 h 34"/>
                <a:gd name="T16" fmla="*/ 80 w 109"/>
                <a:gd name="T17" fmla="*/ 34 h 34"/>
                <a:gd name="T18" fmla="*/ 103 w 109"/>
                <a:gd name="T19" fmla="*/ 26 h 34"/>
                <a:gd name="T20" fmla="*/ 109 w 109"/>
                <a:gd name="T21" fmla="*/ 29 h 34"/>
                <a:gd name="T22" fmla="*/ 109 w 109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34">
                  <a:moveTo>
                    <a:pt x="109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9"/>
                    <a:pt x="8" y="20"/>
                    <a:pt x="0" y="32"/>
                  </a:cubicBezTo>
                  <a:cubicBezTo>
                    <a:pt x="4" y="30"/>
                    <a:pt x="8" y="28"/>
                    <a:pt x="11" y="26"/>
                  </a:cubicBezTo>
                  <a:cubicBezTo>
                    <a:pt x="19" y="31"/>
                    <a:pt x="26" y="34"/>
                    <a:pt x="34" y="34"/>
                  </a:cubicBezTo>
                  <a:cubicBezTo>
                    <a:pt x="42" y="34"/>
                    <a:pt x="50" y="31"/>
                    <a:pt x="57" y="26"/>
                  </a:cubicBezTo>
                  <a:cubicBezTo>
                    <a:pt x="64" y="31"/>
                    <a:pt x="72" y="34"/>
                    <a:pt x="80" y="34"/>
                  </a:cubicBezTo>
                  <a:cubicBezTo>
                    <a:pt x="88" y="34"/>
                    <a:pt x="96" y="31"/>
                    <a:pt x="103" y="26"/>
                  </a:cubicBezTo>
                  <a:cubicBezTo>
                    <a:pt x="105" y="27"/>
                    <a:pt x="107" y="28"/>
                    <a:pt x="109" y="29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B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îṡḻiḑê"/>
            <p:cNvSpPr/>
            <p:nvPr/>
          </p:nvSpPr>
          <p:spPr bwMode="auto">
            <a:xfrm>
              <a:off x="6096001" y="4752976"/>
              <a:ext cx="600075" cy="111125"/>
            </a:xfrm>
            <a:custGeom>
              <a:avLst/>
              <a:gdLst>
                <a:gd name="T0" fmla="*/ 182 w 182"/>
                <a:gd name="T1" fmla="*/ 0 h 34"/>
                <a:gd name="T2" fmla="*/ 173 w 182"/>
                <a:gd name="T3" fmla="*/ 0 h 34"/>
                <a:gd name="T4" fmla="*/ 127 w 182"/>
                <a:gd name="T5" fmla="*/ 0 h 34"/>
                <a:gd name="T6" fmla="*/ 81 w 182"/>
                <a:gd name="T7" fmla="*/ 0 h 34"/>
                <a:gd name="T8" fmla="*/ 35 w 182"/>
                <a:gd name="T9" fmla="*/ 0 h 34"/>
                <a:gd name="T10" fmla="*/ 0 w 182"/>
                <a:gd name="T11" fmla="*/ 0 h 34"/>
                <a:gd name="T12" fmla="*/ 0 w 182"/>
                <a:gd name="T13" fmla="*/ 31 h 34"/>
                <a:gd name="T14" fmla="*/ 12 w 182"/>
                <a:gd name="T15" fmla="*/ 34 h 34"/>
                <a:gd name="T16" fmla="*/ 35 w 182"/>
                <a:gd name="T17" fmla="*/ 26 h 34"/>
                <a:gd name="T18" fmla="*/ 58 w 182"/>
                <a:gd name="T19" fmla="*/ 34 h 34"/>
                <a:gd name="T20" fmla="*/ 81 w 182"/>
                <a:gd name="T21" fmla="*/ 26 h 34"/>
                <a:gd name="T22" fmla="*/ 104 w 182"/>
                <a:gd name="T23" fmla="*/ 34 h 34"/>
                <a:gd name="T24" fmla="*/ 127 w 182"/>
                <a:gd name="T25" fmla="*/ 26 h 34"/>
                <a:gd name="T26" fmla="*/ 150 w 182"/>
                <a:gd name="T27" fmla="*/ 34 h 34"/>
                <a:gd name="T28" fmla="*/ 162 w 182"/>
                <a:gd name="T29" fmla="*/ 32 h 34"/>
                <a:gd name="T30" fmla="*/ 182 w 18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34">
                  <a:moveTo>
                    <a:pt x="182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3"/>
                    <a:pt x="8" y="34"/>
                    <a:pt x="12" y="34"/>
                  </a:cubicBezTo>
                  <a:cubicBezTo>
                    <a:pt x="20" y="34"/>
                    <a:pt x="28" y="31"/>
                    <a:pt x="35" y="26"/>
                  </a:cubicBezTo>
                  <a:cubicBezTo>
                    <a:pt x="43" y="31"/>
                    <a:pt x="50" y="34"/>
                    <a:pt x="58" y="34"/>
                  </a:cubicBezTo>
                  <a:cubicBezTo>
                    <a:pt x="66" y="34"/>
                    <a:pt x="74" y="31"/>
                    <a:pt x="81" y="26"/>
                  </a:cubicBezTo>
                  <a:cubicBezTo>
                    <a:pt x="89" y="31"/>
                    <a:pt x="96" y="34"/>
                    <a:pt x="104" y="34"/>
                  </a:cubicBezTo>
                  <a:cubicBezTo>
                    <a:pt x="112" y="34"/>
                    <a:pt x="120" y="31"/>
                    <a:pt x="127" y="26"/>
                  </a:cubicBezTo>
                  <a:cubicBezTo>
                    <a:pt x="135" y="31"/>
                    <a:pt x="142" y="34"/>
                    <a:pt x="150" y="34"/>
                  </a:cubicBezTo>
                  <a:cubicBezTo>
                    <a:pt x="154" y="34"/>
                    <a:pt x="158" y="33"/>
                    <a:pt x="162" y="32"/>
                  </a:cubicBezTo>
                  <a:cubicBezTo>
                    <a:pt x="170" y="20"/>
                    <a:pt x="176" y="9"/>
                    <a:pt x="182" y="0"/>
                  </a:cubicBezTo>
                </a:path>
              </a:pathLst>
            </a:custGeom>
            <a:solidFill>
              <a:srgbClr val="C9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îṥḻïḋê"/>
            <p:cNvSpPr/>
            <p:nvPr/>
          </p:nvSpPr>
          <p:spPr bwMode="auto">
            <a:xfrm>
              <a:off x="6034088" y="5108576"/>
              <a:ext cx="1019175" cy="2063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iSlîḍê"/>
            <p:cNvSpPr/>
            <p:nvPr/>
          </p:nvSpPr>
          <p:spPr bwMode="auto">
            <a:xfrm>
              <a:off x="6013451" y="4640263"/>
              <a:ext cx="1062038" cy="63500"/>
            </a:xfrm>
            <a:custGeom>
              <a:avLst/>
              <a:gdLst>
                <a:gd name="T0" fmla="*/ 669 w 669"/>
                <a:gd name="T1" fmla="*/ 40 h 40"/>
                <a:gd name="T2" fmla="*/ 0 w 669"/>
                <a:gd name="T3" fmla="*/ 40 h 40"/>
                <a:gd name="T4" fmla="*/ 44 w 669"/>
                <a:gd name="T5" fmla="*/ 0 h 40"/>
                <a:gd name="T6" fmla="*/ 626 w 669"/>
                <a:gd name="T7" fmla="*/ 0 h 40"/>
                <a:gd name="T8" fmla="*/ 669 w 66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40">
                  <a:moveTo>
                    <a:pt x="669" y="40"/>
                  </a:moveTo>
                  <a:lnTo>
                    <a:pt x="0" y="40"/>
                  </a:lnTo>
                  <a:lnTo>
                    <a:pt x="44" y="0"/>
                  </a:lnTo>
                  <a:lnTo>
                    <a:pt x="626" y="0"/>
                  </a:lnTo>
                  <a:lnTo>
                    <a:pt x="669" y="40"/>
                  </a:lnTo>
                  <a:close/>
                </a:path>
              </a:pathLst>
            </a:custGeom>
            <a:solidFill>
              <a:srgbClr val="80A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îṩlidê"/>
            <p:cNvSpPr/>
            <p:nvPr/>
          </p:nvSpPr>
          <p:spPr bwMode="auto">
            <a:xfrm>
              <a:off x="6013451" y="4703763"/>
              <a:ext cx="152400" cy="122238"/>
            </a:xfrm>
            <a:custGeom>
              <a:avLst/>
              <a:gdLst>
                <a:gd name="T0" fmla="*/ 46 w 46"/>
                <a:gd name="T1" fmla="*/ 26 h 37"/>
                <a:gd name="T2" fmla="*/ 46 w 46"/>
                <a:gd name="T3" fmla="*/ 26 h 37"/>
                <a:gd name="T4" fmla="*/ 0 w 46"/>
                <a:gd name="T5" fmla="*/ 26 h 37"/>
                <a:gd name="T6" fmla="*/ 0 w 46"/>
                <a:gd name="T7" fmla="*/ 0 h 37"/>
                <a:gd name="T8" fmla="*/ 46 w 46"/>
                <a:gd name="T9" fmla="*/ 0 h 37"/>
                <a:gd name="T10" fmla="*/ 46 w 46"/>
                <a:gd name="T1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7">
                  <a:moveTo>
                    <a:pt x="46" y="26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1" y="37"/>
                    <a:pt x="14" y="3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íṥliḋé"/>
            <p:cNvSpPr/>
            <p:nvPr/>
          </p:nvSpPr>
          <p:spPr bwMode="auto">
            <a:xfrm>
              <a:off x="6165851" y="4703763"/>
              <a:ext cx="150813" cy="122238"/>
            </a:xfrm>
            <a:custGeom>
              <a:avLst/>
              <a:gdLst>
                <a:gd name="T0" fmla="*/ 46 w 46"/>
                <a:gd name="T1" fmla="*/ 26 h 37"/>
                <a:gd name="T2" fmla="*/ 46 w 46"/>
                <a:gd name="T3" fmla="*/ 26 h 37"/>
                <a:gd name="T4" fmla="*/ 0 w 46"/>
                <a:gd name="T5" fmla="*/ 26 h 37"/>
                <a:gd name="T6" fmla="*/ 0 w 46"/>
                <a:gd name="T7" fmla="*/ 0 h 37"/>
                <a:gd name="T8" fmla="*/ 46 w 46"/>
                <a:gd name="T9" fmla="*/ 0 h 37"/>
                <a:gd name="T10" fmla="*/ 46 w 46"/>
                <a:gd name="T1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7">
                  <a:moveTo>
                    <a:pt x="46" y="26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1" y="37"/>
                    <a:pt x="14" y="3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rgbClr val="6D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iš1iḍe"/>
            <p:cNvSpPr/>
            <p:nvPr/>
          </p:nvSpPr>
          <p:spPr bwMode="auto">
            <a:xfrm>
              <a:off x="6316663" y="4703763"/>
              <a:ext cx="152400" cy="122238"/>
            </a:xfrm>
            <a:custGeom>
              <a:avLst/>
              <a:gdLst>
                <a:gd name="T0" fmla="*/ 46 w 46"/>
                <a:gd name="T1" fmla="*/ 26 h 37"/>
                <a:gd name="T2" fmla="*/ 46 w 46"/>
                <a:gd name="T3" fmla="*/ 26 h 37"/>
                <a:gd name="T4" fmla="*/ 0 w 46"/>
                <a:gd name="T5" fmla="*/ 26 h 37"/>
                <a:gd name="T6" fmla="*/ 0 w 46"/>
                <a:gd name="T7" fmla="*/ 0 h 37"/>
                <a:gd name="T8" fmla="*/ 46 w 46"/>
                <a:gd name="T9" fmla="*/ 0 h 37"/>
                <a:gd name="T10" fmla="*/ 46 w 46"/>
                <a:gd name="T1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7">
                  <a:moveTo>
                    <a:pt x="46" y="26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1" y="37"/>
                    <a:pt x="14" y="3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îṧḷiḓé"/>
            <p:cNvSpPr/>
            <p:nvPr/>
          </p:nvSpPr>
          <p:spPr bwMode="auto">
            <a:xfrm>
              <a:off x="6469063" y="4703763"/>
              <a:ext cx="152400" cy="122238"/>
            </a:xfrm>
            <a:custGeom>
              <a:avLst/>
              <a:gdLst>
                <a:gd name="T0" fmla="*/ 46 w 46"/>
                <a:gd name="T1" fmla="*/ 26 h 37"/>
                <a:gd name="T2" fmla="*/ 46 w 46"/>
                <a:gd name="T3" fmla="*/ 26 h 37"/>
                <a:gd name="T4" fmla="*/ 0 w 46"/>
                <a:gd name="T5" fmla="*/ 26 h 37"/>
                <a:gd name="T6" fmla="*/ 0 w 46"/>
                <a:gd name="T7" fmla="*/ 0 h 37"/>
                <a:gd name="T8" fmla="*/ 46 w 46"/>
                <a:gd name="T9" fmla="*/ 0 h 37"/>
                <a:gd name="T10" fmla="*/ 46 w 46"/>
                <a:gd name="T1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7">
                  <a:moveTo>
                    <a:pt x="46" y="26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1" y="37"/>
                    <a:pt x="14" y="3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rgbClr val="6D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śḻiḋè"/>
            <p:cNvSpPr/>
            <p:nvPr/>
          </p:nvSpPr>
          <p:spPr bwMode="auto">
            <a:xfrm>
              <a:off x="6621463" y="4703763"/>
              <a:ext cx="150813" cy="122238"/>
            </a:xfrm>
            <a:custGeom>
              <a:avLst/>
              <a:gdLst>
                <a:gd name="T0" fmla="*/ 46 w 46"/>
                <a:gd name="T1" fmla="*/ 26 h 37"/>
                <a:gd name="T2" fmla="*/ 46 w 46"/>
                <a:gd name="T3" fmla="*/ 26 h 37"/>
                <a:gd name="T4" fmla="*/ 0 w 46"/>
                <a:gd name="T5" fmla="*/ 26 h 37"/>
                <a:gd name="T6" fmla="*/ 0 w 46"/>
                <a:gd name="T7" fmla="*/ 0 h 37"/>
                <a:gd name="T8" fmla="*/ 46 w 46"/>
                <a:gd name="T9" fmla="*/ 0 h 37"/>
                <a:gd name="T10" fmla="*/ 46 w 46"/>
                <a:gd name="T1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7">
                  <a:moveTo>
                    <a:pt x="46" y="26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1" y="37"/>
                    <a:pt x="14" y="3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íṥlïḓe"/>
            <p:cNvSpPr/>
            <p:nvPr/>
          </p:nvSpPr>
          <p:spPr bwMode="auto">
            <a:xfrm>
              <a:off x="6772276" y="4703763"/>
              <a:ext cx="152400" cy="122238"/>
            </a:xfrm>
            <a:custGeom>
              <a:avLst/>
              <a:gdLst>
                <a:gd name="T0" fmla="*/ 46 w 46"/>
                <a:gd name="T1" fmla="*/ 26 h 37"/>
                <a:gd name="T2" fmla="*/ 46 w 46"/>
                <a:gd name="T3" fmla="*/ 26 h 37"/>
                <a:gd name="T4" fmla="*/ 0 w 46"/>
                <a:gd name="T5" fmla="*/ 26 h 37"/>
                <a:gd name="T6" fmla="*/ 0 w 46"/>
                <a:gd name="T7" fmla="*/ 0 h 37"/>
                <a:gd name="T8" fmla="*/ 46 w 46"/>
                <a:gd name="T9" fmla="*/ 0 h 37"/>
                <a:gd name="T10" fmla="*/ 46 w 46"/>
                <a:gd name="T1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7">
                  <a:moveTo>
                    <a:pt x="46" y="26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1" y="37"/>
                    <a:pt x="14" y="3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rgbClr val="6D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ïṥliḓe"/>
            <p:cNvSpPr/>
            <p:nvPr/>
          </p:nvSpPr>
          <p:spPr bwMode="auto">
            <a:xfrm>
              <a:off x="6924676" y="4703763"/>
              <a:ext cx="150813" cy="122238"/>
            </a:xfrm>
            <a:custGeom>
              <a:avLst/>
              <a:gdLst>
                <a:gd name="T0" fmla="*/ 46 w 46"/>
                <a:gd name="T1" fmla="*/ 26 h 37"/>
                <a:gd name="T2" fmla="*/ 46 w 46"/>
                <a:gd name="T3" fmla="*/ 26 h 37"/>
                <a:gd name="T4" fmla="*/ 0 w 46"/>
                <a:gd name="T5" fmla="*/ 26 h 37"/>
                <a:gd name="T6" fmla="*/ 0 w 46"/>
                <a:gd name="T7" fmla="*/ 0 h 37"/>
                <a:gd name="T8" fmla="*/ 46 w 46"/>
                <a:gd name="T9" fmla="*/ 0 h 37"/>
                <a:gd name="T10" fmla="*/ 46 w 46"/>
                <a:gd name="T1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7">
                  <a:moveTo>
                    <a:pt x="46" y="26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1" y="37"/>
                    <a:pt x="14" y="3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îṡliḑè"/>
            <p:cNvSpPr/>
            <p:nvPr/>
          </p:nvSpPr>
          <p:spPr bwMode="auto">
            <a:xfrm>
              <a:off x="3970338" y="3875088"/>
              <a:ext cx="442913" cy="969963"/>
            </a:xfrm>
            <a:custGeom>
              <a:avLst/>
              <a:gdLst>
                <a:gd name="T0" fmla="*/ 134 w 134"/>
                <a:gd name="T1" fmla="*/ 179 h 294"/>
                <a:gd name="T2" fmla="*/ 68 w 134"/>
                <a:gd name="T3" fmla="*/ 294 h 294"/>
                <a:gd name="T4" fmla="*/ 0 w 134"/>
                <a:gd name="T5" fmla="*/ 198 h 294"/>
                <a:gd name="T6" fmla="*/ 68 w 134"/>
                <a:gd name="T7" fmla="*/ 0 h 294"/>
                <a:gd name="T8" fmla="*/ 134 w 134"/>
                <a:gd name="T9" fmla="*/ 17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94">
                  <a:moveTo>
                    <a:pt x="134" y="179"/>
                  </a:moveTo>
                  <a:cubicBezTo>
                    <a:pt x="134" y="260"/>
                    <a:pt x="102" y="294"/>
                    <a:pt x="68" y="294"/>
                  </a:cubicBezTo>
                  <a:cubicBezTo>
                    <a:pt x="34" y="294"/>
                    <a:pt x="0" y="280"/>
                    <a:pt x="0" y="198"/>
                  </a:cubicBezTo>
                  <a:cubicBezTo>
                    <a:pt x="0" y="117"/>
                    <a:pt x="34" y="0"/>
                    <a:pt x="68" y="0"/>
                  </a:cubicBezTo>
                  <a:cubicBezTo>
                    <a:pt x="102" y="0"/>
                    <a:pt x="134" y="98"/>
                    <a:pt x="134" y="179"/>
                  </a:cubicBezTo>
                  <a:close/>
                </a:path>
              </a:pathLst>
            </a:custGeom>
            <a:solidFill>
              <a:srgbClr val="F8C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îSļiďé"/>
            <p:cNvSpPr/>
            <p:nvPr/>
          </p:nvSpPr>
          <p:spPr bwMode="auto">
            <a:xfrm>
              <a:off x="4017963" y="3886201"/>
              <a:ext cx="395288" cy="977900"/>
            </a:xfrm>
            <a:custGeom>
              <a:avLst/>
              <a:gdLst>
                <a:gd name="T0" fmla="*/ 54 w 120"/>
                <a:gd name="T1" fmla="*/ 291 h 297"/>
                <a:gd name="T2" fmla="*/ 120 w 120"/>
                <a:gd name="T3" fmla="*/ 176 h 297"/>
                <a:gd name="T4" fmla="*/ 66 w 120"/>
                <a:gd name="T5" fmla="*/ 0 h 297"/>
                <a:gd name="T6" fmla="*/ 91 w 120"/>
                <a:gd name="T7" fmla="*/ 223 h 297"/>
                <a:gd name="T8" fmla="*/ 0 w 120"/>
                <a:gd name="T9" fmla="*/ 265 h 297"/>
                <a:gd name="T10" fmla="*/ 54 w 120"/>
                <a:gd name="T11" fmla="*/ 29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97">
                  <a:moveTo>
                    <a:pt x="54" y="291"/>
                  </a:moveTo>
                  <a:cubicBezTo>
                    <a:pt x="88" y="291"/>
                    <a:pt x="120" y="257"/>
                    <a:pt x="120" y="176"/>
                  </a:cubicBezTo>
                  <a:cubicBezTo>
                    <a:pt x="120" y="104"/>
                    <a:pt x="95" y="19"/>
                    <a:pt x="66" y="0"/>
                  </a:cubicBezTo>
                  <a:cubicBezTo>
                    <a:pt x="105" y="35"/>
                    <a:pt x="113" y="146"/>
                    <a:pt x="91" y="223"/>
                  </a:cubicBezTo>
                  <a:cubicBezTo>
                    <a:pt x="71" y="297"/>
                    <a:pt x="1" y="265"/>
                    <a:pt x="0" y="265"/>
                  </a:cubicBezTo>
                  <a:cubicBezTo>
                    <a:pt x="14" y="286"/>
                    <a:pt x="34" y="291"/>
                    <a:pt x="54" y="291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iṡḷîdê"/>
            <p:cNvSpPr/>
            <p:nvPr/>
          </p:nvSpPr>
          <p:spPr bwMode="auto">
            <a:xfrm>
              <a:off x="4129088" y="4706938"/>
              <a:ext cx="69850" cy="536575"/>
            </a:xfrm>
            <a:custGeom>
              <a:avLst/>
              <a:gdLst>
                <a:gd name="T0" fmla="*/ 25 w 44"/>
                <a:gd name="T1" fmla="*/ 338 h 338"/>
                <a:gd name="T2" fmla="*/ 21 w 44"/>
                <a:gd name="T3" fmla="*/ 129 h 338"/>
                <a:gd name="T4" fmla="*/ 0 w 44"/>
                <a:gd name="T5" fmla="*/ 85 h 338"/>
                <a:gd name="T6" fmla="*/ 17 w 44"/>
                <a:gd name="T7" fmla="*/ 75 h 338"/>
                <a:gd name="T8" fmla="*/ 19 w 44"/>
                <a:gd name="T9" fmla="*/ 0 h 338"/>
                <a:gd name="T10" fmla="*/ 40 w 44"/>
                <a:gd name="T11" fmla="*/ 0 h 338"/>
                <a:gd name="T12" fmla="*/ 44 w 44"/>
                <a:gd name="T13" fmla="*/ 338 h 338"/>
                <a:gd name="T14" fmla="*/ 25 w 44"/>
                <a:gd name="T1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38">
                  <a:moveTo>
                    <a:pt x="25" y="338"/>
                  </a:moveTo>
                  <a:lnTo>
                    <a:pt x="21" y="129"/>
                  </a:lnTo>
                  <a:lnTo>
                    <a:pt x="0" y="85"/>
                  </a:lnTo>
                  <a:lnTo>
                    <a:pt x="17" y="75"/>
                  </a:lnTo>
                  <a:lnTo>
                    <a:pt x="19" y="0"/>
                  </a:lnTo>
                  <a:lnTo>
                    <a:pt x="40" y="0"/>
                  </a:lnTo>
                  <a:lnTo>
                    <a:pt x="44" y="338"/>
                  </a:lnTo>
                  <a:lnTo>
                    <a:pt x="25" y="338"/>
                  </a:lnTo>
                  <a:close/>
                </a:path>
              </a:pathLst>
            </a:custGeom>
            <a:solidFill>
              <a:srgbClr val="7C6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ïṩľïḓê"/>
            <p:cNvSpPr/>
            <p:nvPr/>
          </p:nvSpPr>
          <p:spPr bwMode="auto">
            <a:xfrm>
              <a:off x="4129088" y="4706938"/>
              <a:ext cx="69850" cy="536575"/>
            </a:xfrm>
            <a:custGeom>
              <a:avLst/>
              <a:gdLst>
                <a:gd name="T0" fmla="*/ 25 w 44"/>
                <a:gd name="T1" fmla="*/ 338 h 338"/>
                <a:gd name="T2" fmla="*/ 21 w 44"/>
                <a:gd name="T3" fmla="*/ 129 h 338"/>
                <a:gd name="T4" fmla="*/ 0 w 44"/>
                <a:gd name="T5" fmla="*/ 85 h 338"/>
                <a:gd name="T6" fmla="*/ 17 w 44"/>
                <a:gd name="T7" fmla="*/ 75 h 338"/>
                <a:gd name="T8" fmla="*/ 19 w 44"/>
                <a:gd name="T9" fmla="*/ 0 h 338"/>
                <a:gd name="T10" fmla="*/ 40 w 44"/>
                <a:gd name="T11" fmla="*/ 0 h 338"/>
                <a:gd name="T12" fmla="*/ 44 w 44"/>
                <a:gd name="T13" fmla="*/ 338 h 338"/>
                <a:gd name="T14" fmla="*/ 25 w 44"/>
                <a:gd name="T1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38">
                  <a:moveTo>
                    <a:pt x="25" y="338"/>
                  </a:moveTo>
                  <a:lnTo>
                    <a:pt x="21" y="129"/>
                  </a:lnTo>
                  <a:lnTo>
                    <a:pt x="0" y="85"/>
                  </a:lnTo>
                  <a:lnTo>
                    <a:pt x="17" y="75"/>
                  </a:lnTo>
                  <a:lnTo>
                    <a:pt x="19" y="0"/>
                  </a:lnTo>
                  <a:lnTo>
                    <a:pt x="40" y="0"/>
                  </a:lnTo>
                  <a:lnTo>
                    <a:pt x="44" y="338"/>
                  </a:lnTo>
                  <a:lnTo>
                    <a:pt x="25" y="3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íṡ1iḋê"/>
            <p:cNvSpPr/>
            <p:nvPr/>
          </p:nvSpPr>
          <p:spPr bwMode="auto">
            <a:xfrm>
              <a:off x="4143376" y="4864101"/>
              <a:ext cx="19050" cy="47625"/>
            </a:xfrm>
            <a:custGeom>
              <a:avLst/>
              <a:gdLst>
                <a:gd name="T0" fmla="*/ 0 w 12"/>
                <a:gd name="T1" fmla="*/ 0 h 30"/>
                <a:gd name="T2" fmla="*/ 12 w 12"/>
                <a:gd name="T3" fmla="*/ 30 h 30"/>
                <a:gd name="T4" fmla="*/ 0 w 12"/>
                <a:gd name="T5" fmla="*/ 0 h 30"/>
                <a:gd name="T6" fmla="*/ 0 w 12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12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ïṩ1îḑè"/>
            <p:cNvSpPr/>
            <p:nvPr/>
          </p:nvSpPr>
          <p:spPr bwMode="auto">
            <a:xfrm>
              <a:off x="4143376" y="4864101"/>
              <a:ext cx="19050" cy="47625"/>
            </a:xfrm>
            <a:custGeom>
              <a:avLst/>
              <a:gdLst>
                <a:gd name="T0" fmla="*/ 0 w 12"/>
                <a:gd name="T1" fmla="*/ 0 h 30"/>
                <a:gd name="T2" fmla="*/ 12 w 12"/>
                <a:gd name="T3" fmla="*/ 30 h 30"/>
                <a:gd name="T4" fmla="*/ 0 w 12"/>
                <a:gd name="T5" fmla="*/ 0 h 30"/>
                <a:gd name="T6" fmla="*/ 0 w 12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12" y="3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íŝḷîḍe"/>
            <p:cNvSpPr/>
            <p:nvPr/>
          </p:nvSpPr>
          <p:spPr bwMode="auto">
            <a:xfrm>
              <a:off x="4143376" y="4864101"/>
              <a:ext cx="38100" cy="347663"/>
            </a:xfrm>
            <a:custGeom>
              <a:avLst/>
              <a:gdLst>
                <a:gd name="T0" fmla="*/ 0 w 12"/>
                <a:gd name="T1" fmla="*/ 0 h 105"/>
                <a:gd name="T2" fmla="*/ 6 w 12"/>
                <a:gd name="T3" fmla="*/ 14 h 105"/>
                <a:gd name="T4" fmla="*/ 8 w 12"/>
                <a:gd name="T5" fmla="*/ 105 h 105"/>
                <a:gd name="T6" fmla="*/ 12 w 12"/>
                <a:gd name="T7" fmla="*/ 105 h 105"/>
                <a:gd name="T8" fmla="*/ 10 w 12"/>
                <a:gd name="T9" fmla="*/ 10 h 105"/>
                <a:gd name="T10" fmla="*/ 0 w 12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5">
                  <a:moveTo>
                    <a:pt x="0" y="0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75"/>
                    <a:pt x="11" y="15"/>
                    <a:pt x="10" y="10"/>
                  </a:cubicBezTo>
                  <a:cubicBezTo>
                    <a:pt x="9" y="6"/>
                    <a:pt x="3" y="2"/>
                    <a:pt x="0" y="0"/>
                  </a:cubicBezTo>
                </a:path>
              </a:pathLst>
            </a:custGeom>
            <a:solidFill>
              <a:srgbClr val="B5A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ïṡļîḓè"/>
            <p:cNvSpPr/>
            <p:nvPr/>
          </p:nvSpPr>
          <p:spPr bwMode="auto">
            <a:xfrm>
              <a:off x="3975101" y="3875088"/>
              <a:ext cx="260350" cy="560388"/>
            </a:xfrm>
            <a:custGeom>
              <a:avLst/>
              <a:gdLst>
                <a:gd name="T0" fmla="*/ 0 w 79"/>
                <a:gd name="T1" fmla="*/ 170 h 170"/>
                <a:gd name="T2" fmla="*/ 79 w 79"/>
                <a:gd name="T3" fmla="*/ 3 h 170"/>
                <a:gd name="T4" fmla="*/ 67 w 79"/>
                <a:gd name="T5" fmla="*/ 0 h 170"/>
                <a:gd name="T6" fmla="*/ 0 w 79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70">
                  <a:moveTo>
                    <a:pt x="0" y="170"/>
                  </a:moveTo>
                  <a:cubicBezTo>
                    <a:pt x="0" y="170"/>
                    <a:pt x="26" y="11"/>
                    <a:pt x="79" y="3"/>
                  </a:cubicBezTo>
                  <a:cubicBezTo>
                    <a:pt x="75" y="1"/>
                    <a:pt x="71" y="0"/>
                    <a:pt x="67" y="0"/>
                  </a:cubicBezTo>
                  <a:cubicBezTo>
                    <a:pt x="37" y="0"/>
                    <a:pt x="6" y="92"/>
                    <a:pt x="0" y="170"/>
                  </a:cubicBezTo>
                  <a:close/>
                </a:path>
              </a:pathLst>
            </a:custGeom>
            <a:solidFill>
              <a:srgbClr val="FAD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i$ľîde"/>
            <p:cNvSpPr/>
            <p:nvPr/>
          </p:nvSpPr>
          <p:spPr bwMode="auto">
            <a:xfrm>
              <a:off x="3930651" y="4241801"/>
              <a:ext cx="82550" cy="55563"/>
            </a:xfrm>
            <a:custGeom>
              <a:avLst/>
              <a:gdLst>
                <a:gd name="T0" fmla="*/ 1 w 25"/>
                <a:gd name="T1" fmla="*/ 4 h 17"/>
                <a:gd name="T2" fmla="*/ 0 w 25"/>
                <a:gd name="T3" fmla="*/ 6 h 17"/>
                <a:gd name="T4" fmla="*/ 14 w 25"/>
                <a:gd name="T5" fmla="*/ 16 h 17"/>
                <a:gd name="T6" fmla="*/ 23 w 25"/>
                <a:gd name="T7" fmla="*/ 13 h 17"/>
                <a:gd name="T8" fmla="*/ 18 w 25"/>
                <a:gd name="T9" fmla="*/ 4 h 17"/>
                <a:gd name="T10" fmla="*/ 1 w 25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" y="4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2" y="9"/>
                    <a:pt x="7" y="16"/>
                    <a:pt x="14" y="16"/>
                  </a:cubicBezTo>
                  <a:cubicBezTo>
                    <a:pt x="22" y="17"/>
                    <a:pt x="23" y="13"/>
                    <a:pt x="23" y="13"/>
                  </a:cubicBezTo>
                  <a:cubicBezTo>
                    <a:pt x="23" y="13"/>
                    <a:pt x="25" y="9"/>
                    <a:pt x="18" y="4"/>
                  </a:cubicBezTo>
                  <a:cubicBezTo>
                    <a:pt x="13" y="0"/>
                    <a:pt x="5" y="3"/>
                    <a:pt x="1" y="4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îšḷîḓè"/>
            <p:cNvSpPr/>
            <p:nvPr/>
          </p:nvSpPr>
          <p:spPr bwMode="auto">
            <a:xfrm>
              <a:off x="4103688" y="4606926"/>
              <a:ext cx="52388" cy="82550"/>
            </a:xfrm>
            <a:custGeom>
              <a:avLst/>
              <a:gdLst>
                <a:gd name="T0" fmla="*/ 5 w 16"/>
                <a:gd name="T1" fmla="*/ 0 h 25"/>
                <a:gd name="T2" fmla="*/ 2 w 16"/>
                <a:gd name="T3" fmla="*/ 1 h 25"/>
                <a:gd name="T4" fmla="*/ 4 w 16"/>
                <a:gd name="T5" fmla="*/ 18 h 25"/>
                <a:gd name="T6" fmla="*/ 12 w 16"/>
                <a:gd name="T7" fmla="*/ 22 h 25"/>
                <a:gd name="T8" fmla="*/ 15 w 16"/>
                <a:gd name="T9" fmla="*/ 13 h 25"/>
                <a:gd name="T10" fmla="*/ 5 w 1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5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4"/>
                    <a:pt x="0" y="13"/>
                    <a:pt x="4" y="18"/>
                  </a:cubicBezTo>
                  <a:cubicBezTo>
                    <a:pt x="9" y="25"/>
                    <a:pt x="12" y="22"/>
                    <a:pt x="12" y="22"/>
                  </a:cubicBezTo>
                  <a:cubicBezTo>
                    <a:pt x="12" y="22"/>
                    <a:pt x="16" y="22"/>
                    <a:pt x="15" y="13"/>
                  </a:cubicBezTo>
                  <a:cubicBezTo>
                    <a:pt x="15" y="6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íṣḻîḋé"/>
            <p:cNvSpPr/>
            <p:nvPr/>
          </p:nvSpPr>
          <p:spPr bwMode="auto">
            <a:xfrm>
              <a:off x="4208463" y="4073526"/>
              <a:ext cx="36513" cy="55563"/>
            </a:xfrm>
            <a:custGeom>
              <a:avLst/>
              <a:gdLst>
                <a:gd name="T0" fmla="*/ 8 w 11"/>
                <a:gd name="T1" fmla="*/ 1 h 17"/>
                <a:gd name="T2" fmla="*/ 6 w 11"/>
                <a:gd name="T3" fmla="*/ 1 h 17"/>
                <a:gd name="T4" fmla="*/ 1 w 11"/>
                <a:gd name="T5" fmla="*/ 10 h 17"/>
                <a:gd name="T6" fmla="*/ 4 w 11"/>
                <a:gd name="T7" fmla="*/ 16 h 17"/>
                <a:gd name="T8" fmla="*/ 9 w 11"/>
                <a:gd name="T9" fmla="*/ 12 h 17"/>
                <a:gd name="T10" fmla="*/ 8 w 11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8" y="1"/>
                  </a:moveTo>
                  <a:cubicBezTo>
                    <a:pt x="7" y="0"/>
                    <a:pt x="7" y="0"/>
                    <a:pt x="6" y="1"/>
                  </a:cubicBezTo>
                  <a:cubicBezTo>
                    <a:pt x="4" y="2"/>
                    <a:pt x="0" y="6"/>
                    <a:pt x="1" y="10"/>
                  </a:cubicBezTo>
                  <a:cubicBezTo>
                    <a:pt x="1" y="16"/>
                    <a:pt x="4" y="16"/>
                    <a:pt x="4" y="16"/>
                  </a:cubicBezTo>
                  <a:cubicBezTo>
                    <a:pt x="4" y="16"/>
                    <a:pt x="6" y="17"/>
                    <a:pt x="9" y="12"/>
                  </a:cubicBezTo>
                  <a:cubicBezTo>
                    <a:pt x="11" y="8"/>
                    <a:pt x="9" y="3"/>
                    <a:pt x="8" y="1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íṩḷíḋè"/>
            <p:cNvSpPr/>
            <p:nvPr/>
          </p:nvSpPr>
          <p:spPr bwMode="auto">
            <a:xfrm>
              <a:off x="4248151" y="4070351"/>
              <a:ext cx="39688" cy="46038"/>
            </a:xfrm>
            <a:custGeom>
              <a:avLst/>
              <a:gdLst>
                <a:gd name="T0" fmla="*/ 12 w 12"/>
                <a:gd name="T1" fmla="*/ 1 h 14"/>
                <a:gd name="T2" fmla="*/ 11 w 12"/>
                <a:gd name="T3" fmla="*/ 0 h 14"/>
                <a:gd name="T4" fmla="*/ 2 w 12"/>
                <a:gd name="T5" fmla="*/ 6 h 14"/>
                <a:gd name="T6" fmla="*/ 2 w 12"/>
                <a:gd name="T7" fmla="*/ 12 h 14"/>
                <a:gd name="T8" fmla="*/ 8 w 12"/>
                <a:gd name="T9" fmla="*/ 11 h 14"/>
                <a:gd name="T10" fmla="*/ 12 w 12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4" y="2"/>
                    <a:pt x="2" y="6"/>
                  </a:cubicBezTo>
                  <a:cubicBezTo>
                    <a:pt x="0" y="11"/>
                    <a:pt x="2" y="12"/>
                    <a:pt x="2" y="12"/>
                  </a:cubicBezTo>
                  <a:cubicBezTo>
                    <a:pt x="2" y="12"/>
                    <a:pt x="4" y="14"/>
                    <a:pt x="8" y="11"/>
                  </a:cubicBezTo>
                  <a:cubicBezTo>
                    <a:pt x="12" y="9"/>
                    <a:pt x="12" y="3"/>
                    <a:pt x="12" y="1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iṩ1iďè"/>
            <p:cNvSpPr/>
            <p:nvPr/>
          </p:nvSpPr>
          <p:spPr bwMode="auto">
            <a:xfrm>
              <a:off x="4192588" y="4614863"/>
              <a:ext cx="31750" cy="49213"/>
            </a:xfrm>
            <a:custGeom>
              <a:avLst/>
              <a:gdLst>
                <a:gd name="T0" fmla="*/ 8 w 10"/>
                <a:gd name="T1" fmla="*/ 1 h 15"/>
                <a:gd name="T2" fmla="*/ 7 w 10"/>
                <a:gd name="T3" fmla="*/ 0 h 15"/>
                <a:gd name="T4" fmla="*/ 0 w 10"/>
                <a:gd name="T5" fmla="*/ 8 h 15"/>
                <a:gd name="T6" fmla="*/ 2 w 10"/>
                <a:gd name="T7" fmla="*/ 14 h 15"/>
                <a:gd name="T8" fmla="*/ 7 w 10"/>
                <a:gd name="T9" fmla="*/ 11 h 15"/>
                <a:gd name="T10" fmla="*/ 8 w 10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8" y="1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5" y="1"/>
                    <a:pt x="1" y="4"/>
                    <a:pt x="0" y="8"/>
                  </a:cubicBezTo>
                  <a:cubicBezTo>
                    <a:pt x="0" y="13"/>
                    <a:pt x="2" y="14"/>
                    <a:pt x="2" y="14"/>
                  </a:cubicBezTo>
                  <a:cubicBezTo>
                    <a:pt x="2" y="14"/>
                    <a:pt x="4" y="15"/>
                    <a:pt x="7" y="11"/>
                  </a:cubicBezTo>
                  <a:cubicBezTo>
                    <a:pt x="10" y="8"/>
                    <a:pt x="9" y="3"/>
                    <a:pt x="8" y="1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íṧļîďe"/>
            <p:cNvSpPr/>
            <p:nvPr/>
          </p:nvSpPr>
          <p:spPr bwMode="auto">
            <a:xfrm>
              <a:off x="3413126" y="4548188"/>
              <a:ext cx="260350" cy="695325"/>
            </a:xfrm>
            <a:custGeom>
              <a:avLst/>
              <a:gdLst>
                <a:gd name="T0" fmla="*/ 76 w 79"/>
                <a:gd name="T1" fmla="*/ 84 h 211"/>
                <a:gd name="T2" fmla="*/ 75 w 79"/>
                <a:gd name="T3" fmla="*/ 77 h 211"/>
                <a:gd name="T4" fmla="*/ 74 w 79"/>
                <a:gd name="T5" fmla="*/ 72 h 211"/>
                <a:gd name="T6" fmla="*/ 73 w 79"/>
                <a:gd name="T7" fmla="*/ 66 h 211"/>
                <a:gd name="T8" fmla="*/ 72 w 79"/>
                <a:gd name="T9" fmla="*/ 61 h 211"/>
                <a:gd name="T10" fmla="*/ 70 w 79"/>
                <a:gd name="T11" fmla="*/ 53 h 211"/>
                <a:gd name="T12" fmla="*/ 69 w 79"/>
                <a:gd name="T13" fmla="*/ 48 h 211"/>
                <a:gd name="T14" fmla="*/ 67 w 79"/>
                <a:gd name="T15" fmla="*/ 43 h 211"/>
                <a:gd name="T16" fmla="*/ 65 w 79"/>
                <a:gd name="T17" fmla="*/ 38 h 211"/>
                <a:gd name="T18" fmla="*/ 63 w 79"/>
                <a:gd name="T19" fmla="*/ 33 h 211"/>
                <a:gd name="T20" fmla="*/ 61 w 79"/>
                <a:gd name="T21" fmla="*/ 27 h 211"/>
                <a:gd name="T22" fmla="*/ 59 w 79"/>
                <a:gd name="T23" fmla="*/ 23 h 211"/>
                <a:gd name="T24" fmla="*/ 56 w 79"/>
                <a:gd name="T25" fmla="*/ 19 h 211"/>
                <a:gd name="T26" fmla="*/ 54 w 79"/>
                <a:gd name="T27" fmla="*/ 15 h 211"/>
                <a:gd name="T28" fmla="*/ 52 w 79"/>
                <a:gd name="T29" fmla="*/ 12 h 211"/>
                <a:gd name="T30" fmla="*/ 49 w 79"/>
                <a:gd name="T31" fmla="*/ 8 h 211"/>
                <a:gd name="T32" fmla="*/ 46 w 79"/>
                <a:gd name="T33" fmla="*/ 5 h 211"/>
                <a:gd name="T34" fmla="*/ 44 w 79"/>
                <a:gd name="T35" fmla="*/ 3 h 211"/>
                <a:gd name="T36" fmla="*/ 42 w 79"/>
                <a:gd name="T37" fmla="*/ 2 h 211"/>
                <a:gd name="T38" fmla="*/ 41 w 79"/>
                <a:gd name="T39" fmla="*/ 2 h 211"/>
                <a:gd name="T40" fmla="*/ 40 w 79"/>
                <a:gd name="T41" fmla="*/ 1 h 211"/>
                <a:gd name="T42" fmla="*/ 38 w 79"/>
                <a:gd name="T43" fmla="*/ 0 h 211"/>
                <a:gd name="T44" fmla="*/ 34 w 79"/>
                <a:gd name="T45" fmla="*/ 1 h 211"/>
                <a:gd name="T46" fmla="*/ 32 w 79"/>
                <a:gd name="T47" fmla="*/ 1 h 211"/>
                <a:gd name="T48" fmla="*/ 30 w 79"/>
                <a:gd name="T49" fmla="*/ 3 h 211"/>
                <a:gd name="T50" fmla="*/ 28 w 79"/>
                <a:gd name="T51" fmla="*/ 5 h 211"/>
                <a:gd name="T52" fmla="*/ 25 w 79"/>
                <a:gd name="T53" fmla="*/ 8 h 211"/>
                <a:gd name="T54" fmla="*/ 23 w 79"/>
                <a:gd name="T55" fmla="*/ 12 h 211"/>
                <a:gd name="T56" fmla="*/ 21 w 79"/>
                <a:gd name="T57" fmla="*/ 16 h 211"/>
                <a:gd name="T58" fmla="*/ 20 w 79"/>
                <a:gd name="T59" fmla="*/ 20 h 211"/>
                <a:gd name="T60" fmla="*/ 18 w 79"/>
                <a:gd name="T61" fmla="*/ 25 h 211"/>
                <a:gd name="T62" fmla="*/ 16 w 79"/>
                <a:gd name="T63" fmla="*/ 30 h 211"/>
                <a:gd name="T64" fmla="*/ 15 w 79"/>
                <a:gd name="T65" fmla="*/ 37 h 211"/>
                <a:gd name="T66" fmla="*/ 13 w 79"/>
                <a:gd name="T67" fmla="*/ 42 h 211"/>
                <a:gd name="T68" fmla="*/ 12 w 79"/>
                <a:gd name="T69" fmla="*/ 48 h 211"/>
                <a:gd name="T70" fmla="*/ 11 w 79"/>
                <a:gd name="T71" fmla="*/ 54 h 211"/>
                <a:gd name="T72" fmla="*/ 10 w 79"/>
                <a:gd name="T73" fmla="*/ 60 h 211"/>
                <a:gd name="T74" fmla="*/ 9 w 79"/>
                <a:gd name="T75" fmla="*/ 61 h 211"/>
                <a:gd name="T76" fmla="*/ 7 w 79"/>
                <a:gd name="T77" fmla="*/ 68 h 211"/>
                <a:gd name="T78" fmla="*/ 9 w 79"/>
                <a:gd name="T79" fmla="*/ 72 h 211"/>
                <a:gd name="T80" fmla="*/ 9 w 79"/>
                <a:gd name="T81" fmla="*/ 78 h 211"/>
                <a:gd name="T82" fmla="*/ 9 w 79"/>
                <a:gd name="T83" fmla="*/ 85 h 211"/>
                <a:gd name="T84" fmla="*/ 8 w 79"/>
                <a:gd name="T85" fmla="*/ 89 h 211"/>
                <a:gd name="T86" fmla="*/ 21 w 79"/>
                <a:gd name="T87" fmla="*/ 140 h 211"/>
                <a:gd name="T88" fmla="*/ 23 w 79"/>
                <a:gd name="T89" fmla="*/ 142 h 211"/>
                <a:gd name="T90" fmla="*/ 25 w 79"/>
                <a:gd name="T91" fmla="*/ 144 h 211"/>
                <a:gd name="T92" fmla="*/ 29 w 79"/>
                <a:gd name="T93" fmla="*/ 147 h 211"/>
                <a:gd name="T94" fmla="*/ 32 w 79"/>
                <a:gd name="T95" fmla="*/ 148 h 211"/>
                <a:gd name="T96" fmla="*/ 35 w 79"/>
                <a:gd name="T97" fmla="*/ 149 h 211"/>
                <a:gd name="T98" fmla="*/ 38 w 79"/>
                <a:gd name="T99" fmla="*/ 149 h 211"/>
                <a:gd name="T100" fmla="*/ 38 w 79"/>
                <a:gd name="T101" fmla="*/ 150 h 211"/>
                <a:gd name="T102" fmla="*/ 53 w 79"/>
                <a:gd name="T103" fmla="*/ 211 h 211"/>
                <a:gd name="T104" fmla="*/ 64 w 79"/>
                <a:gd name="T105" fmla="*/ 14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" h="211">
                  <a:moveTo>
                    <a:pt x="77" y="88"/>
                  </a:moveTo>
                  <a:cubicBezTo>
                    <a:pt x="77" y="87"/>
                    <a:pt x="76" y="86"/>
                    <a:pt x="76" y="85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3"/>
                    <a:pt x="76" y="82"/>
                    <a:pt x="76" y="81"/>
                  </a:cubicBezTo>
                  <a:cubicBezTo>
                    <a:pt x="76" y="81"/>
                    <a:pt x="76" y="80"/>
                    <a:pt x="76" y="80"/>
                  </a:cubicBezTo>
                  <a:cubicBezTo>
                    <a:pt x="76" y="79"/>
                    <a:pt x="75" y="78"/>
                    <a:pt x="75" y="77"/>
                  </a:cubicBezTo>
                  <a:cubicBezTo>
                    <a:pt x="75" y="77"/>
                    <a:pt x="75" y="76"/>
                    <a:pt x="75" y="76"/>
                  </a:cubicBezTo>
                  <a:cubicBezTo>
                    <a:pt x="75" y="75"/>
                    <a:pt x="75" y="74"/>
                    <a:pt x="75" y="74"/>
                  </a:cubicBezTo>
                  <a:cubicBezTo>
                    <a:pt x="75" y="73"/>
                    <a:pt x="75" y="72"/>
                    <a:pt x="74" y="72"/>
                  </a:cubicBezTo>
                  <a:cubicBezTo>
                    <a:pt x="74" y="71"/>
                    <a:pt x="74" y="70"/>
                    <a:pt x="74" y="70"/>
                  </a:cubicBezTo>
                  <a:cubicBezTo>
                    <a:pt x="74" y="69"/>
                    <a:pt x="74" y="69"/>
                    <a:pt x="74" y="68"/>
                  </a:cubicBezTo>
                  <a:cubicBezTo>
                    <a:pt x="74" y="67"/>
                    <a:pt x="73" y="67"/>
                    <a:pt x="73" y="66"/>
                  </a:cubicBezTo>
                  <a:cubicBezTo>
                    <a:pt x="73" y="65"/>
                    <a:pt x="73" y="65"/>
                    <a:pt x="73" y="64"/>
                  </a:cubicBezTo>
                  <a:cubicBezTo>
                    <a:pt x="73" y="64"/>
                    <a:pt x="73" y="63"/>
                    <a:pt x="72" y="62"/>
                  </a:cubicBezTo>
                  <a:cubicBezTo>
                    <a:pt x="72" y="62"/>
                    <a:pt x="72" y="61"/>
                    <a:pt x="72" y="61"/>
                  </a:cubicBezTo>
                  <a:cubicBezTo>
                    <a:pt x="72" y="60"/>
                    <a:pt x="72" y="58"/>
                    <a:pt x="71" y="57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5"/>
                    <a:pt x="71" y="54"/>
                    <a:pt x="70" y="53"/>
                  </a:cubicBezTo>
                  <a:cubicBezTo>
                    <a:pt x="70" y="53"/>
                    <a:pt x="70" y="53"/>
                    <a:pt x="70" y="52"/>
                  </a:cubicBezTo>
                  <a:cubicBezTo>
                    <a:pt x="70" y="51"/>
                    <a:pt x="69" y="51"/>
                    <a:pt x="69" y="50"/>
                  </a:cubicBezTo>
                  <a:cubicBezTo>
                    <a:pt x="69" y="49"/>
                    <a:pt x="69" y="49"/>
                    <a:pt x="69" y="48"/>
                  </a:cubicBezTo>
                  <a:cubicBezTo>
                    <a:pt x="69" y="48"/>
                    <a:pt x="68" y="47"/>
                    <a:pt x="68" y="46"/>
                  </a:cubicBezTo>
                  <a:cubicBezTo>
                    <a:pt x="68" y="46"/>
                    <a:pt x="68" y="45"/>
                    <a:pt x="68" y="45"/>
                  </a:cubicBezTo>
                  <a:cubicBezTo>
                    <a:pt x="67" y="44"/>
                    <a:pt x="67" y="44"/>
                    <a:pt x="67" y="43"/>
                  </a:cubicBezTo>
                  <a:cubicBezTo>
                    <a:pt x="67" y="42"/>
                    <a:pt x="67" y="42"/>
                    <a:pt x="66" y="41"/>
                  </a:cubicBezTo>
                  <a:cubicBezTo>
                    <a:pt x="66" y="41"/>
                    <a:pt x="66" y="40"/>
                    <a:pt x="66" y="39"/>
                  </a:cubicBezTo>
                  <a:cubicBezTo>
                    <a:pt x="66" y="39"/>
                    <a:pt x="65" y="38"/>
                    <a:pt x="65" y="38"/>
                  </a:cubicBezTo>
                  <a:cubicBezTo>
                    <a:pt x="65" y="37"/>
                    <a:pt x="65" y="37"/>
                    <a:pt x="65" y="36"/>
                  </a:cubicBezTo>
                  <a:cubicBezTo>
                    <a:pt x="64" y="36"/>
                    <a:pt x="64" y="35"/>
                    <a:pt x="64" y="35"/>
                  </a:cubicBezTo>
                  <a:cubicBezTo>
                    <a:pt x="64" y="34"/>
                    <a:pt x="63" y="33"/>
                    <a:pt x="63" y="33"/>
                  </a:cubicBezTo>
                  <a:cubicBezTo>
                    <a:pt x="63" y="32"/>
                    <a:pt x="63" y="32"/>
                    <a:pt x="63" y="31"/>
                  </a:cubicBezTo>
                  <a:cubicBezTo>
                    <a:pt x="62" y="30"/>
                    <a:pt x="62" y="29"/>
                    <a:pt x="61" y="28"/>
                  </a:cubicBezTo>
                  <a:cubicBezTo>
                    <a:pt x="61" y="28"/>
                    <a:pt x="61" y="28"/>
                    <a:pt x="61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3"/>
                    <a:pt x="59" y="23"/>
                  </a:cubicBezTo>
                  <a:cubicBezTo>
                    <a:pt x="58" y="22"/>
                    <a:pt x="58" y="22"/>
                    <a:pt x="58" y="21"/>
                  </a:cubicBezTo>
                  <a:cubicBezTo>
                    <a:pt x="58" y="21"/>
                    <a:pt x="57" y="20"/>
                    <a:pt x="57" y="20"/>
                  </a:cubicBezTo>
                  <a:cubicBezTo>
                    <a:pt x="57" y="20"/>
                    <a:pt x="57" y="19"/>
                    <a:pt x="56" y="19"/>
                  </a:cubicBezTo>
                  <a:cubicBezTo>
                    <a:pt x="56" y="18"/>
                    <a:pt x="56" y="18"/>
                    <a:pt x="56" y="17"/>
                  </a:cubicBezTo>
                  <a:cubicBezTo>
                    <a:pt x="55" y="17"/>
                    <a:pt x="55" y="17"/>
                    <a:pt x="55" y="16"/>
                  </a:cubicBezTo>
                  <a:cubicBezTo>
                    <a:pt x="55" y="16"/>
                    <a:pt x="54" y="15"/>
                    <a:pt x="54" y="15"/>
                  </a:cubicBezTo>
                  <a:cubicBezTo>
                    <a:pt x="54" y="15"/>
                    <a:pt x="54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0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8" y="26"/>
                    <a:pt x="17" y="27"/>
                  </a:cubicBezTo>
                  <a:cubicBezTo>
                    <a:pt x="17" y="27"/>
                    <a:pt x="17" y="28"/>
                    <a:pt x="17" y="29"/>
                  </a:cubicBezTo>
                  <a:cubicBezTo>
                    <a:pt x="17" y="29"/>
                    <a:pt x="17" y="30"/>
                    <a:pt x="16" y="30"/>
                  </a:cubicBezTo>
                  <a:cubicBezTo>
                    <a:pt x="16" y="31"/>
                    <a:pt x="16" y="32"/>
                    <a:pt x="16" y="32"/>
                  </a:cubicBezTo>
                  <a:cubicBezTo>
                    <a:pt x="16" y="33"/>
                    <a:pt x="16" y="33"/>
                    <a:pt x="15" y="34"/>
                  </a:cubicBezTo>
                  <a:cubicBezTo>
                    <a:pt x="15" y="35"/>
                    <a:pt x="15" y="36"/>
                    <a:pt x="15" y="37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cubicBezTo>
                    <a:pt x="14" y="41"/>
                    <a:pt x="13" y="42"/>
                    <a:pt x="13" y="42"/>
                  </a:cubicBezTo>
                  <a:cubicBezTo>
                    <a:pt x="13" y="43"/>
                    <a:pt x="13" y="44"/>
                    <a:pt x="13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12" y="47"/>
                    <a:pt x="12" y="48"/>
                    <a:pt x="12" y="48"/>
                  </a:cubicBezTo>
                  <a:cubicBezTo>
                    <a:pt x="12" y="49"/>
                    <a:pt x="12" y="50"/>
                    <a:pt x="12" y="50"/>
                  </a:cubicBezTo>
                  <a:cubicBezTo>
                    <a:pt x="12" y="51"/>
                    <a:pt x="12" y="52"/>
                    <a:pt x="12" y="52"/>
                  </a:cubicBezTo>
                  <a:cubicBezTo>
                    <a:pt x="11" y="53"/>
                    <a:pt x="11" y="54"/>
                    <a:pt x="11" y="54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1" y="59"/>
                    <a:pt x="10" y="60"/>
                    <a:pt x="10" y="60"/>
                  </a:cubicBezTo>
                  <a:cubicBezTo>
                    <a:pt x="10" y="61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9" y="62"/>
                    <a:pt x="9" y="61"/>
                  </a:cubicBezTo>
                  <a:cubicBezTo>
                    <a:pt x="6" y="60"/>
                    <a:pt x="2" y="61"/>
                    <a:pt x="0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1" y="64"/>
                    <a:pt x="4" y="68"/>
                    <a:pt x="7" y="68"/>
                  </a:cubicBezTo>
                  <a:cubicBezTo>
                    <a:pt x="8" y="68"/>
                    <a:pt x="9" y="68"/>
                    <a:pt x="10" y="67"/>
                  </a:cubicBezTo>
                  <a:cubicBezTo>
                    <a:pt x="9" y="68"/>
                    <a:pt x="9" y="69"/>
                    <a:pt x="9" y="70"/>
                  </a:cubicBezTo>
                  <a:cubicBezTo>
                    <a:pt x="9" y="71"/>
                    <a:pt x="9" y="72"/>
                    <a:pt x="9" y="72"/>
                  </a:cubicBezTo>
                  <a:cubicBezTo>
                    <a:pt x="9" y="73"/>
                    <a:pt x="9" y="74"/>
                    <a:pt x="9" y="74"/>
                  </a:cubicBezTo>
                  <a:cubicBezTo>
                    <a:pt x="9" y="75"/>
                    <a:pt x="9" y="76"/>
                    <a:pt x="9" y="76"/>
                  </a:cubicBezTo>
                  <a:cubicBezTo>
                    <a:pt x="9" y="77"/>
                    <a:pt x="9" y="78"/>
                    <a:pt x="9" y="78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2"/>
                    <a:pt x="9" y="82"/>
                  </a:cubicBezTo>
                  <a:cubicBezTo>
                    <a:pt x="9" y="83"/>
                    <a:pt x="9" y="84"/>
                    <a:pt x="9" y="85"/>
                  </a:cubicBezTo>
                  <a:cubicBezTo>
                    <a:pt x="9" y="85"/>
                    <a:pt x="9" y="86"/>
                    <a:pt x="8" y="87"/>
                  </a:cubicBezTo>
                  <a:cubicBezTo>
                    <a:pt x="8" y="87"/>
                    <a:pt x="8" y="88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94"/>
                    <a:pt x="9" y="99"/>
                    <a:pt x="9" y="104"/>
                  </a:cubicBezTo>
                  <a:cubicBezTo>
                    <a:pt x="11" y="122"/>
                    <a:pt x="15" y="133"/>
                    <a:pt x="21" y="140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2" y="141"/>
                    <a:pt x="22" y="141"/>
                    <a:pt x="22" y="142"/>
                  </a:cubicBezTo>
                  <a:cubicBezTo>
                    <a:pt x="23" y="142"/>
                    <a:pt x="23" y="142"/>
                    <a:pt x="23" y="142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7" y="145"/>
                    <a:pt x="28" y="146"/>
                    <a:pt x="29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0" y="147"/>
                    <a:pt x="30" y="147"/>
                    <a:pt x="31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3" y="148"/>
                    <a:pt x="34" y="148"/>
                    <a:pt x="34" y="148"/>
                  </a:cubicBezTo>
                  <a:cubicBezTo>
                    <a:pt x="35" y="149"/>
                    <a:pt x="35" y="149"/>
                    <a:pt x="35" y="149"/>
                  </a:cubicBezTo>
                  <a:cubicBezTo>
                    <a:pt x="35" y="149"/>
                    <a:pt x="36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54" y="149"/>
                    <a:pt x="59" y="146"/>
                    <a:pt x="64" y="142"/>
                  </a:cubicBezTo>
                  <a:cubicBezTo>
                    <a:pt x="73" y="133"/>
                    <a:pt x="79" y="115"/>
                    <a:pt x="77" y="88"/>
                  </a:cubicBezTo>
                </a:path>
              </a:pathLst>
            </a:cu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íṡľïďé"/>
            <p:cNvSpPr/>
            <p:nvPr/>
          </p:nvSpPr>
          <p:spPr bwMode="auto">
            <a:xfrm>
              <a:off x="4686301" y="4354513"/>
              <a:ext cx="317500" cy="889000"/>
            </a:xfrm>
            <a:custGeom>
              <a:avLst/>
              <a:gdLst>
                <a:gd name="T0" fmla="*/ 96 w 96"/>
                <a:gd name="T1" fmla="*/ 110 h 270"/>
                <a:gd name="T2" fmla="*/ 95 w 96"/>
                <a:gd name="T3" fmla="*/ 102 h 270"/>
                <a:gd name="T4" fmla="*/ 95 w 96"/>
                <a:gd name="T5" fmla="*/ 95 h 270"/>
                <a:gd name="T6" fmla="*/ 94 w 96"/>
                <a:gd name="T7" fmla="*/ 88 h 270"/>
                <a:gd name="T8" fmla="*/ 93 w 96"/>
                <a:gd name="T9" fmla="*/ 81 h 270"/>
                <a:gd name="T10" fmla="*/ 91 w 96"/>
                <a:gd name="T11" fmla="*/ 71 h 270"/>
                <a:gd name="T12" fmla="*/ 90 w 96"/>
                <a:gd name="T13" fmla="*/ 65 h 270"/>
                <a:gd name="T14" fmla="*/ 88 w 96"/>
                <a:gd name="T15" fmla="*/ 58 h 270"/>
                <a:gd name="T16" fmla="*/ 87 w 96"/>
                <a:gd name="T17" fmla="*/ 51 h 270"/>
                <a:gd name="T18" fmla="*/ 84 w 96"/>
                <a:gd name="T19" fmla="*/ 44 h 270"/>
                <a:gd name="T20" fmla="*/ 82 w 96"/>
                <a:gd name="T21" fmla="*/ 37 h 270"/>
                <a:gd name="T22" fmla="*/ 80 w 96"/>
                <a:gd name="T23" fmla="*/ 31 h 270"/>
                <a:gd name="T24" fmla="*/ 77 w 96"/>
                <a:gd name="T25" fmla="*/ 26 h 270"/>
                <a:gd name="T26" fmla="*/ 75 w 96"/>
                <a:gd name="T27" fmla="*/ 21 h 270"/>
                <a:gd name="T28" fmla="*/ 72 w 96"/>
                <a:gd name="T29" fmla="*/ 16 h 270"/>
                <a:gd name="T30" fmla="*/ 69 w 96"/>
                <a:gd name="T31" fmla="*/ 11 h 270"/>
                <a:gd name="T32" fmla="*/ 66 w 96"/>
                <a:gd name="T33" fmla="*/ 7 h 270"/>
                <a:gd name="T34" fmla="*/ 63 w 96"/>
                <a:gd name="T35" fmla="*/ 5 h 270"/>
                <a:gd name="T36" fmla="*/ 60 w 96"/>
                <a:gd name="T37" fmla="*/ 3 h 270"/>
                <a:gd name="T38" fmla="*/ 60 w 96"/>
                <a:gd name="T39" fmla="*/ 2 h 270"/>
                <a:gd name="T40" fmla="*/ 59 w 96"/>
                <a:gd name="T41" fmla="*/ 1 h 270"/>
                <a:gd name="T42" fmla="*/ 55 w 96"/>
                <a:gd name="T43" fmla="*/ 0 h 270"/>
                <a:gd name="T44" fmla="*/ 51 w 96"/>
                <a:gd name="T45" fmla="*/ 0 h 270"/>
                <a:gd name="T46" fmla="*/ 48 w 96"/>
                <a:gd name="T47" fmla="*/ 1 h 270"/>
                <a:gd name="T48" fmla="*/ 45 w 96"/>
                <a:gd name="T49" fmla="*/ 3 h 270"/>
                <a:gd name="T50" fmla="*/ 42 w 96"/>
                <a:gd name="T51" fmla="*/ 5 h 270"/>
                <a:gd name="T52" fmla="*/ 39 w 96"/>
                <a:gd name="T53" fmla="*/ 9 h 270"/>
                <a:gd name="T54" fmla="*/ 36 w 96"/>
                <a:gd name="T55" fmla="*/ 13 h 270"/>
                <a:gd name="T56" fmla="*/ 33 w 96"/>
                <a:gd name="T57" fmla="*/ 19 h 270"/>
                <a:gd name="T58" fmla="*/ 30 w 96"/>
                <a:gd name="T59" fmla="*/ 24 h 270"/>
                <a:gd name="T60" fmla="*/ 28 w 96"/>
                <a:gd name="T61" fmla="*/ 30 h 270"/>
                <a:gd name="T62" fmla="*/ 25 w 96"/>
                <a:gd name="T63" fmla="*/ 36 h 270"/>
                <a:gd name="T64" fmla="*/ 22 w 96"/>
                <a:gd name="T65" fmla="*/ 45 h 270"/>
                <a:gd name="T66" fmla="*/ 20 w 96"/>
                <a:gd name="T67" fmla="*/ 51 h 270"/>
                <a:gd name="T68" fmla="*/ 18 w 96"/>
                <a:gd name="T69" fmla="*/ 59 h 270"/>
                <a:gd name="T70" fmla="*/ 16 w 96"/>
                <a:gd name="T71" fmla="*/ 66 h 270"/>
                <a:gd name="T72" fmla="*/ 14 w 96"/>
                <a:gd name="T73" fmla="*/ 74 h 270"/>
                <a:gd name="T74" fmla="*/ 12 w 96"/>
                <a:gd name="T75" fmla="*/ 75 h 270"/>
                <a:gd name="T76" fmla="*/ 9 w 96"/>
                <a:gd name="T77" fmla="*/ 83 h 270"/>
                <a:gd name="T78" fmla="*/ 12 w 96"/>
                <a:gd name="T79" fmla="*/ 89 h 270"/>
                <a:gd name="T80" fmla="*/ 10 w 96"/>
                <a:gd name="T81" fmla="*/ 97 h 270"/>
                <a:gd name="T82" fmla="*/ 10 w 96"/>
                <a:gd name="T83" fmla="*/ 104 h 270"/>
                <a:gd name="T84" fmla="*/ 9 w 96"/>
                <a:gd name="T85" fmla="*/ 110 h 270"/>
                <a:gd name="T86" fmla="*/ 8 w 96"/>
                <a:gd name="T87" fmla="*/ 129 h 270"/>
                <a:gd name="T88" fmla="*/ 21 w 96"/>
                <a:gd name="T89" fmla="*/ 179 h 270"/>
                <a:gd name="T90" fmla="*/ 23 w 96"/>
                <a:gd name="T91" fmla="*/ 181 h 270"/>
                <a:gd name="T92" fmla="*/ 29 w 96"/>
                <a:gd name="T93" fmla="*/ 186 h 270"/>
                <a:gd name="T94" fmla="*/ 32 w 96"/>
                <a:gd name="T95" fmla="*/ 187 h 270"/>
                <a:gd name="T96" fmla="*/ 35 w 96"/>
                <a:gd name="T97" fmla="*/ 189 h 270"/>
                <a:gd name="T98" fmla="*/ 38 w 96"/>
                <a:gd name="T99" fmla="*/ 189 h 270"/>
                <a:gd name="T100" fmla="*/ 41 w 96"/>
                <a:gd name="T101" fmla="*/ 190 h 270"/>
                <a:gd name="T102" fmla="*/ 47 w 96"/>
                <a:gd name="T103" fmla="*/ 270 h 270"/>
                <a:gd name="T104" fmla="*/ 53 w 96"/>
                <a:gd name="T105" fmla="*/ 19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270">
                  <a:moveTo>
                    <a:pt x="96" y="117"/>
                  </a:moveTo>
                  <a:cubicBezTo>
                    <a:pt x="96" y="115"/>
                    <a:pt x="96" y="113"/>
                    <a:pt x="96" y="112"/>
                  </a:cubicBezTo>
                  <a:cubicBezTo>
                    <a:pt x="96" y="111"/>
                    <a:pt x="96" y="111"/>
                    <a:pt x="96" y="110"/>
                  </a:cubicBezTo>
                  <a:cubicBezTo>
                    <a:pt x="96" y="109"/>
                    <a:pt x="96" y="108"/>
                    <a:pt x="96" y="107"/>
                  </a:cubicBezTo>
                  <a:cubicBezTo>
                    <a:pt x="96" y="106"/>
                    <a:pt x="96" y="106"/>
                    <a:pt x="96" y="105"/>
                  </a:cubicBezTo>
                  <a:cubicBezTo>
                    <a:pt x="95" y="104"/>
                    <a:pt x="95" y="103"/>
                    <a:pt x="95" y="102"/>
                  </a:cubicBezTo>
                  <a:cubicBezTo>
                    <a:pt x="95" y="102"/>
                    <a:pt x="95" y="101"/>
                    <a:pt x="95" y="100"/>
                  </a:cubicBezTo>
                  <a:cubicBezTo>
                    <a:pt x="95" y="99"/>
                    <a:pt x="95" y="98"/>
                    <a:pt x="95" y="97"/>
                  </a:cubicBezTo>
                  <a:cubicBezTo>
                    <a:pt x="95" y="97"/>
                    <a:pt x="95" y="96"/>
                    <a:pt x="95" y="95"/>
                  </a:cubicBezTo>
                  <a:cubicBezTo>
                    <a:pt x="95" y="94"/>
                    <a:pt x="95" y="93"/>
                    <a:pt x="95" y="92"/>
                  </a:cubicBezTo>
                  <a:cubicBezTo>
                    <a:pt x="94" y="92"/>
                    <a:pt x="94" y="91"/>
                    <a:pt x="94" y="91"/>
                  </a:cubicBezTo>
                  <a:cubicBezTo>
                    <a:pt x="94" y="90"/>
                    <a:pt x="94" y="89"/>
                    <a:pt x="94" y="88"/>
                  </a:cubicBezTo>
                  <a:cubicBezTo>
                    <a:pt x="94" y="87"/>
                    <a:pt x="94" y="86"/>
                    <a:pt x="94" y="86"/>
                  </a:cubicBezTo>
                  <a:cubicBezTo>
                    <a:pt x="94" y="85"/>
                    <a:pt x="93" y="83"/>
                    <a:pt x="93" y="82"/>
                  </a:cubicBezTo>
                  <a:cubicBezTo>
                    <a:pt x="93" y="82"/>
                    <a:pt x="93" y="81"/>
                    <a:pt x="93" y="81"/>
                  </a:cubicBezTo>
                  <a:cubicBezTo>
                    <a:pt x="93" y="79"/>
                    <a:pt x="93" y="78"/>
                    <a:pt x="92" y="76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4"/>
                    <a:pt x="92" y="73"/>
                    <a:pt x="91" y="71"/>
                  </a:cubicBezTo>
                  <a:cubicBezTo>
                    <a:pt x="91" y="71"/>
                    <a:pt x="91" y="70"/>
                    <a:pt x="91" y="70"/>
                  </a:cubicBezTo>
                  <a:cubicBezTo>
                    <a:pt x="91" y="69"/>
                    <a:pt x="91" y="68"/>
                    <a:pt x="90" y="67"/>
                  </a:cubicBezTo>
                  <a:cubicBezTo>
                    <a:pt x="90" y="66"/>
                    <a:pt x="90" y="65"/>
                    <a:pt x="90" y="65"/>
                  </a:cubicBezTo>
                  <a:cubicBezTo>
                    <a:pt x="90" y="64"/>
                    <a:pt x="90" y="63"/>
                    <a:pt x="89" y="62"/>
                  </a:cubicBezTo>
                  <a:cubicBezTo>
                    <a:pt x="89" y="61"/>
                    <a:pt x="89" y="61"/>
                    <a:pt x="89" y="60"/>
                  </a:cubicBezTo>
                  <a:cubicBezTo>
                    <a:pt x="89" y="59"/>
                    <a:pt x="89" y="58"/>
                    <a:pt x="88" y="58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3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86" y="50"/>
                    <a:pt x="86" y="49"/>
                    <a:pt x="86" y="49"/>
                  </a:cubicBezTo>
                  <a:cubicBezTo>
                    <a:pt x="86" y="48"/>
                    <a:pt x="85" y="47"/>
                    <a:pt x="85" y="47"/>
                  </a:cubicBezTo>
                  <a:cubicBezTo>
                    <a:pt x="85" y="46"/>
                    <a:pt x="85" y="45"/>
                    <a:pt x="84" y="44"/>
                  </a:cubicBezTo>
                  <a:cubicBezTo>
                    <a:pt x="84" y="44"/>
                    <a:pt x="84" y="43"/>
                    <a:pt x="84" y="43"/>
                  </a:cubicBezTo>
                  <a:cubicBezTo>
                    <a:pt x="84" y="41"/>
                    <a:pt x="83" y="40"/>
                    <a:pt x="83" y="39"/>
                  </a:cubicBezTo>
                  <a:cubicBezTo>
                    <a:pt x="82" y="38"/>
                    <a:pt x="82" y="37"/>
                    <a:pt x="82" y="37"/>
                  </a:cubicBezTo>
                  <a:cubicBezTo>
                    <a:pt x="82" y="36"/>
                    <a:pt x="81" y="35"/>
                    <a:pt x="81" y="35"/>
                  </a:cubicBezTo>
                  <a:cubicBezTo>
                    <a:pt x="81" y="34"/>
                    <a:pt x="81" y="33"/>
                    <a:pt x="80" y="33"/>
                  </a:cubicBezTo>
                  <a:cubicBezTo>
                    <a:pt x="80" y="32"/>
                    <a:pt x="80" y="32"/>
                    <a:pt x="80" y="31"/>
                  </a:cubicBezTo>
                  <a:cubicBezTo>
                    <a:pt x="79" y="30"/>
                    <a:pt x="79" y="30"/>
                    <a:pt x="79" y="29"/>
                  </a:cubicBezTo>
                  <a:cubicBezTo>
                    <a:pt x="79" y="29"/>
                    <a:pt x="78" y="28"/>
                    <a:pt x="78" y="27"/>
                  </a:cubicBezTo>
                  <a:cubicBezTo>
                    <a:pt x="78" y="27"/>
                    <a:pt x="78" y="26"/>
                    <a:pt x="77" y="26"/>
                  </a:cubicBezTo>
                  <a:cubicBezTo>
                    <a:pt x="77" y="25"/>
                    <a:pt x="77" y="24"/>
                    <a:pt x="77" y="24"/>
                  </a:cubicBezTo>
                  <a:cubicBezTo>
                    <a:pt x="76" y="23"/>
                    <a:pt x="76" y="23"/>
                    <a:pt x="76" y="22"/>
                  </a:cubicBezTo>
                  <a:cubicBezTo>
                    <a:pt x="75" y="22"/>
                    <a:pt x="75" y="21"/>
                    <a:pt x="75" y="21"/>
                  </a:cubicBezTo>
                  <a:cubicBezTo>
                    <a:pt x="75" y="20"/>
                    <a:pt x="74" y="20"/>
                    <a:pt x="74" y="19"/>
                  </a:cubicBezTo>
                  <a:cubicBezTo>
                    <a:pt x="74" y="19"/>
                    <a:pt x="73" y="18"/>
                    <a:pt x="73" y="18"/>
                  </a:cubicBezTo>
                  <a:cubicBezTo>
                    <a:pt x="73" y="17"/>
                    <a:pt x="73" y="17"/>
                    <a:pt x="72" y="16"/>
                  </a:cubicBezTo>
                  <a:cubicBezTo>
                    <a:pt x="72" y="16"/>
                    <a:pt x="72" y="15"/>
                    <a:pt x="71" y="15"/>
                  </a:cubicBezTo>
                  <a:cubicBezTo>
                    <a:pt x="71" y="14"/>
                    <a:pt x="70" y="13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0"/>
                    <a:pt x="68" y="10"/>
                    <a:pt x="68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8"/>
                    <a:pt x="66" y="8"/>
                    <a:pt x="66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5" y="3"/>
                    <a:pt x="45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4"/>
                    <a:pt x="43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1" y="6"/>
                    <a:pt x="41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39" y="9"/>
                    <a:pt x="39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7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5" y="15"/>
                    <a:pt x="35" y="16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8"/>
                    <a:pt x="33" y="19"/>
                  </a:cubicBezTo>
                  <a:cubicBezTo>
                    <a:pt x="33" y="19"/>
                    <a:pt x="32" y="20"/>
                    <a:pt x="32" y="20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31" y="23"/>
                    <a:pt x="30" y="23"/>
                    <a:pt x="30" y="24"/>
                  </a:cubicBezTo>
                  <a:cubicBezTo>
                    <a:pt x="30" y="25"/>
                    <a:pt x="30" y="25"/>
                    <a:pt x="29" y="26"/>
                  </a:cubicBezTo>
                  <a:cubicBezTo>
                    <a:pt x="29" y="27"/>
                    <a:pt x="29" y="27"/>
                    <a:pt x="29" y="28"/>
                  </a:cubicBezTo>
                  <a:cubicBezTo>
                    <a:pt x="28" y="28"/>
                    <a:pt x="28" y="29"/>
                    <a:pt x="28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6" y="33"/>
                    <a:pt x="26" y="34"/>
                  </a:cubicBezTo>
                  <a:cubicBezTo>
                    <a:pt x="26" y="35"/>
                    <a:pt x="25" y="35"/>
                    <a:pt x="25" y="36"/>
                  </a:cubicBezTo>
                  <a:cubicBezTo>
                    <a:pt x="25" y="37"/>
                    <a:pt x="25" y="38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3" y="42"/>
                    <a:pt x="23" y="43"/>
                    <a:pt x="22" y="45"/>
                  </a:cubicBezTo>
                  <a:cubicBezTo>
                    <a:pt x="22" y="45"/>
                    <a:pt x="22" y="46"/>
                    <a:pt x="22" y="46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0" y="50"/>
                    <a:pt x="20" y="51"/>
                    <a:pt x="20" y="51"/>
                  </a:cubicBezTo>
                  <a:cubicBezTo>
                    <a:pt x="20" y="52"/>
                    <a:pt x="20" y="53"/>
                    <a:pt x="19" y="54"/>
                  </a:cubicBezTo>
                  <a:cubicBezTo>
                    <a:pt x="19" y="55"/>
                    <a:pt x="19" y="55"/>
                    <a:pt x="19" y="56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60"/>
                    <a:pt x="18" y="60"/>
                    <a:pt x="17" y="61"/>
                  </a:cubicBezTo>
                  <a:cubicBezTo>
                    <a:pt x="17" y="62"/>
                    <a:pt x="17" y="63"/>
                    <a:pt x="17" y="64"/>
                  </a:cubicBezTo>
                  <a:cubicBezTo>
                    <a:pt x="17" y="65"/>
                    <a:pt x="16" y="65"/>
                    <a:pt x="16" y="66"/>
                  </a:cubicBezTo>
                  <a:cubicBezTo>
                    <a:pt x="16" y="67"/>
                    <a:pt x="16" y="68"/>
                    <a:pt x="16" y="69"/>
                  </a:cubicBezTo>
                  <a:cubicBezTo>
                    <a:pt x="15" y="70"/>
                    <a:pt x="15" y="70"/>
                    <a:pt x="15" y="71"/>
                  </a:cubicBezTo>
                  <a:cubicBezTo>
                    <a:pt x="15" y="72"/>
                    <a:pt x="15" y="73"/>
                    <a:pt x="14" y="74"/>
                  </a:cubicBezTo>
                  <a:cubicBezTo>
                    <a:pt x="14" y="75"/>
                    <a:pt x="14" y="76"/>
                    <a:pt x="14" y="76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6"/>
                    <a:pt x="13" y="76"/>
                    <a:pt x="12" y="75"/>
                  </a:cubicBezTo>
                  <a:cubicBezTo>
                    <a:pt x="9" y="73"/>
                    <a:pt x="3" y="74"/>
                    <a:pt x="1" y="75"/>
                  </a:cubicBezTo>
                  <a:cubicBezTo>
                    <a:pt x="1" y="75"/>
                    <a:pt x="0" y="76"/>
                    <a:pt x="1" y="76"/>
                  </a:cubicBezTo>
                  <a:cubicBezTo>
                    <a:pt x="2" y="78"/>
                    <a:pt x="5" y="83"/>
                    <a:pt x="9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2" y="84"/>
                    <a:pt x="12" y="85"/>
                    <a:pt x="12" y="86"/>
                  </a:cubicBezTo>
                  <a:cubicBezTo>
                    <a:pt x="12" y="87"/>
                    <a:pt x="12" y="88"/>
                    <a:pt x="12" y="89"/>
                  </a:cubicBezTo>
                  <a:cubicBezTo>
                    <a:pt x="11" y="90"/>
                    <a:pt x="11" y="91"/>
                    <a:pt x="11" y="92"/>
                  </a:cubicBezTo>
                  <a:cubicBezTo>
                    <a:pt x="11" y="92"/>
                    <a:pt x="11" y="93"/>
                    <a:pt x="11" y="94"/>
                  </a:cubicBezTo>
                  <a:cubicBezTo>
                    <a:pt x="11" y="95"/>
                    <a:pt x="11" y="96"/>
                    <a:pt x="10" y="97"/>
                  </a:cubicBezTo>
                  <a:cubicBezTo>
                    <a:pt x="10" y="98"/>
                    <a:pt x="10" y="98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3"/>
                    <a:pt x="10" y="104"/>
                    <a:pt x="10" y="104"/>
                  </a:cubicBezTo>
                  <a:cubicBezTo>
                    <a:pt x="9" y="105"/>
                    <a:pt x="9" y="106"/>
                    <a:pt x="9" y="107"/>
                  </a:cubicBezTo>
                  <a:cubicBezTo>
                    <a:pt x="9" y="108"/>
                    <a:pt x="9" y="109"/>
                    <a:pt x="9" y="11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8" y="117"/>
                    <a:pt x="8" y="123"/>
                    <a:pt x="8" y="129"/>
                  </a:cubicBezTo>
                  <a:cubicBezTo>
                    <a:pt x="8" y="153"/>
                    <a:pt x="13" y="16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1" y="178"/>
                    <a:pt x="21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2" y="180"/>
                    <a:pt x="22" y="180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4" y="182"/>
                    <a:pt x="24" y="182"/>
                    <a:pt x="25" y="182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6" y="184"/>
                    <a:pt x="28" y="185"/>
                    <a:pt x="29" y="186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0" y="186"/>
                    <a:pt x="31" y="186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2" y="187"/>
                    <a:pt x="33" y="187"/>
                    <a:pt x="33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5" y="189"/>
                  </a:cubicBezTo>
                  <a:cubicBezTo>
                    <a:pt x="36" y="189"/>
                    <a:pt x="36" y="189"/>
                    <a:pt x="36" y="189"/>
                  </a:cubicBezTo>
                  <a:cubicBezTo>
                    <a:pt x="37" y="189"/>
                    <a:pt x="37" y="189"/>
                    <a:pt x="38" y="189"/>
                  </a:cubicBezTo>
                  <a:cubicBezTo>
                    <a:pt x="38" y="189"/>
                    <a:pt x="38" y="189"/>
                    <a:pt x="38" y="189"/>
                  </a:cubicBezTo>
                  <a:cubicBezTo>
                    <a:pt x="39" y="190"/>
                    <a:pt x="40" y="190"/>
                    <a:pt x="40" y="19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6" y="205"/>
                    <a:pt x="46" y="205"/>
                    <a:pt x="46" y="205"/>
                  </a:cubicBezTo>
                  <a:cubicBezTo>
                    <a:pt x="47" y="270"/>
                    <a:pt x="47" y="270"/>
                    <a:pt x="47" y="270"/>
                  </a:cubicBezTo>
                  <a:cubicBezTo>
                    <a:pt x="53" y="270"/>
                    <a:pt x="53" y="270"/>
                    <a:pt x="53" y="270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60" y="191"/>
                    <a:pt x="68" y="189"/>
                    <a:pt x="74" y="183"/>
                  </a:cubicBezTo>
                  <a:cubicBezTo>
                    <a:pt x="87" y="172"/>
                    <a:pt x="96" y="151"/>
                    <a:pt x="96" y="117"/>
                  </a:cubicBezTo>
                  <a:close/>
                </a:path>
              </a:pathLst>
            </a:cu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îṧḻíḋé"/>
            <p:cNvSpPr/>
            <p:nvPr/>
          </p:nvSpPr>
          <p:spPr bwMode="auto">
            <a:xfrm>
              <a:off x="7227888" y="4440238"/>
              <a:ext cx="284163" cy="803275"/>
            </a:xfrm>
            <a:custGeom>
              <a:avLst/>
              <a:gdLst>
                <a:gd name="T0" fmla="*/ 86 w 86"/>
                <a:gd name="T1" fmla="*/ 100 h 244"/>
                <a:gd name="T2" fmla="*/ 85 w 86"/>
                <a:gd name="T3" fmla="*/ 92 h 244"/>
                <a:gd name="T4" fmla="*/ 85 w 86"/>
                <a:gd name="T5" fmla="*/ 86 h 244"/>
                <a:gd name="T6" fmla="*/ 84 w 86"/>
                <a:gd name="T7" fmla="*/ 79 h 244"/>
                <a:gd name="T8" fmla="*/ 83 w 86"/>
                <a:gd name="T9" fmla="*/ 73 h 244"/>
                <a:gd name="T10" fmla="*/ 82 w 86"/>
                <a:gd name="T11" fmla="*/ 65 h 244"/>
                <a:gd name="T12" fmla="*/ 80 w 86"/>
                <a:gd name="T13" fmla="*/ 59 h 244"/>
                <a:gd name="T14" fmla="*/ 79 w 86"/>
                <a:gd name="T15" fmla="*/ 52 h 244"/>
                <a:gd name="T16" fmla="*/ 77 w 86"/>
                <a:gd name="T17" fmla="*/ 46 h 244"/>
                <a:gd name="T18" fmla="*/ 75 w 86"/>
                <a:gd name="T19" fmla="*/ 40 h 244"/>
                <a:gd name="T20" fmla="*/ 73 w 86"/>
                <a:gd name="T21" fmla="*/ 33 h 244"/>
                <a:gd name="T22" fmla="*/ 71 w 86"/>
                <a:gd name="T23" fmla="*/ 28 h 244"/>
                <a:gd name="T24" fmla="*/ 69 w 86"/>
                <a:gd name="T25" fmla="*/ 23 h 244"/>
                <a:gd name="T26" fmla="*/ 67 w 86"/>
                <a:gd name="T27" fmla="*/ 19 h 244"/>
                <a:gd name="T28" fmla="*/ 64 w 86"/>
                <a:gd name="T29" fmla="*/ 15 h 244"/>
                <a:gd name="T30" fmla="*/ 61 w 86"/>
                <a:gd name="T31" fmla="*/ 10 h 244"/>
                <a:gd name="T32" fmla="*/ 59 w 86"/>
                <a:gd name="T33" fmla="*/ 7 h 244"/>
                <a:gd name="T34" fmla="*/ 56 w 86"/>
                <a:gd name="T35" fmla="*/ 4 h 244"/>
                <a:gd name="T36" fmla="*/ 54 w 86"/>
                <a:gd name="T37" fmla="*/ 2 h 244"/>
                <a:gd name="T38" fmla="*/ 53 w 86"/>
                <a:gd name="T39" fmla="*/ 2 h 244"/>
                <a:gd name="T40" fmla="*/ 53 w 86"/>
                <a:gd name="T41" fmla="*/ 2 h 244"/>
                <a:gd name="T42" fmla="*/ 50 w 86"/>
                <a:gd name="T43" fmla="*/ 1 h 244"/>
                <a:gd name="T44" fmla="*/ 47 w 86"/>
                <a:gd name="T45" fmla="*/ 0 h 244"/>
                <a:gd name="T46" fmla="*/ 43 w 86"/>
                <a:gd name="T47" fmla="*/ 1 h 244"/>
                <a:gd name="T48" fmla="*/ 41 w 86"/>
                <a:gd name="T49" fmla="*/ 2 h 244"/>
                <a:gd name="T50" fmla="*/ 38 w 86"/>
                <a:gd name="T51" fmla="*/ 4 h 244"/>
                <a:gd name="T52" fmla="*/ 35 w 86"/>
                <a:gd name="T53" fmla="*/ 7 h 244"/>
                <a:gd name="T54" fmla="*/ 32 w 86"/>
                <a:gd name="T55" fmla="*/ 12 h 244"/>
                <a:gd name="T56" fmla="*/ 30 w 86"/>
                <a:gd name="T57" fmla="*/ 15 h 244"/>
                <a:gd name="T58" fmla="*/ 27 w 86"/>
                <a:gd name="T59" fmla="*/ 20 h 244"/>
                <a:gd name="T60" fmla="*/ 25 w 86"/>
                <a:gd name="T61" fmla="*/ 25 h 244"/>
                <a:gd name="T62" fmla="*/ 22 w 86"/>
                <a:gd name="T63" fmla="*/ 31 h 244"/>
                <a:gd name="T64" fmla="*/ 20 w 86"/>
                <a:gd name="T65" fmla="*/ 36 h 244"/>
                <a:gd name="T66" fmla="*/ 18 w 86"/>
                <a:gd name="T67" fmla="*/ 45 h 244"/>
                <a:gd name="T68" fmla="*/ 16 w 86"/>
                <a:gd name="T69" fmla="*/ 51 h 244"/>
                <a:gd name="T70" fmla="*/ 14 w 86"/>
                <a:gd name="T71" fmla="*/ 58 h 244"/>
                <a:gd name="T72" fmla="*/ 13 w 86"/>
                <a:gd name="T73" fmla="*/ 64 h 244"/>
                <a:gd name="T74" fmla="*/ 12 w 86"/>
                <a:gd name="T75" fmla="*/ 69 h 244"/>
                <a:gd name="T76" fmla="*/ 0 w 86"/>
                <a:gd name="T77" fmla="*/ 69 h 244"/>
                <a:gd name="T78" fmla="*/ 10 w 86"/>
                <a:gd name="T79" fmla="*/ 78 h 244"/>
                <a:gd name="T80" fmla="*/ 9 w 86"/>
                <a:gd name="T81" fmla="*/ 85 h 244"/>
                <a:gd name="T82" fmla="*/ 8 w 86"/>
                <a:gd name="T83" fmla="*/ 92 h 244"/>
                <a:gd name="T84" fmla="*/ 7 w 86"/>
                <a:gd name="T85" fmla="*/ 99 h 244"/>
                <a:gd name="T86" fmla="*/ 7 w 86"/>
                <a:gd name="T87" fmla="*/ 100 h 244"/>
                <a:gd name="T88" fmla="*/ 17 w 86"/>
                <a:gd name="T89" fmla="*/ 160 h 244"/>
                <a:gd name="T90" fmla="*/ 20 w 86"/>
                <a:gd name="T91" fmla="*/ 163 h 244"/>
                <a:gd name="T92" fmla="*/ 22 w 86"/>
                <a:gd name="T93" fmla="*/ 165 h 244"/>
                <a:gd name="T94" fmla="*/ 27 w 86"/>
                <a:gd name="T95" fmla="*/ 169 h 244"/>
                <a:gd name="T96" fmla="*/ 30 w 86"/>
                <a:gd name="T97" fmla="*/ 170 h 244"/>
                <a:gd name="T98" fmla="*/ 33 w 86"/>
                <a:gd name="T99" fmla="*/ 171 h 244"/>
                <a:gd name="T100" fmla="*/ 36 w 86"/>
                <a:gd name="T101" fmla="*/ 172 h 244"/>
                <a:gd name="T102" fmla="*/ 41 w 86"/>
                <a:gd name="T103" fmla="*/ 185 h 244"/>
                <a:gd name="T104" fmla="*/ 46 w 86"/>
                <a:gd name="T105" fmla="*/ 173 h 244"/>
                <a:gd name="T106" fmla="*/ 86 w 86"/>
                <a:gd name="T107" fmla="*/ 1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244">
                  <a:moveTo>
                    <a:pt x="86" y="105"/>
                  </a:moveTo>
                  <a:cubicBezTo>
                    <a:pt x="86" y="104"/>
                    <a:pt x="86" y="103"/>
                    <a:pt x="86" y="101"/>
                  </a:cubicBezTo>
                  <a:cubicBezTo>
                    <a:pt x="86" y="101"/>
                    <a:pt x="86" y="100"/>
                    <a:pt x="86" y="100"/>
                  </a:cubicBezTo>
                  <a:cubicBezTo>
                    <a:pt x="86" y="99"/>
                    <a:pt x="86" y="98"/>
                    <a:pt x="86" y="97"/>
                  </a:cubicBezTo>
                  <a:cubicBezTo>
                    <a:pt x="86" y="96"/>
                    <a:pt x="85" y="96"/>
                    <a:pt x="85" y="95"/>
                  </a:cubicBezTo>
                  <a:cubicBezTo>
                    <a:pt x="85" y="94"/>
                    <a:pt x="85" y="93"/>
                    <a:pt x="85" y="92"/>
                  </a:cubicBezTo>
                  <a:cubicBezTo>
                    <a:pt x="85" y="92"/>
                    <a:pt x="85" y="91"/>
                    <a:pt x="85" y="91"/>
                  </a:cubicBezTo>
                  <a:cubicBezTo>
                    <a:pt x="85" y="90"/>
                    <a:pt x="85" y="89"/>
                    <a:pt x="85" y="88"/>
                  </a:cubicBezTo>
                  <a:cubicBezTo>
                    <a:pt x="85" y="87"/>
                    <a:pt x="85" y="87"/>
                    <a:pt x="85" y="86"/>
                  </a:cubicBezTo>
                  <a:cubicBezTo>
                    <a:pt x="85" y="85"/>
                    <a:pt x="85" y="85"/>
                    <a:pt x="85" y="84"/>
                  </a:cubicBezTo>
                  <a:cubicBezTo>
                    <a:pt x="84" y="83"/>
                    <a:pt x="84" y="82"/>
                    <a:pt x="84" y="82"/>
                  </a:cubicBezTo>
                  <a:cubicBezTo>
                    <a:pt x="84" y="81"/>
                    <a:pt x="84" y="80"/>
                    <a:pt x="84" y="79"/>
                  </a:cubicBezTo>
                  <a:cubicBezTo>
                    <a:pt x="84" y="79"/>
                    <a:pt x="84" y="78"/>
                    <a:pt x="84" y="78"/>
                  </a:cubicBezTo>
                  <a:cubicBezTo>
                    <a:pt x="84" y="77"/>
                    <a:pt x="84" y="76"/>
                    <a:pt x="83" y="75"/>
                  </a:cubicBezTo>
                  <a:cubicBezTo>
                    <a:pt x="83" y="74"/>
                    <a:pt x="83" y="74"/>
                    <a:pt x="83" y="73"/>
                  </a:cubicBezTo>
                  <a:cubicBezTo>
                    <a:pt x="83" y="72"/>
                    <a:pt x="83" y="70"/>
                    <a:pt x="82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7"/>
                    <a:pt x="82" y="66"/>
                    <a:pt x="82" y="65"/>
                  </a:cubicBezTo>
                  <a:cubicBezTo>
                    <a:pt x="82" y="64"/>
                    <a:pt x="81" y="64"/>
                    <a:pt x="81" y="63"/>
                  </a:cubicBezTo>
                  <a:cubicBezTo>
                    <a:pt x="81" y="62"/>
                    <a:pt x="81" y="61"/>
                    <a:pt x="81" y="60"/>
                  </a:cubicBezTo>
                  <a:cubicBezTo>
                    <a:pt x="81" y="60"/>
                    <a:pt x="81" y="59"/>
                    <a:pt x="80" y="59"/>
                  </a:cubicBezTo>
                  <a:cubicBezTo>
                    <a:pt x="80" y="58"/>
                    <a:pt x="80" y="57"/>
                    <a:pt x="80" y="56"/>
                  </a:cubicBezTo>
                  <a:cubicBezTo>
                    <a:pt x="80" y="56"/>
                    <a:pt x="80" y="55"/>
                    <a:pt x="79" y="54"/>
                  </a:cubicBezTo>
                  <a:cubicBezTo>
                    <a:pt x="79" y="54"/>
                    <a:pt x="79" y="53"/>
                    <a:pt x="79" y="52"/>
                  </a:cubicBezTo>
                  <a:cubicBezTo>
                    <a:pt x="79" y="51"/>
                    <a:pt x="79" y="51"/>
                    <a:pt x="78" y="50"/>
                  </a:cubicBezTo>
                  <a:cubicBezTo>
                    <a:pt x="78" y="49"/>
                    <a:pt x="78" y="49"/>
                    <a:pt x="78" y="48"/>
                  </a:cubicBezTo>
                  <a:cubicBezTo>
                    <a:pt x="78" y="47"/>
                    <a:pt x="78" y="47"/>
                    <a:pt x="77" y="46"/>
                  </a:cubicBezTo>
                  <a:cubicBezTo>
                    <a:pt x="77" y="45"/>
                    <a:pt x="77" y="45"/>
                    <a:pt x="77" y="44"/>
                  </a:cubicBezTo>
                  <a:cubicBezTo>
                    <a:pt x="77" y="43"/>
                    <a:pt x="76" y="43"/>
                    <a:pt x="76" y="42"/>
                  </a:cubicBezTo>
                  <a:cubicBezTo>
                    <a:pt x="76" y="42"/>
                    <a:pt x="76" y="41"/>
                    <a:pt x="75" y="40"/>
                  </a:cubicBezTo>
                  <a:cubicBezTo>
                    <a:pt x="75" y="40"/>
                    <a:pt x="75" y="39"/>
                    <a:pt x="75" y="39"/>
                  </a:cubicBezTo>
                  <a:cubicBezTo>
                    <a:pt x="75" y="37"/>
                    <a:pt x="74" y="36"/>
                    <a:pt x="74" y="35"/>
                  </a:cubicBezTo>
                  <a:cubicBezTo>
                    <a:pt x="74" y="34"/>
                    <a:pt x="73" y="34"/>
                    <a:pt x="73" y="33"/>
                  </a:cubicBezTo>
                  <a:cubicBezTo>
                    <a:pt x="73" y="33"/>
                    <a:pt x="73" y="32"/>
                    <a:pt x="72" y="31"/>
                  </a:cubicBezTo>
                  <a:cubicBezTo>
                    <a:pt x="72" y="31"/>
                    <a:pt x="72" y="30"/>
                    <a:pt x="72" y="30"/>
                  </a:cubicBezTo>
                  <a:cubicBezTo>
                    <a:pt x="72" y="29"/>
                    <a:pt x="71" y="29"/>
                    <a:pt x="71" y="28"/>
                  </a:cubicBezTo>
                  <a:cubicBezTo>
                    <a:pt x="71" y="27"/>
                    <a:pt x="71" y="27"/>
                    <a:pt x="70" y="26"/>
                  </a:cubicBezTo>
                  <a:cubicBezTo>
                    <a:pt x="70" y="26"/>
                    <a:pt x="70" y="25"/>
                    <a:pt x="70" y="25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2"/>
                    <a:pt x="68" y="22"/>
                  </a:cubicBezTo>
                  <a:cubicBezTo>
                    <a:pt x="68" y="21"/>
                    <a:pt x="68" y="21"/>
                    <a:pt x="67" y="20"/>
                  </a:cubicBezTo>
                  <a:cubicBezTo>
                    <a:pt x="67" y="20"/>
                    <a:pt x="67" y="19"/>
                    <a:pt x="67" y="19"/>
                  </a:cubicBezTo>
                  <a:cubicBezTo>
                    <a:pt x="67" y="18"/>
                    <a:pt x="66" y="18"/>
                    <a:pt x="66" y="17"/>
                  </a:cubicBezTo>
                  <a:cubicBezTo>
                    <a:pt x="66" y="17"/>
                    <a:pt x="66" y="16"/>
                    <a:pt x="65" y="16"/>
                  </a:cubicBezTo>
                  <a:cubicBezTo>
                    <a:pt x="65" y="16"/>
                    <a:pt x="65" y="15"/>
                    <a:pt x="64" y="15"/>
                  </a:cubicBezTo>
                  <a:cubicBezTo>
                    <a:pt x="64" y="14"/>
                    <a:pt x="64" y="14"/>
                    <a:pt x="64" y="13"/>
                  </a:cubicBezTo>
                  <a:cubicBezTo>
                    <a:pt x="63" y="13"/>
                    <a:pt x="63" y="12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9"/>
                    <a:pt x="60" y="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6"/>
                    <a:pt x="36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3"/>
                    <a:pt x="31" y="13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6"/>
                    <a:pt x="29" y="16"/>
                    <a:pt x="29" y="17"/>
                  </a:cubicBezTo>
                  <a:cubicBezTo>
                    <a:pt x="29" y="18"/>
                    <a:pt x="28" y="18"/>
                    <a:pt x="28" y="18"/>
                  </a:cubicBezTo>
                  <a:cubicBezTo>
                    <a:pt x="28" y="19"/>
                    <a:pt x="27" y="20"/>
                    <a:pt x="27" y="20"/>
                  </a:cubicBezTo>
                  <a:cubicBezTo>
                    <a:pt x="27" y="21"/>
                    <a:pt x="27" y="21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5" y="24"/>
                    <a:pt x="25" y="25"/>
                    <a:pt x="25" y="25"/>
                  </a:cubicBezTo>
                  <a:cubicBezTo>
                    <a:pt x="25" y="26"/>
                    <a:pt x="24" y="26"/>
                    <a:pt x="24" y="27"/>
                  </a:cubicBezTo>
                  <a:cubicBezTo>
                    <a:pt x="24" y="28"/>
                    <a:pt x="24" y="28"/>
                    <a:pt x="23" y="29"/>
                  </a:cubicBezTo>
                  <a:cubicBezTo>
                    <a:pt x="23" y="29"/>
                    <a:pt x="23" y="30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2" y="33"/>
                    <a:pt x="21" y="34"/>
                    <a:pt x="21" y="35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0" y="38"/>
                    <a:pt x="20" y="39"/>
                    <a:pt x="19" y="40"/>
                  </a:cubicBezTo>
                  <a:cubicBezTo>
                    <a:pt x="19" y="41"/>
                    <a:pt x="19" y="41"/>
                    <a:pt x="19" y="42"/>
                  </a:cubicBezTo>
                  <a:cubicBezTo>
                    <a:pt x="18" y="43"/>
                    <a:pt x="18" y="44"/>
                    <a:pt x="18" y="45"/>
                  </a:cubicBezTo>
                  <a:cubicBezTo>
                    <a:pt x="18" y="45"/>
                    <a:pt x="17" y="46"/>
                    <a:pt x="17" y="46"/>
                  </a:cubicBezTo>
                  <a:cubicBezTo>
                    <a:pt x="17" y="47"/>
                    <a:pt x="17" y="48"/>
                    <a:pt x="17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6" y="52"/>
                    <a:pt x="16" y="52"/>
                    <a:pt x="15" y="53"/>
                  </a:cubicBezTo>
                  <a:cubicBezTo>
                    <a:pt x="15" y="54"/>
                    <a:pt x="15" y="55"/>
                    <a:pt x="15" y="55"/>
                  </a:cubicBezTo>
                  <a:cubicBezTo>
                    <a:pt x="15" y="56"/>
                    <a:pt x="14" y="57"/>
                    <a:pt x="14" y="58"/>
                  </a:cubicBezTo>
                  <a:cubicBezTo>
                    <a:pt x="14" y="58"/>
                    <a:pt x="14" y="59"/>
                    <a:pt x="14" y="60"/>
                  </a:cubicBezTo>
                  <a:cubicBezTo>
                    <a:pt x="14" y="61"/>
                    <a:pt x="13" y="61"/>
                    <a:pt x="13" y="62"/>
                  </a:cubicBezTo>
                  <a:cubicBezTo>
                    <a:pt x="13" y="63"/>
                    <a:pt x="13" y="64"/>
                    <a:pt x="13" y="64"/>
                  </a:cubicBezTo>
                  <a:cubicBezTo>
                    <a:pt x="12" y="65"/>
                    <a:pt x="12" y="66"/>
                    <a:pt x="12" y="67"/>
                  </a:cubicBezTo>
                  <a:cubicBezTo>
                    <a:pt x="12" y="68"/>
                    <a:pt x="12" y="68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1" y="68"/>
                    <a:pt x="10" y="68"/>
                  </a:cubicBezTo>
                  <a:cubicBezTo>
                    <a:pt x="7" y="66"/>
                    <a:pt x="2" y="67"/>
                    <a:pt x="0" y="68"/>
                  </a:cubicBezTo>
                  <a:cubicBezTo>
                    <a:pt x="0" y="68"/>
                    <a:pt x="0" y="68"/>
                    <a:pt x="0" y="69"/>
                  </a:cubicBezTo>
                  <a:cubicBezTo>
                    <a:pt x="1" y="71"/>
                    <a:pt x="4" y="75"/>
                    <a:pt x="8" y="75"/>
                  </a:cubicBezTo>
                  <a:cubicBezTo>
                    <a:pt x="9" y="75"/>
                    <a:pt x="10" y="75"/>
                    <a:pt x="11" y="75"/>
                  </a:cubicBezTo>
                  <a:cubicBezTo>
                    <a:pt x="10" y="76"/>
                    <a:pt x="10" y="77"/>
                    <a:pt x="10" y="78"/>
                  </a:cubicBezTo>
                  <a:cubicBezTo>
                    <a:pt x="10" y="79"/>
                    <a:pt x="10" y="80"/>
                    <a:pt x="10" y="80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6"/>
                    <a:pt x="9" y="87"/>
                    <a:pt x="9" y="87"/>
                  </a:cubicBezTo>
                  <a:cubicBezTo>
                    <a:pt x="8" y="88"/>
                    <a:pt x="8" y="89"/>
                    <a:pt x="8" y="90"/>
                  </a:cubicBezTo>
                  <a:cubicBezTo>
                    <a:pt x="8" y="91"/>
                    <a:pt x="8" y="91"/>
                    <a:pt x="8" y="92"/>
                  </a:cubicBezTo>
                  <a:cubicBezTo>
                    <a:pt x="8" y="93"/>
                    <a:pt x="8" y="94"/>
                    <a:pt x="8" y="94"/>
                  </a:cubicBezTo>
                  <a:cubicBezTo>
                    <a:pt x="8" y="95"/>
                    <a:pt x="8" y="96"/>
                    <a:pt x="7" y="97"/>
                  </a:cubicBezTo>
                  <a:cubicBezTo>
                    <a:pt x="7" y="98"/>
                    <a:pt x="7" y="98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6"/>
                    <a:pt x="6" y="111"/>
                    <a:pt x="6" y="117"/>
                  </a:cubicBezTo>
                  <a:cubicBezTo>
                    <a:pt x="6" y="138"/>
                    <a:pt x="10" y="151"/>
                    <a:pt x="17" y="160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17" y="161"/>
                    <a:pt x="18" y="161"/>
                    <a:pt x="18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9" y="162"/>
                    <a:pt x="19" y="163"/>
                    <a:pt x="20" y="163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21" y="164"/>
                    <a:pt x="21" y="165"/>
                    <a:pt x="21" y="165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23" y="166"/>
                    <a:pt x="24" y="167"/>
                    <a:pt x="25" y="168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7" y="169"/>
                    <a:pt x="27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9" y="169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1" y="170"/>
                    <a:pt x="31" y="170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3" y="171"/>
                    <a:pt x="33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1"/>
                    <a:pt x="35" y="172"/>
                    <a:pt x="36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2" y="244"/>
                    <a:pt x="42" y="244"/>
                    <a:pt x="42" y="244"/>
                  </a:cubicBezTo>
                  <a:cubicBezTo>
                    <a:pt x="47" y="244"/>
                    <a:pt x="47" y="244"/>
                    <a:pt x="47" y="244"/>
                  </a:cubicBezTo>
                  <a:cubicBezTo>
                    <a:pt x="46" y="173"/>
                    <a:pt x="46" y="173"/>
                    <a:pt x="46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4" y="173"/>
                    <a:pt x="60" y="170"/>
                    <a:pt x="66" y="165"/>
                  </a:cubicBezTo>
                  <a:cubicBezTo>
                    <a:pt x="78" y="156"/>
                    <a:pt x="86" y="137"/>
                    <a:pt x="86" y="105"/>
                  </a:cubicBezTo>
                </a:path>
              </a:pathLst>
            </a:cu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íś1ïḋè"/>
            <p:cNvSpPr/>
            <p:nvPr/>
          </p:nvSpPr>
          <p:spPr bwMode="auto">
            <a:xfrm>
              <a:off x="8494713" y="4440238"/>
              <a:ext cx="284163" cy="803275"/>
            </a:xfrm>
            <a:custGeom>
              <a:avLst/>
              <a:gdLst>
                <a:gd name="T0" fmla="*/ 86 w 86"/>
                <a:gd name="T1" fmla="*/ 100 h 244"/>
                <a:gd name="T2" fmla="*/ 86 w 86"/>
                <a:gd name="T3" fmla="*/ 92 h 244"/>
                <a:gd name="T4" fmla="*/ 85 w 86"/>
                <a:gd name="T5" fmla="*/ 86 h 244"/>
                <a:gd name="T6" fmla="*/ 85 w 86"/>
                <a:gd name="T7" fmla="*/ 79 h 244"/>
                <a:gd name="T8" fmla="*/ 84 w 86"/>
                <a:gd name="T9" fmla="*/ 73 h 244"/>
                <a:gd name="T10" fmla="*/ 82 w 86"/>
                <a:gd name="T11" fmla="*/ 65 h 244"/>
                <a:gd name="T12" fmla="*/ 81 w 86"/>
                <a:gd name="T13" fmla="*/ 59 h 244"/>
                <a:gd name="T14" fmla="*/ 79 w 86"/>
                <a:gd name="T15" fmla="*/ 52 h 244"/>
                <a:gd name="T16" fmla="*/ 78 w 86"/>
                <a:gd name="T17" fmla="*/ 46 h 244"/>
                <a:gd name="T18" fmla="*/ 76 w 86"/>
                <a:gd name="T19" fmla="*/ 40 h 244"/>
                <a:gd name="T20" fmla="*/ 74 w 86"/>
                <a:gd name="T21" fmla="*/ 33 h 244"/>
                <a:gd name="T22" fmla="*/ 72 w 86"/>
                <a:gd name="T23" fmla="*/ 28 h 244"/>
                <a:gd name="T24" fmla="*/ 70 w 86"/>
                <a:gd name="T25" fmla="*/ 23 h 244"/>
                <a:gd name="T26" fmla="*/ 67 w 86"/>
                <a:gd name="T27" fmla="*/ 19 h 244"/>
                <a:gd name="T28" fmla="*/ 65 w 86"/>
                <a:gd name="T29" fmla="*/ 15 h 244"/>
                <a:gd name="T30" fmla="*/ 62 w 86"/>
                <a:gd name="T31" fmla="*/ 10 h 244"/>
                <a:gd name="T32" fmla="*/ 59 w 86"/>
                <a:gd name="T33" fmla="*/ 7 h 244"/>
                <a:gd name="T34" fmla="*/ 57 w 86"/>
                <a:gd name="T35" fmla="*/ 4 h 244"/>
                <a:gd name="T36" fmla="*/ 54 w 86"/>
                <a:gd name="T37" fmla="*/ 2 h 244"/>
                <a:gd name="T38" fmla="*/ 54 w 86"/>
                <a:gd name="T39" fmla="*/ 2 h 244"/>
                <a:gd name="T40" fmla="*/ 53 w 86"/>
                <a:gd name="T41" fmla="*/ 1 h 244"/>
                <a:gd name="T42" fmla="*/ 50 w 86"/>
                <a:gd name="T43" fmla="*/ 0 h 244"/>
                <a:gd name="T44" fmla="*/ 45 w 86"/>
                <a:gd name="T45" fmla="*/ 0 h 244"/>
                <a:gd name="T46" fmla="*/ 43 w 86"/>
                <a:gd name="T47" fmla="*/ 1 h 244"/>
                <a:gd name="T48" fmla="*/ 40 w 86"/>
                <a:gd name="T49" fmla="*/ 3 h 244"/>
                <a:gd name="T50" fmla="*/ 38 w 86"/>
                <a:gd name="T51" fmla="*/ 5 h 244"/>
                <a:gd name="T52" fmla="*/ 35 w 86"/>
                <a:gd name="T53" fmla="*/ 8 h 244"/>
                <a:gd name="T54" fmla="*/ 32 w 86"/>
                <a:gd name="T55" fmla="*/ 12 h 244"/>
                <a:gd name="T56" fmla="*/ 29 w 86"/>
                <a:gd name="T57" fmla="*/ 17 h 244"/>
                <a:gd name="T58" fmla="*/ 27 w 86"/>
                <a:gd name="T59" fmla="*/ 22 h 244"/>
                <a:gd name="T60" fmla="*/ 25 w 86"/>
                <a:gd name="T61" fmla="*/ 27 h 244"/>
                <a:gd name="T62" fmla="*/ 22 w 86"/>
                <a:gd name="T63" fmla="*/ 32 h 244"/>
                <a:gd name="T64" fmla="*/ 20 w 86"/>
                <a:gd name="T65" fmla="*/ 40 h 244"/>
                <a:gd name="T66" fmla="*/ 18 w 86"/>
                <a:gd name="T67" fmla="*/ 46 h 244"/>
                <a:gd name="T68" fmla="*/ 16 w 86"/>
                <a:gd name="T69" fmla="*/ 53 h 244"/>
                <a:gd name="T70" fmla="*/ 14 w 86"/>
                <a:gd name="T71" fmla="*/ 60 h 244"/>
                <a:gd name="T72" fmla="*/ 13 w 86"/>
                <a:gd name="T73" fmla="*/ 67 h 244"/>
                <a:gd name="T74" fmla="*/ 11 w 86"/>
                <a:gd name="T75" fmla="*/ 68 h 244"/>
                <a:gd name="T76" fmla="*/ 8 w 86"/>
                <a:gd name="T77" fmla="*/ 75 h 244"/>
                <a:gd name="T78" fmla="*/ 10 w 86"/>
                <a:gd name="T79" fmla="*/ 80 h 244"/>
                <a:gd name="T80" fmla="*/ 9 w 86"/>
                <a:gd name="T81" fmla="*/ 87 h 244"/>
                <a:gd name="T82" fmla="*/ 8 w 86"/>
                <a:gd name="T83" fmla="*/ 94 h 244"/>
                <a:gd name="T84" fmla="*/ 8 w 86"/>
                <a:gd name="T85" fmla="*/ 100 h 244"/>
                <a:gd name="T86" fmla="*/ 17 w 86"/>
                <a:gd name="T87" fmla="*/ 160 h 244"/>
                <a:gd name="T88" fmla="*/ 19 w 86"/>
                <a:gd name="T89" fmla="*/ 162 h 244"/>
                <a:gd name="T90" fmla="*/ 22 w 86"/>
                <a:gd name="T91" fmla="*/ 165 h 244"/>
                <a:gd name="T92" fmla="*/ 26 w 86"/>
                <a:gd name="T93" fmla="*/ 168 h 244"/>
                <a:gd name="T94" fmla="*/ 30 w 86"/>
                <a:gd name="T95" fmla="*/ 170 h 244"/>
                <a:gd name="T96" fmla="*/ 32 w 86"/>
                <a:gd name="T97" fmla="*/ 171 h 244"/>
                <a:gd name="T98" fmla="*/ 36 w 86"/>
                <a:gd name="T99" fmla="*/ 172 h 244"/>
                <a:gd name="T100" fmla="*/ 36 w 86"/>
                <a:gd name="T101" fmla="*/ 172 h 244"/>
                <a:gd name="T102" fmla="*/ 48 w 86"/>
                <a:gd name="T103" fmla="*/ 244 h 244"/>
                <a:gd name="T104" fmla="*/ 67 w 86"/>
                <a:gd name="T105" fmla="*/ 16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244">
                  <a:moveTo>
                    <a:pt x="86" y="105"/>
                  </a:moveTo>
                  <a:cubicBezTo>
                    <a:pt x="86" y="104"/>
                    <a:pt x="86" y="103"/>
                    <a:pt x="86" y="101"/>
                  </a:cubicBezTo>
                  <a:cubicBezTo>
                    <a:pt x="86" y="101"/>
                    <a:pt x="86" y="100"/>
                    <a:pt x="86" y="100"/>
                  </a:cubicBezTo>
                  <a:cubicBezTo>
                    <a:pt x="86" y="99"/>
                    <a:pt x="86" y="98"/>
                    <a:pt x="86" y="97"/>
                  </a:cubicBezTo>
                  <a:cubicBezTo>
                    <a:pt x="86" y="96"/>
                    <a:pt x="86" y="96"/>
                    <a:pt x="86" y="95"/>
                  </a:cubicBezTo>
                  <a:cubicBezTo>
                    <a:pt x="86" y="94"/>
                    <a:pt x="86" y="93"/>
                    <a:pt x="86" y="92"/>
                  </a:cubicBezTo>
                  <a:cubicBezTo>
                    <a:pt x="86" y="92"/>
                    <a:pt x="86" y="91"/>
                    <a:pt x="86" y="91"/>
                  </a:cubicBezTo>
                  <a:cubicBezTo>
                    <a:pt x="86" y="90"/>
                    <a:pt x="86" y="89"/>
                    <a:pt x="85" y="88"/>
                  </a:cubicBezTo>
                  <a:cubicBezTo>
                    <a:pt x="85" y="87"/>
                    <a:pt x="85" y="87"/>
                    <a:pt x="85" y="86"/>
                  </a:cubicBezTo>
                  <a:cubicBezTo>
                    <a:pt x="85" y="85"/>
                    <a:pt x="85" y="85"/>
                    <a:pt x="85" y="84"/>
                  </a:cubicBezTo>
                  <a:cubicBezTo>
                    <a:pt x="85" y="83"/>
                    <a:pt x="85" y="82"/>
                    <a:pt x="85" y="82"/>
                  </a:cubicBezTo>
                  <a:cubicBezTo>
                    <a:pt x="85" y="81"/>
                    <a:pt x="85" y="80"/>
                    <a:pt x="85" y="79"/>
                  </a:cubicBezTo>
                  <a:cubicBezTo>
                    <a:pt x="84" y="79"/>
                    <a:pt x="84" y="78"/>
                    <a:pt x="84" y="78"/>
                  </a:cubicBezTo>
                  <a:cubicBezTo>
                    <a:pt x="84" y="77"/>
                    <a:pt x="84" y="76"/>
                    <a:pt x="84" y="75"/>
                  </a:cubicBezTo>
                  <a:cubicBezTo>
                    <a:pt x="84" y="74"/>
                    <a:pt x="84" y="74"/>
                    <a:pt x="84" y="73"/>
                  </a:cubicBezTo>
                  <a:cubicBezTo>
                    <a:pt x="83" y="72"/>
                    <a:pt x="83" y="70"/>
                    <a:pt x="83" y="69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7"/>
                    <a:pt x="82" y="66"/>
                    <a:pt x="82" y="65"/>
                  </a:cubicBezTo>
                  <a:cubicBezTo>
                    <a:pt x="82" y="64"/>
                    <a:pt x="82" y="64"/>
                    <a:pt x="82" y="63"/>
                  </a:cubicBezTo>
                  <a:cubicBezTo>
                    <a:pt x="82" y="62"/>
                    <a:pt x="82" y="61"/>
                    <a:pt x="81" y="60"/>
                  </a:cubicBezTo>
                  <a:cubicBezTo>
                    <a:pt x="81" y="60"/>
                    <a:pt x="81" y="59"/>
                    <a:pt x="81" y="59"/>
                  </a:cubicBezTo>
                  <a:cubicBezTo>
                    <a:pt x="81" y="58"/>
                    <a:pt x="81" y="57"/>
                    <a:pt x="80" y="56"/>
                  </a:cubicBezTo>
                  <a:cubicBezTo>
                    <a:pt x="80" y="56"/>
                    <a:pt x="80" y="55"/>
                    <a:pt x="80" y="54"/>
                  </a:cubicBezTo>
                  <a:cubicBezTo>
                    <a:pt x="80" y="54"/>
                    <a:pt x="80" y="53"/>
                    <a:pt x="79" y="52"/>
                  </a:cubicBezTo>
                  <a:cubicBezTo>
                    <a:pt x="79" y="51"/>
                    <a:pt x="79" y="51"/>
                    <a:pt x="79" y="50"/>
                  </a:cubicBezTo>
                  <a:cubicBezTo>
                    <a:pt x="79" y="49"/>
                    <a:pt x="79" y="49"/>
                    <a:pt x="78" y="48"/>
                  </a:cubicBezTo>
                  <a:cubicBezTo>
                    <a:pt x="78" y="47"/>
                    <a:pt x="78" y="47"/>
                    <a:pt x="78" y="46"/>
                  </a:cubicBezTo>
                  <a:cubicBezTo>
                    <a:pt x="78" y="45"/>
                    <a:pt x="77" y="45"/>
                    <a:pt x="77" y="44"/>
                  </a:cubicBezTo>
                  <a:cubicBezTo>
                    <a:pt x="77" y="43"/>
                    <a:pt x="77" y="43"/>
                    <a:pt x="77" y="42"/>
                  </a:cubicBezTo>
                  <a:cubicBezTo>
                    <a:pt x="76" y="42"/>
                    <a:pt x="76" y="41"/>
                    <a:pt x="76" y="40"/>
                  </a:cubicBezTo>
                  <a:cubicBezTo>
                    <a:pt x="76" y="40"/>
                    <a:pt x="76" y="39"/>
                    <a:pt x="76" y="39"/>
                  </a:cubicBezTo>
                  <a:cubicBezTo>
                    <a:pt x="75" y="37"/>
                    <a:pt x="75" y="36"/>
                    <a:pt x="74" y="35"/>
                  </a:cubicBezTo>
                  <a:cubicBezTo>
                    <a:pt x="74" y="34"/>
                    <a:pt x="74" y="34"/>
                    <a:pt x="74" y="33"/>
                  </a:cubicBezTo>
                  <a:cubicBezTo>
                    <a:pt x="73" y="33"/>
                    <a:pt x="73" y="32"/>
                    <a:pt x="73" y="31"/>
                  </a:cubicBezTo>
                  <a:cubicBezTo>
                    <a:pt x="73" y="31"/>
                    <a:pt x="73" y="30"/>
                    <a:pt x="72" y="30"/>
                  </a:cubicBezTo>
                  <a:cubicBezTo>
                    <a:pt x="72" y="29"/>
                    <a:pt x="72" y="29"/>
                    <a:pt x="72" y="28"/>
                  </a:cubicBezTo>
                  <a:cubicBezTo>
                    <a:pt x="71" y="27"/>
                    <a:pt x="71" y="27"/>
                    <a:pt x="71" y="26"/>
                  </a:cubicBezTo>
                  <a:cubicBezTo>
                    <a:pt x="71" y="26"/>
                    <a:pt x="70" y="25"/>
                    <a:pt x="70" y="25"/>
                  </a:cubicBezTo>
                  <a:cubicBezTo>
                    <a:pt x="70" y="24"/>
                    <a:pt x="70" y="24"/>
                    <a:pt x="70" y="23"/>
                  </a:cubicBezTo>
                  <a:cubicBezTo>
                    <a:pt x="69" y="23"/>
                    <a:pt x="69" y="22"/>
                    <a:pt x="69" y="22"/>
                  </a:cubicBezTo>
                  <a:cubicBezTo>
                    <a:pt x="69" y="21"/>
                    <a:pt x="68" y="21"/>
                    <a:pt x="68" y="20"/>
                  </a:cubicBezTo>
                  <a:cubicBezTo>
                    <a:pt x="68" y="20"/>
                    <a:pt x="68" y="19"/>
                    <a:pt x="67" y="19"/>
                  </a:cubicBezTo>
                  <a:cubicBezTo>
                    <a:pt x="67" y="18"/>
                    <a:pt x="67" y="18"/>
                    <a:pt x="67" y="17"/>
                  </a:cubicBezTo>
                  <a:cubicBezTo>
                    <a:pt x="66" y="17"/>
                    <a:pt x="66" y="16"/>
                    <a:pt x="66" y="16"/>
                  </a:cubicBezTo>
                  <a:cubicBezTo>
                    <a:pt x="66" y="16"/>
                    <a:pt x="65" y="15"/>
                    <a:pt x="65" y="15"/>
                  </a:cubicBezTo>
                  <a:cubicBezTo>
                    <a:pt x="65" y="14"/>
                    <a:pt x="64" y="14"/>
                    <a:pt x="64" y="13"/>
                  </a:cubicBezTo>
                  <a:cubicBezTo>
                    <a:pt x="64" y="13"/>
                    <a:pt x="63" y="12"/>
                    <a:pt x="63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9"/>
                    <a:pt x="61" y="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7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1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6"/>
                    <a:pt x="37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8"/>
                    <a:pt x="35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0"/>
                    <a:pt x="33" y="11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1" y="13"/>
                    <a:pt x="31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20"/>
                    <a:pt x="28" y="20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4"/>
                    <a:pt x="26" y="25"/>
                    <a:pt x="25" y="25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4" y="28"/>
                    <a:pt x="24" y="28"/>
                    <a:pt x="24" y="29"/>
                  </a:cubicBezTo>
                  <a:cubicBezTo>
                    <a:pt x="24" y="29"/>
                    <a:pt x="23" y="30"/>
                    <a:pt x="23" y="31"/>
                  </a:cubicBezTo>
                  <a:cubicBezTo>
                    <a:pt x="23" y="31"/>
                    <a:pt x="23" y="32"/>
                    <a:pt x="22" y="32"/>
                  </a:cubicBezTo>
                  <a:cubicBezTo>
                    <a:pt x="22" y="33"/>
                    <a:pt x="22" y="34"/>
                    <a:pt x="22" y="35"/>
                  </a:cubicBezTo>
                  <a:cubicBezTo>
                    <a:pt x="21" y="35"/>
                    <a:pt x="21" y="36"/>
                    <a:pt x="21" y="36"/>
                  </a:cubicBezTo>
                  <a:cubicBezTo>
                    <a:pt x="21" y="38"/>
                    <a:pt x="20" y="39"/>
                    <a:pt x="20" y="40"/>
                  </a:cubicBezTo>
                  <a:cubicBezTo>
                    <a:pt x="20" y="41"/>
                    <a:pt x="19" y="41"/>
                    <a:pt x="19" y="42"/>
                  </a:cubicBezTo>
                  <a:cubicBezTo>
                    <a:pt x="19" y="43"/>
                    <a:pt x="19" y="44"/>
                    <a:pt x="18" y="45"/>
                  </a:cubicBezTo>
                  <a:cubicBezTo>
                    <a:pt x="18" y="45"/>
                    <a:pt x="18" y="46"/>
                    <a:pt x="18" y="46"/>
                  </a:cubicBezTo>
                  <a:cubicBezTo>
                    <a:pt x="18" y="47"/>
                    <a:pt x="17" y="48"/>
                    <a:pt x="17" y="49"/>
                  </a:cubicBezTo>
                  <a:cubicBezTo>
                    <a:pt x="17" y="50"/>
                    <a:pt x="17" y="50"/>
                    <a:pt x="17" y="51"/>
                  </a:cubicBezTo>
                  <a:cubicBezTo>
                    <a:pt x="16" y="52"/>
                    <a:pt x="16" y="52"/>
                    <a:pt x="16" y="53"/>
                  </a:cubicBezTo>
                  <a:cubicBezTo>
                    <a:pt x="16" y="54"/>
                    <a:pt x="16" y="55"/>
                    <a:pt x="15" y="55"/>
                  </a:cubicBezTo>
                  <a:cubicBezTo>
                    <a:pt x="15" y="56"/>
                    <a:pt x="15" y="57"/>
                    <a:pt x="15" y="58"/>
                  </a:cubicBezTo>
                  <a:cubicBezTo>
                    <a:pt x="15" y="58"/>
                    <a:pt x="14" y="59"/>
                    <a:pt x="14" y="60"/>
                  </a:cubicBezTo>
                  <a:cubicBezTo>
                    <a:pt x="14" y="61"/>
                    <a:pt x="14" y="61"/>
                    <a:pt x="14" y="62"/>
                  </a:cubicBezTo>
                  <a:cubicBezTo>
                    <a:pt x="14" y="63"/>
                    <a:pt x="13" y="64"/>
                    <a:pt x="13" y="64"/>
                  </a:cubicBezTo>
                  <a:cubicBezTo>
                    <a:pt x="13" y="65"/>
                    <a:pt x="13" y="66"/>
                    <a:pt x="13" y="67"/>
                  </a:cubicBezTo>
                  <a:cubicBezTo>
                    <a:pt x="13" y="68"/>
                    <a:pt x="12" y="68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1" y="68"/>
                    <a:pt x="11" y="68"/>
                  </a:cubicBezTo>
                  <a:cubicBezTo>
                    <a:pt x="8" y="66"/>
                    <a:pt x="3" y="67"/>
                    <a:pt x="1" y="68"/>
                  </a:cubicBezTo>
                  <a:cubicBezTo>
                    <a:pt x="0" y="68"/>
                    <a:pt x="0" y="68"/>
                    <a:pt x="0" y="69"/>
                  </a:cubicBezTo>
                  <a:cubicBezTo>
                    <a:pt x="1" y="71"/>
                    <a:pt x="4" y="75"/>
                    <a:pt x="8" y="75"/>
                  </a:cubicBezTo>
                  <a:cubicBezTo>
                    <a:pt x="9" y="75"/>
                    <a:pt x="10" y="75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9"/>
                    <a:pt x="10" y="80"/>
                    <a:pt x="10" y="80"/>
                  </a:cubicBezTo>
                  <a:cubicBezTo>
                    <a:pt x="10" y="81"/>
                    <a:pt x="10" y="82"/>
                    <a:pt x="10" y="83"/>
                  </a:cubicBezTo>
                  <a:cubicBezTo>
                    <a:pt x="10" y="84"/>
                    <a:pt x="10" y="84"/>
                    <a:pt x="9" y="85"/>
                  </a:cubicBezTo>
                  <a:cubicBezTo>
                    <a:pt x="9" y="86"/>
                    <a:pt x="9" y="87"/>
                    <a:pt x="9" y="87"/>
                  </a:cubicBezTo>
                  <a:cubicBezTo>
                    <a:pt x="9" y="88"/>
                    <a:pt x="9" y="89"/>
                    <a:pt x="9" y="90"/>
                  </a:cubicBezTo>
                  <a:cubicBezTo>
                    <a:pt x="9" y="91"/>
                    <a:pt x="9" y="91"/>
                    <a:pt x="9" y="92"/>
                  </a:cubicBezTo>
                  <a:cubicBezTo>
                    <a:pt x="8" y="93"/>
                    <a:pt x="8" y="94"/>
                    <a:pt x="8" y="94"/>
                  </a:cubicBezTo>
                  <a:cubicBezTo>
                    <a:pt x="8" y="95"/>
                    <a:pt x="8" y="96"/>
                    <a:pt x="8" y="97"/>
                  </a:cubicBezTo>
                  <a:cubicBezTo>
                    <a:pt x="8" y="98"/>
                    <a:pt x="8" y="98"/>
                    <a:pt x="8" y="99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7" y="106"/>
                    <a:pt x="7" y="111"/>
                    <a:pt x="7" y="117"/>
                  </a:cubicBezTo>
                  <a:cubicBezTo>
                    <a:pt x="7" y="138"/>
                    <a:pt x="11" y="151"/>
                    <a:pt x="17" y="160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18" y="161"/>
                    <a:pt x="18" y="161"/>
                    <a:pt x="19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9" y="162"/>
                    <a:pt x="20" y="163"/>
                    <a:pt x="20" y="163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21" y="164"/>
                    <a:pt x="22" y="165"/>
                    <a:pt x="22" y="165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23" y="166"/>
                    <a:pt x="25" y="167"/>
                    <a:pt x="26" y="168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7" y="168"/>
                    <a:pt x="27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9" y="169"/>
                    <a:pt x="29" y="169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1" y="170"/>
                    <a:pt x="31" y="170"/>
                    <a:pt x="32" y="170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3" y="171"/>
                    <a:pt x="33" y="171"/>
                    <a:pt x="34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1"/>
                    <a:pt x="36" y="172"/>
                    <a:pt x="36" y="172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2" y="244"/>
                    <a:pt x="42" y="244"/>
                    <a:pt x="42" y="244"/>
                  </a:cubicBezTo>
                  <a:cubicBezTo>
                    <a:pt x="48" y="244"/>
                    <a:pt x="48" y="244"/>
                    <a:pt x="48" y="244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4" y="173"/>
                    <a:pt x="61" y="170"/>
                    <a:pt x="67" y="165"/>
                  </a:cubicBezTo>
                  <a:cubicBezTo>
                    <a:pt x="78" y="156"/>
                    <a:pt x="86" y="137"/>
                    <a:pt x="86" y="105"/>
                  </a:cubicBezTo>
                  <a:close/>
                </a:path>
              </a:pathLst>
            </a:cu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îṧḻiḍé"/>
            <p:cNvSpPr/>
            <p:nvPr/>
          </p:nvSpPr>
          <p:spPr bwMode="auto">
            <a:xfrm>
              <a:off x="3208338" y="4297363"/>
              <a:ext cx="327025" cy="709613"/>
            </a:xfrm>
            <a:custGeom>
              <a:avLst/>
              <a:gdLst>
                <a:gd name="T0" fmla="*/ 0 w 99"/>
                <a:gd name="T1" fmla="*/ 131 h 215"/>
                <a:gd name="T2" fmla="*/ 49 w 99"/>
                <a:gd name="T3" fmla="*/ 215 h 215"/>
                <a:gd name="T4" fmla="*/ 99 w 99"/>
                <a:gd name="T5" fmla="*/ 146 h 215"/>
                <a:gd name="T6" fmla="*/ 49 w 99"/>
                <a:gd name="T7" fmla="*/ 0 h 215"/>
                <a:gd name="T8" fmla="*/ 0 w 99"/>
                <a:gd name="T9" fmla="*/ 13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15">
                  <a:moveTo>
                    <a:pt x="0" y="131"/>
                  </a:moveTo>
                  <a:cubicBezTo>
                    <a:pt x="0" y="191"/>
                    <a:pt x="24" y="215"/>
                    <a:pt x="49" y="215"/>
                  </a:cubicBezTo>
                  <a:cubicBezTo>
                    <a:pt x="73" y="215"/>
                    <a:pt x="99" y="205"/>
                    <a:pt x="99" y="146"/>
                  </a:cubicBezTo>
                  <a:cubicBezTo>
                    <a:pt x="99" y="86"/>
                    <a:pt x="73" y="0"/>
                    <a:pt x="49" y="0"/>
                  </a:cubicBezTo>
                  <a:cubicBezTo>
                    <a:pt x="24" y="0"/>
                    <a:pt x="0" y="72"/>
                    <a:pt x="0" y="131"/>
                  </a:cubicBezTo>
                  <a:close/>
                </a:path>
              </a:pathLst>
            </a:custGeom>
            <a:solidFill>
              <a:srgbClr val="F8C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iṥḻíḋê"/>
            <p:cNvSpPr/>
            <p:nvPr/>
          </p:nvSpPr>
          <p:spPr bwMode="auto">
            <a:xfrm>
              <a:off x="3208338" y="4306888"/>
              <a:ext cx="290513" cy="715963"/>
            </a:xfrm>
            <a:custGeom>
              <a:avLst/>
              <a:gdLst>
                <a:gd name="T0" fmla="*/ 49 w 88"/>
                <a:gd name="T1" fmla="*/ 212 h 217"/>
                <a:gd name="T2" fmla="*/ 0 w 88"/>
                <a:gd name="T3" fmla="*/ 128 h 217"/>
                <a:gd name="T4" fmla="*/ 40 w 88"/>
                <a:gd name="T5" fmla="*/ 0 h 217"/>
                <a:gd name="T6" fmla="*/ 21 w 88"/>
                <a:gd name="T7" fmla="*/ 163 h 217"/>
                <a:gd name="T8" fmla="*/ 88 w 88"/>
                <a:gd name="T9" fmla="*/ 193 h 217"/>
                <a:gd name="T10" fmla="*/ 49 w 88"/>
                <a:gd name="T11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17">
                  <a:moveTo>
                    <a:pt x="49" y="212"/>
                  </a:moveTo>
                  <a:cubicBezTo>
                    <a:pt x="24" y="212"/>
                    <a:pt x="0" y="188"/>
                    <a:pt x="0" y="128"/>
                  </a:cubicBezTo>
                  <a:cubicBezTo>
                    <a:pt x="0" y="76"/>
                    <a:pt x="19" y="14"/>
                    <a:pt x="40" y="0"/>
                  </a:cubicBezTo>
                  <a:cubicBezTo>
                    <a:pt x="12" y="25"/>
                    <a:pt x="5" y="106"/>
                    <a:pt x="21" y="163"/>
                  </a:cubicBezTo>
                  <a:cubicBezTo>
                    <a:pt x="36" y="217"/>
                    <a:pt x="88" y="194"/>
                    <a:pt x="88" y="193"/>
                  </a:cubicBezTo>
                  <a:cubicBezTo>
                    <a:pt x="78" y="209"/>
                    <a:pt x="63" y="212"/>
                    <a:pt x="49" y="212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îŝḷïdê"/>
            <p:cNvSpPr/>
            <p:nvPr/>
          </p:nvSpPr>
          <p:spPr bwMode="auto">
            <a:xfrm>
              <a:off x="3367088" y="4906963"/>
              <a:ext cx="49213" cy="396875"/>
            </a:xfrm>
            <a:custGeom>
              <a:avLst/>
              <a:gdLst>
                <a:gd name="T0" fmla="*/ 15 w 31"/>
                <a:gd name="T1" fmla="*/ 248 h 250"/>
                <a:gd name="T2" fmla="*/ 17 w 31"/>
                <a:gd name="T3" fmla="*/ 96 h 250"/>
                <a:gd name="T4" fmla="*/ 31 w 31"/>
                <a:gd name="T5" fmla="*/ 63 h 250"/>
                <a:gd name="T6" fmla="*/ 19 w 31"/>
                <a:gd name="T7" fmla="*/ 54 h 250"/>
                <a:gd name="T8" fmla="*/ 19 w 31"/>
                <a:gd name="T9" fmla="*/ 0 h 250"/>
                <a:gd name="T10" fmla="*/ 2 w 31"/>
                <a:gd name="T11" fmla="*/ 0 h 250"/>
                <a:gd name="T12" fmla="*/ 0 w 31"/>
                <a:gd name="T13" fmla="*/ 250 h 250"/>
                <a:gd name="T14" fmla="*/ 15 w 31"/>
                <a:gd name="T15" fmla="*/ 24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0">
                  <a:moveTo>
                    <a:pt x="15" y="248"/>
                  </a:moveTo>
                  <a:lnTo>
                    <a:pt x="17" y="96"/>
                  </a:lnTo>
                  <a:lnTo>
                    <a:pt x="31" y="63"/>
                  </a:lnTo>
                  <a:lnTo>
                    <a:pt x="19" y="54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250"/>
                  </a:lnTo>
                  <a:lnTo>
                    <a:pt x="15" y="248"/>
                  </a:lnTo>
                  <a:close/>
                </a:path>
              </a:pathLst>
            </a:custGeom>
            <a:solidFill>
              <a:srgbClr val="7C6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iṥļiďè"/>
            <p:cNvSpPr/>
            <p:nvPr/>
          </p:nvSpPr>
          <p:spPr bwMode="auto">
            <a:xfrm>
              <a:off x="3367088" y="4906963"/>
              <a:ext cx="49213" cy="396875"/>
            </a:xfrm>
            <a:custGeom>
              <a:avLst/>
              <a:gdLst>
                <a:gd name="T0" fmla="*/ 15 w 31"/>
                <a:gd name="T1" fmla="*/ 248 h 250"/>
                <a:gd name="T2" fmla="*/ 17 w 31"/>
                <a:gd name="T3" fmla="*/ 96 h 250"/>
                <a:gd name="T4" fmla="*/ 31 w 31"/>
                <a:gd name="T5" fmla="*/ 63 h 250"/>
                <a:gd name="T6" fmla="*/ 19 w 31"/>
                <a:gd name="T7" fmla="*/ 54 h 250"/>
                <a:gd name="T8" fmla="*/ 19 w 31"/>
                <a:gd name="T9" fmla="*/ 0 h 250"/>
                <a:gd name="T10" fmla="*/ 2 w 31"/>
                <a:gd name="T11" fmla="*/ 0 h 250"/>
                <a:gd name="T12" fmla="*/ 0 w 31"/>
                <a:gd name="T13" fmla="*/ 250 h 250"/>
                <a:gd name="T14" fmla="*/ 15 w 31"/>
                <a:gd name="T15" fmla="*/ 24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0">
                  <a:moveTo>
                    <a:pt x="15" y="248"/>
                  </a:moveTo>
                  <a:lnTo>
                    <a:pt x="17" y="96"/>
                  </a:lnTo>
                  <a:lnTo>
                    <a:pt x="31" y="63"/>
                  </a:lnTo>
                  <a:lnTo>
                    <a:pt x="19" y="54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250"/>
                  </a:lnTo>
                  <a:lnTo>
                    <a:pt x="15" y="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îŝlíďé"/>
            <p:cNvSpPr/>
            <p:nvPr/>
          </p:nvSpPr>
          <p:spPr bwMode="auto">
            <a:xfrm>
              <a:off x="3379788" y="5022851"/>
              <a:ext cx="30163" cy="188913"/>
            </a:xfrm>
            <a:custGeom>
              <a:avLst/>
              <a:gdLst>
                <a:gd name="T0" fmla="*/ 9 w 9"/>
                <a:gd name="T1" fmla="*/ 0 h 57"/>
                <a:gd name="T2" fmla="*/ 1 w 9"/>
                <a:gd name="T3" fmla="*/ 7 h 57"/>
                <a:gd name="T4" fmla="*/ 0 w 9"/>
                <a:gd name="T5" fmla="*/ 57 h 57"/>
                <a:gd name="T6" fmla="*/ 3 w 9"/>
                <a:gd name="T7" fmla="*/ 57 h 57"/>
                <a:gd name="T8" fmla="*/ 4 w 9"/>
                <a:gd name="T9" fmla="*/ 11 h 57"/>
                <a:gd name="T10" fmla="*/ 9 w 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7">
                  <a:moveTo>
                    <a:pt x="9" y="0"/>
                  </a:moveTo>
                  <a:cubicBezTo>
                    <a:pt x="6" y="2"/>
                    <a:pt x="2" y="4"/>
                    <a:pt x="1" y="7"/>
                  </a:cubicBezTo>
                  <a:cubicBezTo>
                    <a:pt x="0" y="10"/>
                    <a:pt x="0" y="36"/>
                    <a:pt x="0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5A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iśļíďe"/>
            <p:cNvSpPr/>
            <p:nvPr/>
          </p:nvSpPr>
          <p:spPr bwMode="auto">
            <a:xfrm>
              <a:off x="3340101" y="4297363"/>
              <a:ext cx="192088" cy="412750"/>
            </a:xfrm>
            <a:custGeom>
              <a:avLst/>
              <a:gdLst>
                <a:gd name="T0" fmla="*/ 58 w 58"/>
                <a:gd name="T1" fmla="*/ 125 h 125"/>
                <a:gd name="T2" fmla="*/ 0 w 58"/>
                <a:gd name="T3" fmla="*/ 3 h 125"/>
                <a:gd name="T4" fmla="*/ 9 w 58"/>
                <a:gd name="T5" fmla="*/ 0 h 125"/>
                <a:gd name="T6" fmla="*/ 58 w 58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25">
                  <a:moveTo>
                    <a:pt x="58" y="125"/>
                  </a:moveTo>
                  <a:cubicBezTo>
                    <a:pt x="58" y="125"/>
                    <a:pt x="39" y="9"/>
                    <a:pt x="0" y="3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31" y="0"/>
                    <a:pt x="53" y="68"/>
                    <a:pt x="58" y="125"/>
                  </a:cubicBezTo>
                  <a:close/>
                </a:path>
              </a:pathLst>
            </a:custGeom>
            <a:solidFill>
              <a:srgbClr val="FAD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iṩḻîḓè"/>
            <p:cNvSpPr/>
            <p:nvPr/>
          </p:nvSpPr>
          <p:spPr bwMode="auto">
            <a:xfrm>
              <a:off x="3502026" y="4568826"/>
              <a:ext cx="60325" cy="38100"/>
            </a:xfrm>
            <a:custGeom>
              <a:avLst/>
              <a:gdLst>
                <a:gd name="T0" fmla="*/ 17 w 18"/>
                <a:gd name="T1" fmla="*/ 2 h 12"/>
                <a:gd name="T2" fmla="*/ 18 w 18"/>
                <a:gd name="T3" fmla="*/ 4 h 12"/>
                <a:gd name="T4" fmla="*/ 8 w 18"/>
                <a:gd name="T5" fmla="*/ 12 h 12"/>
                <a:gd name="T6" fmla="*/ 1 w 18"/>
                <a:gd name="T7" fmla="*/ 9 h 12"/>
                <a:gd name="T8" fmla="*/ 5 w 18"/>
                <a:gd name="T9" fmla="*/ 3 h 12"/>
                <a:gd name="T10" fmla="*/ 17 w 18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7" y="2"/>
                  </a:moveTo>
                  <a:cubicBezTo>
                    <a:pt x="18" y="3"/>
                    <a:pt x="18" y="3"/>
                    <a:pt x="18" y="4"/>
                  </a:cubicBezTo>
                  <a:cubicBezTo>
                    <a:pt x="17" y="6"/>
                    <a:pt x="13" y="11"/>
                    <a:pt x="8" y="12"/>
                  </a:cubicBezTo>
                  <a:cubicBezTo>
                    <a:pt x="2" y="12"/>
                    <a:pt x="1" y="9"/>
                    <a:pt x="1" y="9"/>
                  </a:cubicBezTo>
                  <a:cubicBezTo>
                    <a:pt x="1" y="9"/>
                    <a:pt x="0" y="7"/>
                    <a:pt x="5" y="3"/>
                  </a:cubicBezTo>
                  <a:cubicBezTo>
                    <a:pt x="9" y="0"/>
                    <a:pt x="15" y="2"/>
                    <a:pt x="17" y="2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ï$ļïḑé"/>
            <p:cNvSpPr/>
            <p:nvPr/>
          </p:nvSpPr>
          <p:spPr bwMode="auto">
            <a:xfrm>
              <a:off x="3397251" y="4835526"/>
              <a:ext cx="39688" cy="58738"/>
            </a:xfrm>
            <a:custGeom>
              <a:avLst/>
              <a:gdLst>
                <a:gd name="T0" fmla="*/ 9 w 12"/>
                <a:gd name="T1" fmla="*/ 0 h 18"/>
                <a:gd name="T2" fmla="*/ 10 w 12"/>
                <a:gd name="T3" fmla="*/ 1 h 18"/>
                <a:gd name="T4" fmla="*/ 9 w 12"/>
                <a:gd name="T5" fmla="*/ 13 h 18"/>
                <a:gd name="T6" fmla="*/ 3 w 12"/>
                <a:gd name="T7" fmla="*/ 16 h 18"/>
                <a:gd name="T8" fmla="*/ 1 w 12"/>
                <a:gd name="T9" fmla="*/ 9 h 18"/>
                <a:gd name="T10" fmla="*/ 9 w 1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9" y="0"/>
                  </a:moveTo>
                  <a:cubicBezTo>
                    <a:pt x="9" y="0"/>
                    <a:pt x="10" y="0"/>
                    <a:pt x="10" y="1"/>
                  </a:cubicBezTo>
                  <a:cubicBezTo>
                    <a:pt x="11" y="3"/>
                    <a:pt x="12" y="9"/>
                    <a:pt x="9" y="13"/>
                  </a:cubicBezTo>
                  <a:cubicBezTo>
                    <a:pt x="6" y="18"/>
                    <a:pt x="3" y="16"/>
                    <a:pt x="3" y="16"/>
                  </a:cubicBezTo>
                  <a:cubicBezTo>
                    <a:pt x="3" y="16"/>
                    <a:pt x="0" y="16"/>
                    <a:pt x="1" y="9"/>
                  </a:cubicBezTo>
                  <a:cubicBezTo>
                    <a:pt x="1" y="5"/>
                    <a:pt x="6" y="1"/>
                    <a:pt x="9" y="0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ïṡ1iďé"/>
            <p:cNvSpPr/>
            <p:nvPr/>
          </p:nvSpPr>
          <p:spPr bwMode="auto">
            <a:xfrm>
              <a:off x="3333751" y="4446588"/>
              <a:ext cx="23813" cy="39688"/>
            </a:xfrm>
            <a:custGeom>
              <a:avLst/>
              <a:gdLst>
                <a:gd name="T0" fmla="*/ 2 w 7"/>
                <a:gd name="T1" fmla="*/ 0 h 12"/>
                <a:gd name="T2" fmla="*/ 3 w 7"/>
                <a:gd name="T3" fmla="*/ 0 h 12"/>
                <a:gd name="T4" fmla="*/ 7 w 7"/>
                <a:gd name="T5" fmla="*/ 7 h 12"/>
                <a:gd name="T6" fmla="*/ 5 w 7"/>
                <a:gd name="T7" fmla="*/ 11 h 12"/>
                <a:gd name="T8" fmla="*/ 1 w 7"/>
                <a:gd name="T9" fmla="*/ 8 h 12"/>
                <a:gd name="T10" fmla="*/ 2 w 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5" y="1"/>
                    <a:pt x="7" y="4"/>
                    <a:pt x="7" y="7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5" y="11"/>
                    <a:pt x="3" y="12"/>
                    <a:pt x="1" y="8"/>
                  </a:cubicBezTo>
                  <a:cubicBezTo>
                    <a:pt x="0" y="5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ïṣḻíḍé"/>
            <p:cNvSpPr/>
            <p:nvPr/>
          </p:nvSpPr>
          <p:spPr bwMode="auto">
            <a:xfrm>
              <a:off x="3300413" y="4443413"/>
              <a:ext cx="30163" cy="31750"/>
            </a:xfrm>
            <a:custGeom>
              <a:avLst/>
              <a:gdLst>
                <a:gd name="T0" fmla="*/ 0 w 9"/>
                <a:gd name="T1" fmla="*/ 0 h 10"/>
                <a:gd name="T2" fmla="*/ 1 w 9"/>
                <a:gd name="T3" fmla="*/ 0 h 10"/>
                <a:gd name="T4" fmla="*/ 7 w 9"/>
                <a:gd name="T5" fmla="*/ 4 h 10"/>
                <a:gd name="T6" fmla="*/ 7 w 9"/>
                <a:gd name="T7" fmla="*/ 9 h 10"/>
                <a:gd name="T8" fmla="*/ 3 w 9"/>
                <a:gd name="T9" fmla="*/ 8 h 10"/>
                <a:gd name="T10" fmla="*/ 0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1"/>
                    <a:pt x="7" y="4"/>
                  </a:cubicBezTo>
                  <a:cubicBezTo>
                    <a:pt x="9" y="8"/>
                    <a:pt x="7" y="9"/>
                    <a:pt x="7" y="9"/>
                  </a:cubicBezTo>
                  <a:cubicBezTo>
                    <a:pt x="7" y="9"/>
                    <a:pt x="6" y="10"/>
                    <a:pt x="3" y="8"/>
                  </a:cubicBezTo>
                  <a:cubicBezTo>
                    <a:pt x="0" y="6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íŝļídê"/>
            <p:cNvSpPr/>
            <p:nvPr/>
          </p:nvSpPr>
          <p:spPr bwMode="auto">
            <a:xfrm>
              <a:off x="3348038" y="4838701"/>
              <a:ext cx="25400" cy="39688"/>
            </a:xfrm>
            <a:custGeom>
              <a:avLst/>
              <a:gdLst>
                <a:gd name="T0" fmla="*/ 1 w 8"/>
                <a:gd name="T1" fmla="*/ 1 h 12"/>
                <a:gd name="T2" fmla="*/ 2 w 8"/>
                <a:gd name="T3" fmla="*/ 1 h 12"/>
                <a:gd name="T4" fmla="*/ 7 w 8"/>
                <a:gd name="T5" fmla="*/ 6 h 12"/>
                <a:gd name="T6" fmla="*/ 6 w 8"/>
                <a:gd name="T7" fmla="*/ 11 h 12"/>
                <a:gd name="T8" fmla="*/ 2 w 8"/>
                <a:gd name="T9" fmla="*/ 9 h 12"/>
                <a:gd name="T10" fmla="*/ 1 w 8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4" y="1"/>
                    <a:pt x="7" y="3"/>
                    <a:pt x="7" y="6"/>
                  </a:cubicBezTo>
                  <a:cubicBezTo>
                    <a:pt x="8" y="10"/>
                    <a:pt x="6" y="11"/>
                    <a:pt x="6" y="11"/>
                  </a:cubicBezTo>
                  <a:cubicBezTo>
                    <a:pt x="6" y="11"/>
                    <a:pt x="4" y="12"/>
                    <a:pt x="2" y="9"/>
                  </a:cubicBezTo>
                  <a:cubicBezTo>
                    <a:pt x="0" y="6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íṩḷîḓé"/>
            <p:cNvSpPr/>
            <p:nvPr/>
          </p:nvSpPr>
          <p:spPr bwMode="auto">
            <a:xfrm>
              <a:off x="7469188" y="4713288"/>
              <a:ext cx="230188" cy="498475"/>
            </a:xfrm>
            <a:prstGeom prst="rect">
              <a:avLst/>
            </a:prstGeom>
            <a:solidFill>
              <a:srgbClr val="BC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ïṩḷiḋé"/>
            <p:cNvSpPr/>
            <p:nvPr/>
          </p:nvSpPr>
          <p:spPr bwMode="auto">
            <a:xfrm>
              <a:off x="7469188" y="4713288"/>
              <a:ext cx="2301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ïṣ1îḍé"/>
            <p:cNvSpPr/>
            <p:nvPr/>
          </p:nvSpPr>
          <p:spPr bwMode="auto">
            <a:xfrm>
              <a:off x="7469188" y="4713288"/>
              <a:ext cx="184150" cy="471488"/>
            </a:xfrm>
            <a:custGeom>
              <a:avLst/>
              <a:gdLst>
                <a:gd name="T0" fmla="*/ 56 w 56"/>
                <a:gd name="T1" fmla="*/ 0 h 143"/>
                <a:gd name="T2" fmla="*/ 0 w 56"/>
                <a:gd name="T3" fmla="*/ 0 h 143"/>
                <a:gd name="T4" fmla="*/ 0 w 56"/>
                <a:gd name="T5" fmla="*/ 143 h 143"/>
                <a:gd name="T6" fmla="*/ 56 w 56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43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1" y="104"/>
                    <a:pt x="50" y="29"/>
                    <a:pt x="56" y="0"/>
                  </a:cubicBezTo>
                </a:path>
              </a:pathLst>
            </a:custGeom>
            <a:solidFill>
              <a:srgbClr val="E4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íSľiḍè"/>
            <p:cNvSpPr/>
            <p:nvPr/>
          </p:nvSpPr>
          <p:spPr bwMode="auto">
            <a:xfrm>
              <a:off x="7577138" y="4713288"/>
              <a:ext cx="14288" cy="498475"/>
            </a:xfrm>
            <a:prstGeom prst="rect">
              <a:avLst/>
            </a:pr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iṣḻiḋe"/>
            <p:cNvSpPr/>
            <p:nvPr/>
          </p:nvSpPr>
          <p:spPr bwMode="auto">
            <a:xfrm>
              <a:off x="7577138" y="4713288"/>
              <a:ext cx="142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ïṡ1îḑe"/>
            <p:cNvSpPr/>
            <p:nvPr/>
          </p:nvSpPr>
          <p:spPr bwMode="auto">
            <a:xfrm>
              <a:off x="7469188" y="4775201"/>
              <a:ext cx="230188" cy="17463"/>
            </a:xfrm>
            <a:prstGeom prst="rect">
              <a:avLst/>
            </a:pr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ïśḷíḋè"/>
            <p:cNvSpPr/>
            <p:nvPr/>
          </p:nvSpPr>
          <p:spPr bwMode="auto">
            <a:xfrm>
              <a:off x="7469188" y="4775201"/>
              <a:ext cx="230188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ïṥľiḑê"/>
            <p:cNvSpPr/>
            <p:nvPr/>
          </p:nvSpPr>
          <p:spPr bwMode="auto">
            <a:xfrm>
              <a:off x="7469188" y="5111751"/>
              <a:ext cx="230188" cy="100013"/>
            </a:xfrm>
            <a:prstGeom prst="rect">
              <a:avLst/>
            </a:pr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îšliďe"/>
            <p:cNvSpPr/>
            <p:nvPr/>
          </p:nvSpPr>
          <p:spPr bwMode="auto">
            <a:xfrm>
              <a:off x="7469188" y="5111751"/>
              <a:ext cx="230188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îśḻíḍe"/>
            <p:cNvSpPr/>
            <p:nvPr/>
          </p:nvSpPr>
          <p:spPr bwMode="auto">
            <a:xfrm>
              <a:off x="7650163" y="4713288"/>
              <a:ext cx="49213" cy="19050"/>
            </a:xfrm>
            <a:custGeom>
              <a:avLst/>
              <a:gdLst>
                <a:gd name="T0" fmla="*/ 15 w 15"/>
                <a:gd name="T1" fmla="*/ 0 h 6"/>
                <a:gd name="T2" fmla="*/ 1 w 15"/>
                <a:gd name="T3" fmla="*/ 0 h 6"/>
                <a:gd name="T4" fmla="*/ 0 w 15"/>
                <a:gd name="T5" fmla="*/ 6 h 6"/>
                <a:gd name="T6" fmla="*/ 15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îṧlïḍê"/>
            <p:cNvSpPr/>
            <p:nvPr/>
          </p:nvSpPr>
          <p:spPr bwMode="auto">
            <a:xfrm>
              <a:off x="7469188" y="4713288"/>
              <a:ext cx="184150" cy="398463"/>
            </a:xfrm>
            <a:custGeom>
              <a:avLst/>
              <a:gdLst>
                <a:gd name="T0" fmla="*/ 7 w 56"/>
                <a:gd name="T1" fmla="*/ 24 h 121"/>
                <a:gd name="T2" fmla="*/ 0 w 56"/>
                <a:gd name="T3" fmla="*/ 24 h 121"/>
                <a:gd name="T4" fmla="*/ 0 w 56"/>
                <a:gd name="T5" fmla="*/ 121 h 121"/>
                <a:gd name="T6" fmla="*/ 7 w 56"/>
                <a:gd name="T7" fmla="*/ 121 h 121"/>
                <a:gd name="T8" fmla="*/ 7 w 56"/>
                <a:gd name="T9" fmla="*/ 24 h 121"/>
                <a:gd name="T10" fmla="*/ 33 w 56"/>
                <a:gd name="T11" fmla="*/ 0 h 121"/>
                <a:gd name="T12" fmla="*/ 11 w 56"/>
                <a:gd name="T13" fmla="*/ 0 h 121"/>
                <a:gd name="T14" fmla="*/ 0 w 56"/>
                <a:gd name="T15" fmla="*/ 0 h 121"/>
                <a:gd name="T16" fmla="*/ 0 w 56"/>
                <a:gd name="T17" fmla="*/ 19 h 121"/>
                <a:gd name="T18" fmla="*/ 7 w 56"/>
                <a:gd name="T19" fmla="*/ 19 h 121"/>
                <a:gd name="T20" fmla="*/ 7 w 56"/>
                <a:gd name="T21" fmla="*/ 6 h 121"/>
                <a:gd name="T22" fmla="*/ 33 w 56"/>
                <a:gd name="T23" fmla="*/ 6 h 121"/>
                <a:gd name="T24" fmla="*/ 33 w 56"/>
                <a:gd name="T25" fmla="*/ 0 h 121"/>
                <a:gd name="T26" fmla="*/ 56 w 56"/>
                <a:gd name="T27" fmla="*/ 0 h 121"/>
                <a:gd name="T28" fmla="*/ 37 w 56"/>
                <a:gd name="T29" fmla="*/ 0 h 121"/>
                <a:gd name="T30" fmla="*/ 37 w 56"/>
                <a:gd name="T31" fmla="*/ 6 h 121"/>
                <a:gd name="T32" fmla="*/ 55 w 56"/>
                <a:gd name="T33" fmla="*/ 6 h 121"/>
                <a:gd name="T34" fmla="*/ 56 w 56"/>
                <a:gd name="T35" fmla="*/ 0 h 121"/>
                <a:gd name="T36" fmla="*/ 56 w 56"/>
                <a:gd name="T3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121">
                  <a:moveTo>
                    <a:pt x="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3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56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4"/>
                    <a:pt x="56" y="2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9B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îś1ïḓe"/>
            <p:cNvSpPr/>
            <p:nvPr/>
          </p:nvSpPr>
          <p:spPr bwMode="auto">
            <a:xfrm>
              <a:off x="7577138" y="4713288"/>
              <a:ext cx="14288" cy="19050"/>
            </a:xfrm>
            <a:prstGeom prst="rect">
              <a:avLst/>
            </a:pr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ïşḷiḋê"/>
            <p:cNvSpPr/>
            <p:nvPr/>
          </p:nvSpPr>
          <p:spPr bwMode="auto">
            <a:xfrm>
              <a:off x="7577138" y="4713288"/>
              <a:ext cx="14288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ïş1iḑè"/>
            <p:cNvSpPr/>
            <p:nvPr/>
          </p:nvSpPr>
          <p:spPr bwMode="auto">
            <a:xfrm>
              <a:off x="7469188" y="4775201"/>
              <a:ext cx="22225" cy="17463"/>
            </a:xfrm>
            <a:prstGeom prst="rect">
              <a:avLst/>
            </a:pr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îṧľidè"/>
            <p:cNvSpPr/>
            <p:nvPr/>
          </p:nvSpPr>
          <p:spPr bwMode="auto">
            <a:xfrm>
              <a:off x="7469188" y="4775201"/>
              <a:ext cx="22225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iśḷîḓè"/>
            <p:cNvSpPr/>
            <p:nvPr/>
          </p:nvSpPr>
          <p:spPr bwMode="auto">
            <a:xfrm>
              <a:off x="7469188" y="5111751"/>
              <a:ext cx="22225" cy="100013"/>
            </a:xfrm>
            <a:prstGeom prst="rect">
              <a:avLst/>
            </a:prstGeom>
            <a:solidFill>
              <a:srgbClr val="79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işlîḓè"/>
            <p:cNvSpPr/>
            <p:nvPr/>
          </p:nvSpPr>
          <p:spPr bwMode="auto">
            <a:xfrm>
              <a:off x="7469188" y="5111751"/>
              <a:ext cx="2222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ïṧ1ide"/>
            <p:cNvSpPr/>
            <p:nvPr/>
          </p:nvSpPr>
          <p:spPr bwMode="auto">
            <a:xfrm>
              <a:off x="7953376" y="3886201"/>
              <a:ext cx="844550" cy="892175"/>
            </a:xfrm>
            <a:custGeom>
              <a:avLst/>
              <a:gdLst>
                <a:gd name="T0" fmla="*/ 121 w 256"/>
                <a:gd name="T1" fmla="*/ 7 h 271"/>
                <a:gd name="T2" fmla="*/ 251 w 256"/>
                <a:gd name="T3" fmla="*/ 144 h 271"/>
                <a:gd name="T4" fmla="*/ 138 w 256"/>
                <a:gd name="T5" fmla="*/ 265 h 271"/>
                <a:gd name="T6" fmla="*/ 5 w 256"/>
                <a:gd name="T7" fmla="*/ 167 h 271"/>
                <a:gd name="T8" fmla="*/ 121 w 256"/>
                <a:gd name="T9" fmla="*/ 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1">
                  <a:moveTo>
                    <a:pt x="121" y="7"/>
                  </a:moveTo>
                  <a:cubicBezTo>
                    <a:pt x="189" y="0"/>
                    <a:pt x="246" y="91"/>
                    <a:pt x="251" y="144"/>
                  </a:cubicBezTo>
                  <a:cubicBezTo>
                    <a:pt x="256" y="198"/>
                    <a:pt x="206" y="259"/>
                    <a:pt x="138" y="265"/>
                  </a:cubicBezTo>
                  <a:cubicBezTo>
                    <a:pt x="70" y="271"/>
                    <a:pt x="10" y="221"/>
                    <a:pt x="5" y="167"/>
                  </a:cubicBezTo>
                  <a:cubicBezTo>
                    <a:pt x="0" y="114"/>
                    <a:pt x="54" y="13"/>
                    <a:pt x="121" y="7"/>
                  </a:cubicBezTo>
                  <a:close/>
                </a:path>
              </a:pathLst>
            </a:custGeom>
            <a:solidFill>
              <a:srgbClr val="F8C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íṩ1iḑè"/>
            <p:cNvSpPr/>
            <p:nvPr/>
          </p:nvSpPr>
          <p:spPr bwMode="auto">
            <a:xfrm>
              <a:off x="8005763" y="3905251"/>
              <a:ext cx="792163" cy="869950"/>
            </a:xfrm>
            <a:custGeom>
              <a:avLst/>
              <a:gdLst>
                <a:gd name="T0" fmla="*/ 112 w 240"/>
                <a:gd name="T1" fmla="*/ 0 h 264"/>
                <a:gd name="T2" fmla="*/ 206 w 240"/>
                <a:gd name="T3" fmla="*/ 167 h 264"/>
                <a:gd name="T4" fmla="*/ 117 w 240"/>
                <a:gd name="T5" fmla="*/ 236 h 264"/>
                <a:gd name="T6" fmla="*/ 0 w 240"/>
                <a:gd name="T7" fmla="*/ 196 h 264"/>
                <a:gd name="T8" fmla="*/ 122 w 240"/>
                <a:gd name="T9" fmla="*/ 259 h 264"/>
                <a:gd name="T10" fmla="*/ 235 w 240"/>
                <a:gd name="T11" fmla="*/ 138 h 264"/>
                <a:gd name="T12" fmla="*/ 112 w 240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64">
                  <a:moveTo>
                    <a:pt x="112" y="0"/>
                  </a:moveTo>
                  <a:cubicBezTo>
                    <a:pt x="200" y="9"/>
                    <a:pt x="219" y="113"/>
                    <a:pt x="206" y="167"/>
                  </a:cubicBezTo>
                  <a:cubicBezTo>
                    <a:pt x="194" y="217"/>
                    <a:pt x="141" y="234"/>
                    <a:pt x="117" y="236"/>
                  </a:cubicBezTo>
                  <a:cubicBezTo>
                    <a:pt x="72" y="242"/>
                    <a:pt x="7" y="203"/>
                    <a:pt x="0" y="196"/>
                  </a:cubicBezTo>
                  <a:cubicBezTo>
                    <a:pt x="21" y="235"/>
                    <a:pt x="69" y="264"/>
                    <a:pt x="122" y="259"/>
                  </a:cubicBezTo>
                  <a:cubicBezTo>
                    <a:pt x="190" y="253"/>
                    <a:pt x="240" y="192"/>
                    <a:pt x="235" y="138"/>
                  </a:cubicBezTo>
                  <a:cubicBezTo>
                    <a:pt x="230" y="86"/>
                    <a:pt x="177" y="0"/>
                    <a:pt x="112" y="0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ïŝlïdé"/>
            <p:cNvSpPr/>
            <p:nvPr/>
          </p:nvSpPr>
          <p:spPr bwMode="auto">
            <a:xfrm>
              <a:off x="8237538" y="4435476"/>
              <a:ext cx="180975" cy="785813"/>
            </a:xfrm>
            <a:custGeom>
              <a:avLst/>
              <a:gdLst>
                <a:gd name="T0" fmla="*/ 38 w 55"/>
                <a:gd name="T1" fmla="*/ 238 h 238"/>
                <a:gd name="T2" fmla="*/ 32 w 55"/>
                <a:gd name="T3" fmla="*/ 80 h 238"/>
                <a:gd name="T4" fmla="*/ 0 w 55"/>
                <a:gd name="T5" fmla="*/ 55 h 238"/>
                <a:gd name="T6" fmla="*/ 9 w 55"/>
                <a:gd name="T7" fmla="*/ 53 h 238"/>
                <a:gd name="T8" fmla="*/ 35 w 55"/>
                <a:gd name="T9" fmla="*/ 70 h 238"/>
                <a:gd name="T10" fmla="*/ 44 w 55"/>
                <a:gd name="T11" fmla="*/ 0 h 238"/>
                <a:gd name="T12" fmla="*/ 55 w 55"/>
                <a:gd name="T13" fmla="*/ 2 h 238"/>
                <a:gd name="T14" fmla="*/ 50 w 55"/>
                <a:gd name="T15" fmla="*/ 119 h 238"/>
                <a:gd name="T16" fmla="*/ 46 w 55"/>
                <a:gd name="T17" fmla="*/ 238 h 238"/>
                <a:gd name="T18" fmla="*/ 38 w 55"/>
                <a:gd name="T1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38">
                  <a:moveTo>
                    <a:pt x="38" y="238"/>
                  </a:moveTo>
                  <a:cubicBezTo>
                    <a:pt x="38" y="238"/>
                    <a:pt x="38" y="88"/>
                    <a:pt x="32" y="80"/>
                  </a:cubicBezTo>
                  <a:cubicBezTo>
                    <a:pt x="26" y="71"/>
                    <a:pt x="0" y="55"/>
                    <a:pt x="0" y="55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38" y="90"/>
                    <a:pt x="50" y="119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38" y="238"/>
                    <a:pt x="38" y="238"/>
                    <a:pt x="38" y="238"/>
                  </a:cubicBezTo>
                </a:path>
              </a:pathLst>
            </a:custGeom>
            <a:solidFill>
              <a:srgbClr val="7C6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îṥlîḓé"/>
            <p:cNvSpPr/>
            <p:nvPr/>
          </p:nvSpPr>
          <p:spPr bwMode="auto">
            <a:xfrm>
              <a:off x="8353426" y="4778376"/>
              <a:ext cx="9525" cy="433388"/>
            </a:xfrm>
            <a:custGeom>
              <a:avLst/>
              <a:gdLst>
                <a:gd name="T0" fmla="*/ 3 w 3"/>
                <a:gd name="T1" fmla="*/ 131 h 131"/>
                <a:gd name="T2" fmla="*/ 3 w 3"/>
                <a:gd name="T3" fmla="*/ 131 h 131"/>
                <a:gd name="T4" fmla="*/ 3 w 3"/>
                <a:gd name="T5" fmla="*/ 131 h 131"/>
                <a:gd name="T6" fmla="*/ 3 w 3"/>
                <a:gd name="T7" fmla="*/ 131 h 131"/>
                <a:gd name="T8" fmla="*/ 3 w 3"/>
                <a:gd name="T9" fmla="*/ 131 h 131"/>
                <a:gd name="T10" fmla="*/ 3 w 3"/>
                <a:gd name="T11" fmla="*/ 131 h 131"/>
                <a:gd name="T12" fmla="*/ 3 w 3"/>
                <a:gd name="T13" fmla="*/ 131 h 131"/>
                <a:gd name="T14" fmla="*/ 3 w 3"/>
                <a:gd name="T15" fmla="*/ 131 h 131"/>
                <a:gd name="T16" fmla="*/ 3 w 3"/>
                <a:gd name="T17" fmla="*/ 131 h 131"/>
                <a:gd name="T18" fmla="*/ 3 w 3"/>
                <a:gd name="T19" fmla="*/ 130 h 131"/>
                <a:gd name="T20" fmla="*/ 3 w 3"/>
                <a:gd name="T21" fmla="*/ 130 h 131"/>
                <a:gd name="T22" fmla="*/ 3 w 3"/>
                <a:gd name="T23" fmla="*/ 130 h 131"/>
                <a:gd name="T24" fmla="*/ 3 w 3"/>
                <a:gd name="T25" fmla="*/ 100 h 131"/>
                <a:gd name="T26" fmla="*/ 3 w 3"/>
                <a:gd name="T27" fmla="*/ 100 h 131"/>
                <a:gd name="T28" fmla="*/ 3 w 3"/>
                <a:gd name="T29" fmla="*/ 100 h 131"/>
                <a:gd name="T30" fmla="*/ 3 w 3"/>
                <a:gd name="T31" fmla="*/ 100 h 131"/>
                <a:gd name="T32" fmla="*/ 3 w 3"/>
                <a:gd name="T33" fmla="*/ 100 h 131"/>
                <a:gd name="T34" fmla="*/ 3 w 3"/>
                <a:gd name="T35" fmla="*/ 100 h 131"/>
                <a:gd name="T36" fmla="*/ 3 w 3"/>
                <a:gd name="T37" fmla="*/ 99 h 131"/>
                <a:gd name="T38" fmla="*/ 3 w 3"/>
                <a:gd name="T39" fmla="*/ 99 h 131"/>
                <a:gd name="T40" fmla="*/ 3 w 3"/>
                <a:gd name="T41" fmla="*/ 99 h 131"/>
                <a:gd name="T42" fmla="*/ 3 w 3"/>
                <a:gd name="T43" fmla="*/ 99 h 131"/>
                <a:gd name="T44" fmla="*/ 3 w 3"/>
                <a:gd name="T45" fmla="*/ 99 h 131"/>
                <a:gd name="T46" fmla="*/ 3 w 3"/>
                <a:gd name="T47" fmla="*/ 99 h 131"/>
                <a:gd name="T48" fmla="*/ 3 w 3"/>
                <a:gd name="T49" fmla="*/ 98 h 131"/>
                <a:gd name="T50" fmla="*/ 3 w 3"/>
                <a:gd name="T51" fmla="*/ 99 h 131"/>
                <a:gd name="T52" fmla="*/ 3 w 3"/>
                <a:gd name="T53" fmla="*/ 98 h 131"/>
                <a:gd name="T54" fmla="*/ 3 w 3"/>
                <a:gd name="T55" fmla="*/ 98 h 131"/>
                <a:gd name="T56" fmla="*/ 3 w 3"/>
                <a:gd name="T57" fmla="*/ 98 h 131"/>
                <a:gd name="T58" fmla="*/ 3 w 3"/>
                <a:gd name="T59" fmla="*/ 98 h 131"/>
                <a:gd name="T60" fmla="*/ 3 w 3"/>
                <a:gd name="T61" fmla="*/ 98 h 131"/>
                <a:gd name="T62" fmla="*/ 3 w 3"/>
                <a:gd name="T63" fmla="*/ 98 h 131"/>
                <a:gd name="T64" fmla="*/ 3 w 3"/>
                <a:gd name="T65" fmla="*/ 98 h 131"/>
                <a:gd name="T66" fmla="*/ 3 w 3"/>
                <a:gd name="T67" fmla="*/ 97 h 131"/>
                <a:gd name="T68" fmla="*/ 3 w 3"/>
                <a:gd name="T69" fmla="*/ 98 h 131"/>
                <a:gd name="T70" fmla="*/ 3 w 3"/>
                <a:gd name="T71" fmla="*/ 97 h 131"/>
                <a:gd name="T72" fmla="*/ 0 w 3"/>
                <a:gd name="T73" fmla="*/ 0 h 131"/>
                <a:gd name="T74" fmla="*/ 3 w 3"/>
                <a:gd name="T75" fmla="*/ 97 h 131"/>
                <a:gd name="T76" fmla="*/ 0 w 3"/>
                <a:gd name="T77" fmla="*/ 0 h 131"/>
                <a:gd name="T78" fmla="*/ 0 w 3"/>
                <a:gd name="T7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" h="131">
                  <a:moveTo>
                    <a:pt x="3" y="131"/>
                  </a:move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moveTo>
                    <a:pt x="3" y="131"/>
                  </a:move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moveTo>
                    <a:pt x="3" y="131"/>
                  </a:move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moveTo>
                    <a:pt x="3" y="130"/>
                  </a:moveTo>
                  <a:cubicBezTo>
                    <a:pt x="3" y="130"/>
                    <a:pt x="3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3" y="100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moveTo>
                    <a:pt x="3" y="100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moveTo>
                    <a:pt x="3" y="99"/>
                  </a:move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moveTo>
                    <a:pt x="3" y="99"/>
                  </a:move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moveTo>
                    <a:pt x="3" y="98"/>
                  </a:move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8"/>
                    <a:pt x="3" y="98"/>
                  </a:cubicBezTo>
                  <a:moveTo>
                    <a:pt x="3" y="98"/>
                  </a:move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moveTo>
                    <a:pt x="3" y="98"/>
                  </a:move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moveTo>
                    <a:pt x="3" y="97"/>
                  </a:moveTo>
                  <a:cubicBezTo>
                    <a:pt x="3" y="97"/>
                    <a:pt x="3" y="97"/>
                    <a:pt x="3" y="98"/>
                  </a:cubicBezTo>
                  <a:cubicBezTo>
                    <a:pt x="3" y="97"/>
                    <a:pt x="3" y="97"/>
                    <a:pt x="3" y="97"/>
                  </a:cubicBezTo>
                  <a:moveTo>
                    <a:pt x="0" y="0"/>
                  </a:moveTo>
                  <a:cubicBezTo>
                    <a:pt x="2" y="25"/>
                    <a:pt x="3" y="67"/>
                    <a:pt x="3" y="97"/>
                  </a:cubicBezTo>
                  <a:cubicBezTo>
                    <a:pt x="3" y="67"/>
                    <a:pt x="2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íślíďè"/>
            <p:cNvSpPr/>
            <p:nvPr/>
          </p:nvSpPr>
          <p:spPr bwMode="auto">
            <a:xfrm>
              <a:off x="8353426" y="4778376"/>
              <a:ext cx="22225" cy="433388"/>
            </a:xfrm>
            <a:custGeom>
              <a:avLst/>
              <a:gdLst>
                <a:gd name="T0" fmla="*/ 0 w 7"/>
                <a:gd name="T1" fmla="*/ 0 h 131"/>
                <a:gd name="T2" fmla="*/ 3 w 7"/>
                <a:gd name="T3" fmla="*/ 97 h 131"/>
                <a:gd name="T4" fmla="*/ 3 w 7"/>
                <a:gd name="T5" fmla="*/ 97 h 131"/>
                <a:gd name="T6" fmla="*/ 3 w 7"/>
                <a:gd name="T7" fmla="*/ 98 h 131"/>
                <a:gd name="T8" fmla="*/ 3 w 7"/>
                <a:gd name="T9" fmla="*/ 98 h 131"/>
                <a:gd name="T10" fmla="*/ 3 w 7"/>
                <a:gd name="T11" fmla="*/ 98 h 131"/>
                <a:gd name="T12" fmla="*/ 3 w 7"/>
                <a:gd name="T13" fmla="*/ 98 h 131"/>
                <a:gd name="T14" fmla="*/ 3 w 7"/>
                <a:gd name="T15" fmla="*/ 98 h 131"/>
                <a:gd name="T16" fmla="*/ 3 w 7"/>
                <a:gd name="T17" fmla="*/ 98 h 131"/>
                <a:gd name="T18" fmla="*/ 3 w 7"/>
                <a:gd name="T19" fmla="*/ 99 h 131"/>
                <a:gd name="T20" fmla="*/ 3 w 7"/>
                <a:gd name="T21" fmla="*/ 99 h 131"/>
                <a:gd name="T22" fmla="*/ 3 w 7"/>
                <a:gd name="T23" fmla="*/ 99 h 131"/>
                <a:gd name="T24" fmla="*/ 3 w 7"/>
                <a:gd name="T25" fmla="*/ 99 h 131"/>
                <a:gd name="T26" fmla="*/ 3 w 7"/>
                <a:gd name="T27" fmla="*/ 99 h 131"/>
                <a:gd name="T28" fmla="*/ 3 w 7"/>
                <a:gd name="T29" fmla="*/ 100 h 131"/>
                <a:gd name="T30" fmla="*/ 3 w 7"/>
                <a:gd name="T31" fmla="*/ 100 h 131"/>
                <a:gd name="T32" fmla="*/ 3 w 7"/>
                <a:gd name="T33" fmla="*/ 100 h 131"/>
                <a:gd name="T34" fmla="*/ 3 w 7"/>
                <a:gd name="T35" fmla="*/ 100 h 131"/>
                <a:gd name="T36" fmla="*/ 3 w 7"/>
                <a:gd name="T37" fmla="*/ 130 h 131"/>
                <a:gd name="T38" fmla="*/ 3 w 7"/>
                <a:gd name="T39" fmla="*/ 130 h 131"/>
                <a:gd name="T40" fmla="*/ 3 w 7"/>
                <a:gd name="T41" fmla="*/ 131 h 131"/>
                <a:gd name="T42" fmla="*/ 3 w 7"/>
                <a:gd name="T43" fmla="*/ 131 h 131"/>
                <a:gd name="T44" fmla="*/ 3 w 7"/>
                <a:gd name="T45" fmla="*/ 131 h 131"/>
                <a:gd name="T46" fmla="*/ 3 w 7"/>
                <a:gd name="T47" fmla="*/ 131 h 131"/>
                <a:gd name="T48" fmla="*/ 3 w 7"/>
                <a:gd name="T49" fmla="*/ 131 h 131"/>
                <a:gd name="T50" fmla="*/ 3 w 7"/>
                <a:gd name="T51" fmla="*/ 131 h 131"/>
                <a:gd name="T52" fmla="*/ 3 w 7"/>
                <a:gd name="T53" fmla="*/ 131 h 131"/>
                <a:gd name="T54" fmla="*/ 7 w 7"/>
                <a:gd name="T55" fmla="*/ 131 h 131"/>
                <a:gd name="T56" fmla="*/ 7 w 7"/>
                <a:gd name="T57" fmla="*/ 26 h 131"/>
                <a:gd name="T58" fmla="*/ 0 w 7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131">
                  <a:moveTo>
                    <a:pt x="0" y="0"/>
                  </a:moveTo>
                  <a:cubicBezTo>
                    <a:pt x="2" y="25"/>
                    <a:pt x="3" y="6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14"/>
                    <a:pt x="3" y="125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3" y="130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7" y="109"/>
                    <a:pt x="7" y="42"/>
                    <a:pt x="7" y="26"/>
                  </a:cubicBezTo>
                  <a:cubicBezTo>
                    <a:pt x="7" y="7"/>
                    <a:pt x="0" y="0"/>
                    <a:pt x="0" y="0"/>
                  </a:cubicBezTo>
                </a:path>
              </a:pathLst>
            </a:custGeom>
            <a:solidFill>
              <a:srgbClr val="B5A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ïṡlïdê"/>
            <p:cNvSpPr/>
            <p:nvPr/>
          </p:nvSpPr>
          <p:spPr bwMode="auto">
            <a:xfrm>
              <a:off x="7962901" y="3889376"/>
              <a:ext cx="412750" cy="530225"/>
            </a:xfrm>
            <a:custGeom>
              <a:avLst/>
              <a:gdLst>
                <a:gd name="T0" fmla="*/ 125 w 125"/>
                <a:gd name="T1" fmla="*/ 5 h 161"/>
                <a:gd name="T2" fmla="*/ 118 w 125"/>
                <a:gd name="T3" fmla="*/ 6 h 161"/>
                <a:gd name="T4" fmla="*/ 1 w 125"/>
                <a:gd name="T5" fmla="*/ 161 h 161"/>
                <a:gd name="T6" fmla="*/ 125 w 125"/>
                <a:gd name="T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61">
                  <a:moveTo>
                    <a:pt x="125" y="5"/>
                  </a:moveTo>
                  <a:cubicBezTo>
                    <a:pt x="123" y="5"/>
                    <a:pt x="121" y="6"/>
                    <a:pt x="118" y="6"/>
                  </a:cubicBezTo>
                  <a:cubicBezTo>
                    <a:pt x="53" y="12"/>
                    <a:pt x="0" y="106"/>
                    <a:pt x="1" y="161"/>
                  </a:cubicBezTo>
                  <a:cubicBezTo>
                    <a:pt x="56" y="0"/>
                    <a:pt x="125" y="5"/>
                    <a:pt x="125" y="5"/>
                  </a:cubicBezTo>
                  <a:close/>
                </a:path>
              </a:pathLst>
            </a:custGeom>
            <a:solidFill>
              <a:srgbClr val="FAD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íṥļíḓé"/>
            <p:cNvSpPr/>
            <p:nvPr/>
          </p:nvSpPr>
          <p:spPr bwMode="auto">
            <a:xfrm>
              <a:off x="8191501" y="4525963"/>
              <a:ext cx="61913" cy="68263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2 h 21"/>
                <a:gd name="T4" fmla="*/ 6 w 19"/>
                <a:gd name="T5" fmla="*/ 16 h 21"/>
                <a:gd name="T6" fmla="*/ 15 w 19"/>
                <a:gd name="T7" fmla="*/ 18 h 21"/>
                <a:gd name="T8" fmla="*/ 15 w 19"/>
                <a:gd name="T9" fmla="*/ 9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1" y="13"/>
                    <a:pt x="6" y="16"/>
                  </a:cubicBezTo>
                  <a:cubicBezTo>
                    <a:pt x="13" y="21"/>
                    <a:pt x="15" y="18"/>
                    <a:pt x="15" y="18"/>
                  </a:cubicBezTo>
                  <a:cubicBezTo>
                    <a:pt x="15" y="18"/>
                    <a:pt x="19" y="16"/>
                    <a:pt x="15" y="9"/>
                  </a:cubicBezTo>
                  <a:cubicBezTo>
                    <a:pt x="13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ísḷíḑe"/>
            <p:cNvSpPr/>
            <p:nvPr/>
          </p:nvSpPr>
          <p:spPr bwMode="auto">
            <a:xfrm>
              <a:off x="8164513" y="4587876"/>
              <a:ext cx="53975" cy="33338"/>
            </a:xfrm>
            <a:custGeom>
              <a:avLst/>
              <a:gdLst>
                <a:gd name="T0" fmla="*/ 1 w 16"/>
                <a:gd name="T1" fmla="*/ 5 h 10"/>
                <a:gd name="T2" fmla="*/ 1 w 16"/>
                <a:gd name="T3" fmla="*/ 6 h 10"/>
                <a:gd name="T4" fmla="*/ 11 w 16"/>
                <a:gd name="T5" fmla="*/ 8 h 10"/>
                <a:gd name="T6" fmla="*/ 16 w 16"/>
                <a:gd name="T7" fmla="*/ 4 h 10"/>
                <a:gd name="T8" fmla="*/ 10 w 16"/>
                <a:gd name="T9" fmla="*/ 0 h 10"/>
                <a:gd name="T10" fmla="*/ 1 w 16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1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8" y="10"/>
                    <a:pt x="11" y="8"/>
                  </a:cubicBezTo>
                  <a:cubicBezTo>
                    <a:pt x="16" y="6"/>
                    <a:pt x="16" y="4"/>
                    <a:pt x="16" y="4"/>
                  </a:cubicBezTo>
                  <a:cubicBezTo>
                    <a:pt x="16" y="4"/>
                    <a:pt x="16" y="1"/>
                    <a:pt x="10" y="0"/>
                  </a:cubicBezTo>
                  <a:cubicBezTo>
                    <a:pt x="6" y="0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íśḻîďe"/>
            <p:cNvSpPr/>
            <p:nvPr/>
          </p:nvSpPr>
          <p:spPr bwMode="auto">
            <a:xfrm>
              <a:off x="8256588" y="4535488"/>
              <a:ext cx="36513" cy="49213"/>
            </a:xfrm>
            <a:custGeom>
              <a:avLst/>
              <a:gdLst>
                <a:gd name="T0" fmla="*/ 10 w 11"/>
                <a:gd name="T1" fmla="*/ 1 h 15"/>
                <a:gd name="T2" fmla="*/ 8 w 11"/>
                <a:gd name="T3" fmla="*/ 0 h 15"/>
                <a:gd name="T4" fmla="*/ 1 w 11"/>
                <a:gd name="T5" fmla="*/ 8 h 15"/>
                <a:gd name="T6" fmla="*/ 3 w 11"/>
                <a:gd name="T7" fmla="*/ 14 h 15"/>
                <a:gd name="T8" fmla="*/ 8 w 11"/>
                <a:gd name="T9" fmla="*/ 11 h 15"/>
                <a:gd name="T10" fmla="*/ 10 w 11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0" y="1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2" y="3"/>
                    <a:pt x="1" y="8"/>
                  </a:cubicBezTo>
                  <a:cubicBezTo>
                    <a:pt x="0" y="13"/>
                    <a:pt x="3" y="14"/>
                    <a:pt x="3" y="14"/>
                  </a:cubicBezTo>
                  <a:cubicBezTo>
                    <a:pt x="3" y="14"/>
                    <a:pt x="5" y="15"/>
                    <a:pt x="8" y="11"/>
                  </a:cubicBezTo>
                  <a:cubicBezTo>
                    <a:pt x="11" y="8"/>
                    <a:pt x="10" y="3"/>
                    <a:pt x="10" y="1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i$1îḓê"/>
            <p:cNvSpPr/>
            <p:nvPr/>
          </p:nvSpPr>
          <p:spPr bwMode="auto">
            <a:xfrm>
              <a:off x="8386763" y="4198938"/>
              <a:ext cx="34925" cy="52388"/>
            </a:xfrm>
            <a:custGeom>
              <a:avLst/>
              <a:gdLst>
                <a:gd name="T0" fmla="*/ 10 w 11"/>
                <a:gd name="T1" fmla="*/ 1 h 16"/>
                <a:gd name="T2" fmla="*/ 8 w 11"/>
                <a:gd name="T3" fmla="*/ 0 h 16"/>
                <a:gd name="T4" fmla="*/ 1 w 11"/>
                <a:gd name="T5" fmla="*/ 8 h 16"/>
                <a:gd name="T6" fmla="*/ 3 w 11"/>
                <a:gd name="T7" fmla="*/ 14 h 16"/>
                <a:gd name="T8" fmla="*/ 8 w 11"/>
                <a:gd name="T9" fmla="*/ 12 h 16"/>
                <a:gd name="T10" fmla="*/ 10 w 11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6">
                  <a:moveTo>
                    <a:pt x="10" y="1"/>
                  </a:moveTo>
                  <a:cubicBezTo>
                    <a:pt x="10" y="1"/>
                    <a:pt x="9" y="0"/>
                    <a:pt x="8" y="0"/>
                  </a:cubicBezTo>
                  <a:cubicBezTo>
                    <a:pt x="6" y="1"/>
                    <a:pt x="2" y="4"/>
                    <a:pt x="1" y="8"/>
                  </a:cubicBezTo>
                  <a:cubicBezTo>
                    <a:pt x="0" y="13"/>
                    <a:pt x="3" y="14"/>
                    <a:pt x="3" y="14"/>
                  </a:cubicBezTo>
                  <a:cubicBezTo>
                    <a:pt x="3" y="14"/>
                    <a:pt x="5" y="16"/>
                    <a:pt x="8" y="12"/>
                  </a:cubicBezTo>
                  <a:cubicBezTo>
                    <a:pt x="11" y="8"/>
                    <a:pt x="10" y="3"/>
                    <a:pt x="10" y="1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ïSļîḋe"/>
            <p:cNvSpPr/>
            <p:nvPr/>
          </p:nvSpPr>
          <p:spPr bwMode="auto">
            <a:xfrm>
              <a:off x="8112126" y="3994151"/>
              <a:ext cx="36513" cy="52388"/>
            </a:xfrm>
            <a:custGeom>
              <a:avLst/>
              <a:gdLst>
                <a:gd name="T0" fmla="*/ 6 w 11"/>
                <a:gd name="T1" fmla="*/ 0 h 16"/>
                <a:gd name="T2" fmla="*/ 4 w 11"/>
                <a:gd name="T3" fmla="*/ 0 h 16"/>
                <a:gd name="T4" fmla="*/ 2 w 11"/>
                <a:gd name="T5" fmla="*/ 11 h 16"/>
                <a:gd name="T6" fmla="*/ 6 w 11"/>
                <a:gd name="T7" fmla="*/ 15 h 16"/>
                <a:gd name="T8" fmla="*/ 10 w 11"/>
                <a:gd name="T9" fmla="*/ 10 h 16"/>
                <a:gd name="T10" fmla="*/ 6 w 1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2"/>
                    <a:pt x="0" y="7"/>
                    <a:pt x="2" y="11"/>
                  </a:cubicBezTo>
                  <a:cubicBezTo>
                    <a:pt x="4" y="16"/>
                    <a:pt x="6" y="15"/>
                    <a:pt x="6" y="15"/>
                  </a:cubicBezTo>
                  <a:cubicBezTo>
                    <a:pt x="6" y="15"/>
                    <a:pt x="9" y="15"/>
                    <a:pt x="10" y="10"/>
                  </a:cubicBezTo>
                  <a:cubicBezTo>
                    <a:pt x="11" y="6"/>
                    <a:pt x="7" y="2"/>
                    <a:pt x="6" y="0"/>
                  </a:cubicBezTo>
                  <a:close/>
                </a:path>
              </a:pathLst>
            </a:custGeom>
            <a:solidFill>
              <a:srgbClr val="CEA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isļíḑé"/>
            <p:cNvSpPr/>
            <p:nvPr/>
          </p:nvSpPr>
          <p:spPr bwMode="auto">
            <a:xfrm>
              <a:off x="6778626" y="3529013"/>
              <a:ext cx="1073150" cy="1131888"/>
            </a:xfrm>
            <a:custGeom>
              <a:avLst/>
              <a:gdLst>
                <a:gd name="T0" fmla="*/ 155 w 325"/>
                <a:gd name="T1" fmla="*/ 8 h 343"/>
                <a:gd name="T2" fmla="*/ 319 w 325"/>
                <a:gd name="T3" fmla="*/ 182 h 343"/>
                <a:gd name="T4" fmla="*/ 176 w 325"/>
                <a:gd name="T5" fmla="*/ 335 h 343"/>
                <a:gd name="T6" fmla="*/ 7 w 325"/>
                <a:gd name="T7" fmla="*/ 212 h 343"/>
                <a:gd name="T8" fmla="*/ 155 w 325"/>
                <a:gd name="T9" fmla="*/ 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43">
                  <a:moveTo>
                    <a:pt x="155" y="8"/>
                  </a:moveTo>
                  <a:cubicBezTo>
                    <a:pt x="241" y="0"/>
                    <a:pt x="312" y="114"/>
                    <a:pt x="319" y="182"/>
                  </a:cubicBezTo>
                  <a:cubicBezTo>
                    <a:pt x="325" y="250"/>
                    <a:pt x="262" y="327"/>
                    <a:pt x="176" y="335"/>
                  </a:cubicBezTo>
                  <a:cubicBezTo>
                    <a:pt x="89" y="343"/>
                    <a:pt x="13" y="279"/>
                    <a:pt x="7" y="212"/>
                  </a:cubicBezTo>
                  <a:cubicBezTo>
                    <a:pt x="0" y="144"/>
                    <a:pt x="69" y="16"/>
                    <a:pt x="155" y="8"/>
                  </a:cubicBezTo>
                  <a:close/>
                </a:path>
              </a:pathLst>
            </a:custGeom>
            <a:solidFill>
              <a:srgbClr val="F8B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ï$ḷîḍé"/>
            <p:cNvSpPr/>
            <p:nvPr/>
          </p:nvSpPr>
          <p:spPr bwMode="auto">
            <a:xfrm>
              <a:off x="6848476" y="3552826"/>
              <a:ext cx="1003300" cy="1104900"/>
            </a:xfrm>
            <a:custGeom>
              <a:avLst/>
              <a:gdLst>
                <a:gd name="T0" fmla="*/ 142 w 304"/>
                <a:gd name="T1" fmla="*/ 0 h 335"/>
                <a:gd name="T2" fmla="*/ 261 w 304"/>
                <a:gd name="T3" fmla="*/ 212 h 335"/>
                <a:gd name="T4" fmla="*/ 149 w 304"/>
                <a:gd name="T5" fmla="*/ 300 h 335"/>
                <a:gd name="T6" fmla="*/ 0 w 304"/>
                <a:gd name="T7" fmla="*/ 249 h 335"/>
                <a:gd name="T8" fmla="*/ 155 w 304"/>
                <a:gd name="T9" fmla="*/ 328 h 335"/>
                <a:gd name="T10" fmla="*/ 298 w 304"/>
                <a:gd name="T11" fmla="*/ 175 h 335"/>
                <a:gd name="T12" fmla="*/ 142 w 304"/>
                <a:gd name="T1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35">
                  <a:moveTo>
                    <a:pt x="142" y="0"/>
                  </a:moveTo>
                  <a:cubicBezTo>
                    <a:pt x="253" y="12"/>
                    <a:pt x="278" y="143"/>
                    <a:pt x="261" y="212"/>
                  </a:cubicBezTo>
                  <a:cubicBezTo>
                    <a:pt x="246" y="275"/>
                    <a:pt x="179" y="296"/>
                    <a:pt x="149" y="300"/>
                  </a:cubicBezTo>
                  <a:cubicBezTo>
                    <a:pt x="92" y="307"/>
                    <a:pt x="9" y="257"/>
                    <a:pt x="0" y="249"/>
                  </a:cubicBezTo>
                  <a:cubicBezTo>
                    <a:pt x="27" y="297"/>
                    <a:pt x="88" y="335"/>
                    <a:pt x="155" y="328"/>
                  </a:cubicBezTo>
                  <a:cubicBezTo>
                    <a:pt x="241" y="320"/>
                    <a:pt x="304" y="243"/>
                    <a:pt x="298" y="175"/>
                  </a:cubicBezTo>
                  <a:cubicBezTo>
                    <a:pt x="292" y="110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CE8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ïsļiďé"/>
            <p:cNvSpPr/>
            <p:nvPr/>
          </p:nvSpPr>
          <p:spPr bwMode="auto">
            <a:xfrm>
              <a:off x="7142163" y="4229101"/>
              <a:ext cx="230188" cy="992188"/>
            </a:xfrm>
            <a:custGeom>
              <a:avLst/>
              <a:gdLst>
                <a:gd name="T0" fmla="*/ 48 w 70"/>
                <a:gd name="T1" fmla="*/ 301 h 301"/>
                <a:gd name="T2" fmla="*/ 41 w 70"/>
                <a:gd name="T3" fmla="*/ 100 h 301"/>
                <a:gd name="T4" fmla="*/ 0 w 70"/>
                <a:gd name="T5" fmla="*/ 69 h 301"/>
                <a:gd name="T6" fmla="*/ 11 w 70"/>
                <a:gd name="T7" fmla="*/ 66 h 301"/>
                <a:gd name="T8" fmla="*/ 44 w 70"/>
                <a:gd name="T9" fmla="*/ 87 h 301"/>
                <a:gd name="T10" fmla="*/ 55 w 70"/>
                <a:gd name="T11" fmla="*/ 0 h 301"/>
                <a:gd name="T12" fmla="*/ 70 w 70"/>
                <a:gd name="T13" fmla="*/ 2 h 301"/>
                <a:gd name="T14" fmla="*/ 63 w 70"/>
                <a:gd name="T15" fmla="*/ 151 h 301"/>
                <a:gd name="T16" fmla="*/ 58 w 70"/>
                <a:gd name="T17" fmla="*/ 301 h 301"/>
                <a:gd name="T18" fmla="*/ 48 w 70"/>
                <a:gd name="T1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01">
                  <a:moveTo>
                    <a:pt x="48" y="301"/>
                  </a:moveTo>
                  <a:cubicBezTo>
                    <a:pt x="48" y="301"/>
                    <a:pt x="48" y="111"/>
                    <a:pt x="41" y="100"/>
                  </a:cubicBezTo>
                  <a:cubicBezTo>
                    <a:pt x="33" y="90"/>
                    <a:pt x="0" y="69"/>
                    <a:pt x="0" y="69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49" y="114"/>
                    <a:pt x="63" y="151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48" y="301"/>
                    <a:pt x="48" y="301"/>
                    <a:pt x="48" y="301"/>
                  </a:cubicBezTo>
                </a:path>
              </a:pathLst>
            </a:custGeom>
            <a:solidFill>
              <a:srgbClr val="7C5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í$ľiḓê"/>
            <p:cNvSpPr/>
            <p:nvPr/>
          </p:nvSpPr>
          <p:spPr bwMode="auto">
            <a:xfrm>
              <a:off x="7300913" y="4983163"/>
              <a:ext cx="0" cy="228600"/>
            </a:xfrm>
            <a:custGeom>
              <a:avLst/>
              <a:gdLst>
                <a:gd name="T0" fmla="*/ 0 h 69"/>
                <a:gd name="T1" fmla="*/ 69 h 69"/>
                <a:gd name="T2" fmla="*/ 69 h 69"/>
                <a:gd name="T3" fmla="*/ 0 h 69"/>
                <a:gd name="T4" fmla="*/ 0 h 6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9">
                  <a:moveTo>
                    <a:pt x="0" y="0"/>
                  </a:moveTo>
                  <a:cubicBezTo>
                    <a:pt x="0" y="33"/>
                    <a:pt x="0" y="61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îŝḷïḍé"/>
            <p:cNvSpPr/>
            <p:nvPr/>
          </p:nvSpPr>
          <p:spPr bwMode="auto">
            <a:xfrm>
              <a:off x="7289801" y="4660901"/>
              <a:ext cx="11113" cy="322263"/>
            </a:xfrm>
            <a:custGeom>
              <a:avLst/>
              <a:gdLst>
                <a:gd name="T0" fmla="*/ 0 w 3"/>
                <a:gd name="T1" fmla="*/ 0 h 98"/>
                <a:gd name="T2" fmla="*/ 0 w 3"/>
                <a:gd name="T3" fmla="*/ 0 h 98"/>
                <a:gd name="T4" fmla="*/ 3 w 3"/>
                <a:gd name="T5" fmla="*/ 98 h 98"/>
                <a:gd name="T6" fmla="*/ 3 w 3"/>
                <a:gd name="T7" fmla="*/ 98 h 98"/>
                <a:gd name="T8" fmla="*/ 0 w 3"/>
                <a:gd name="T9" fmla="*/ 0 h 98"/>
                <a:gd name="T10" fmla="*/ 0 w 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6"/>
                    <a:pt x="2" y="64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2" y="64"/>
                    <a:pt x="1" y="2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iṣḻídè"/>
            <p:cNvSpPr/>
            <p:nvPr/>
          </p:nvSpPr>
          <p:spPr bwMode="auto">
            <a:xfrm>
              <a:off x="7289801" y="4660901"/>
              <a:ext cx="26988" cy="550863"/>
            </a:xfrm>
            <a:custGeom>
              <a:avLst/>
              <a:gdLst>
                <a:gd name="T0" fmla="*/ 0 w 8"/>
                <a:gd name="T1" fmla="*/ 0 h 167"/>
                <a:gd name="T2" fmla="*/ 3 w 8"/>
                <a:gd name="T3" fmla="*/ 98 h 167"/>
                <a:gd name="T4" fmla="*/ 3 w 8"/>
                <a:gd name="T5" fmla="*/ 167 h 167"/>
                <a:gd name="T6" fmla="*/ 8 w 8"/>
                <a:gd name="T7" fmla="*/ 167 h 167"/>
                <a:gd name="T8" fmla="*/ 8 w 8"/>
                <a:gd name="T9" fmla="*/ 34 h 167"/>
                <a:gd name="T10" fmla="*/ 0 w 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7">
                  <a:moveTo>
                    <a:pt x="0" y="0"/>
                  </a:moveTo>
                  <a:cubicBezTo>
                    <a:pt x="1" y="26"/>
                    <a:pt x="2" y="64"/>
                    <a:pt x="3" y="98"/>
                  </a:cubicBezTo>
                  <a:cubicBezTo>
                    <a:pt x="3" y="131"/>
                    <a:pt x="3" y="159"/>
                    <a:pt x="3" y="167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8" y="139"/>
                    <a:pt x="8" y="54"/>
                    <a:pt x="8" y="34"/>
                  </a:cubicBezTo>
                  <a:cubicBezTo>
                    <a:pt x="8" y="10"/>
                    <a:pt x="0" y="0"/>
                    <a:pt x="0" y="0"/>
                  </a:cubicBezTo>
                </a:path>
              </a:pathLst>
            </a:custGeom>
            <a:solidFill>
              <a:srgbClr val="B59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îşḷíḑê"/>
            <p:cNvSpPr/>
            <p:nvPr/>
          </p:nvSpPr>
          <p:spPr bwMode="auto">
            <a:xfrm>
              <a:off x="6796088" y="3532188"/>
              <a:ext cx="520700" cy="673100"/>
            </a:xfrm>
            <a:custGeom>
              <a:avLst/>
              <a:gdLst>
                <a:gd name="T0" fmla="*/ 158 w 158"/>
                <a:gd name="T1" fmla="*/ 6 h 204"/>
                <a:gd name="T2" fmla="*/ 150 w 158"/>
                <a:gd name="T3" fmla="*/ 7 h 204"/>
                <a:gd name="T4" fmla="*/ 1 w 158"/>
                <a:gd name="T5" fmla="*/ 204 h 204"/>
                <a:gd name="T6" fmla="*/ 158 w 158"/>
                <a:gd name="T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04">
                  <a:moveTo>
                    <a:pt x="158" y="6"/>
                  </a:moveTo>
                  <a:cubicBezTo>
                    <a:pt x="156" y="6"/>
                    <a:pt x="153" y="6"/>
                    <a:pt x="150" y="7"/>
                  </a:cubicBezTo>
                  <a:cubicBezTo>
                    <a:pt x="66" y="15"/>
                    <a:pt x="0" y="135"/>
                    <a:pt x="1" y="204"/>
                  </a:cubicBezTo>
                  <a:cubicBezTo>
                    <a:pt x="71" y="0"/>
                    <a:pt x="158" y="6"/>
                    <a:pt x="158" y="6"/>
                  </a:cubicBezTo>
                  <a:close/>
                </a:path>
              </a:pathLst>
            </a:custGeom>
            <a:solidFill>
              <a:srgbClr val="FAC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íṥḻîḓé"/>
            <p:cNvSpPr/>
            <p:nvPr/>
          </p:nvSpPr>
          <p:spPr bwMode="auto">
            <a:xfrm>
              <a:off x="7083426" y="4337051"/>
              <a:ext cx="77788" cy="88900"/>
            </a:xfrm>
            <a:custGeom>
              <a:avLst/>
              <a:gdLst>
                <a:gd name="T0" fmla="*/ 2 w 24"/>
                <a:gd name="T1" fmla="*/ 1 h 27"/>
                <a:gd name="T2" fmla="*/ 0 w 24"/>
                <a:gd name="T3" fmla="*/ 2 h 27"/>
                <a:gd name="T4" fmla="*/ 8 w 24"/>
                <a:gd name="T5" fmla="*/ 21 h 27"/>
                <a:gd name="T6" fmla="*/ 19 w 24"/>
                <a:gd name="T7" fmla="*/ 23 h 27"/>
                <a:gd name="T8" fmla="*/ 20 w 24"/>
                <a:gd name="T9" fmla="*/ 11 h 27"/>
                <a:gd name="T10" fmla="*/ 2 w 24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7">
                  <a:moveTo>
                    <a:pt x="2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1" y="17"/>
                    <a:pt x="8" y="21"/>
                  </a:cubicBezTo>
                  <a:cubicBezTo>
                    <a:pt x="16" y="27"/>
                    <a:pt x="19" y="23"/>
                    <a:pt x="19" y="23"/>
                  </a:cubicBezTo>
                  <a:cubicBezTo>
                    <a:pt x="19" y="23"/>
                    <a:pt x="24" y="21"/>
                    <a:pt x="20" y="11"/>
                  </a:cubicBezTo>
                  <a:cubicBezTo>
                    <a:pt x="16" y="4"/>
                    <a:pt x="7" y="2"/>
                    <a:pt x="2" y="1"/>
                  </a:cubicBezTo>
                  <a:close/>
                </a:path>
              </a:pathLst>
            </a:custGeom>
            <a:solidFill>
              <a:srgbClr val="CE8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iṧ1iḋe"/>
            <p:cNvSpPr/>
            <p:nvPr/>
          </p:nvSpPr>
          <p:spPr bwMode="auto">
            <a:xfrm>
              <a:off x="7050088" y="4416426"/>
              <a:ext cx="68263" cy="42863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9 h 13"/>
                <a:gd name="T4" fmla="*/ 14 w 21"/>
                <a:gd name="T5" fmla="*/ 11 h 13"/>
                <a:gd name="T6" fmla="*/ 20 w 21"/>
                <a:gd name="T7" fmla="*/ 5 h 13"/>
                <a:gd name="T8" fmla="*/ 13 w 21"/>
                <a:gd name="T9" fmla="*/ 1 h 13"/>
                <a:gd name="T10" fmla="*/ 1 w 21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0" y="7"/>
                    <a:pt x="0" y="8"/>
                    <a:pt x="1" y="9"/>
                  </a:cubicBezTo>
                  <a:cubicBezTo>
                    <a:pt x="4" y="10"/>
                    <a:pt x="9" y="13"/>
                    <a:pt x="14" y="11"/>
                  </a:cubicBezTo>
                  <a:cubicBezTo>
                    <a:pt x="21" y="8"/>
                    <a:pt x="20" y="5"/>
                    <a:pt x="20" y="5"/>
                  </a:cubicBezTo>
                  <a:cubicBezTo>
                    <a:pt x="20" y="5"/>
                    <a:pt x="20" y="2"/>
                    <a:pt x="13" y="1"/>
                  </a:cubicBezTo>
                  <a:cubicBezTo>
                    <a:pt x="8" y="0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CE8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ïsľîḑê"/>
            <p:cNvSpPr/>
            <p:nvPr/>
          </p:nvSpPr>
          <p:spPr bwMode="auto">
            <a:xfrm>
              <a:off x="7169151" y="4349751"/>
              <a:ext cx="42863" cy="63500"/>
            </a:xfrm>
            <a:custGeom>
              <a:avLst/>
              <a:gdLst>
                <a:gd name="T0" fmla="*/ 12 w 13"/>
                <a:gd name="T1" fmla="*/ 1 h 19"/>
                <a:gd name="T2" fmla="*/ 10 w 13"/>
                <a:gd name="T3" fmla="*/ 0 h 19"/>
                <a:gd name="T4" fmla="*/ 1 w 13"/>
                <a:gd name="T5" fmla="*/ 10 h 19"/>
                <a:gd name="T6" fmla="*/ 3 w 13"/>
                <a:gd name="T7" fmla="*/ 17 h 19"/>
                <a:gd name="T8" fmla="*/ 10 w 13"/>
                <a:gd name="T9" fmla="*/ 14 h 19"/>
                <a:gd name="T10" fmla="*/ 12 w 13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12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2" y="5"/>
                    <a:pt x="1" y="10"/>
                  </a:cubicBezTo>
                  <a:cubicBezTo>
                    <a:pt x="0" y="17"/>
                    <a:pt x="3" y="17"/>
                    <a:pt x="3" y="17"/>
                  </a:cubicBezTo>
                  <a:cubicBezTo>
                    <a:pt x="3" y="17"/>
                    <a:pt x="5" y="19"/>
                    <a:pt x="10" y="14"/>
                  </a:cubicBezTo>
                  <a:cubicBezTo>
                    <a:pt x="13" y="10"/>
                    <a:pt x="12" y="4"/>
                    <a:pt x="12" y="1"/>
                  </a:cubicBezTo>
                  <a:close/>
                </a:path>
              </a:pathLst>
            </a:custGeom>
            <a:solidFill>
              <a:srgbClr val="CE8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îsḷiḑé"/>
            <p:cNvSpPr/>
            <p:nvPr/>
          </p:nvSpPr>
          <p:spPr bwMode="auto">
            <a:xfrm>
              <a:off x="7329488" y="3925888"/>
              <a:ext cx="46038" cy="65088"/>
            </a:xfrm>
            <a:custGeom>
              <a:avLst/>
              <a:gdLst>
                <a:gd name="T0" fmla="*/ 12 w 14"/>
                <a:gd name="T1" fmla="*/ 1 h 20"/>
                <a:gd name="T2" fmla="*/ 11 w 14"/>
                <a:gd name="T3" fmla="*/ 0 h 20"/>
                <a:gd name="T4" fmla="*/ 1 w 14"/>
                <a:gd name="T5" fmla="*/ 10 h 20"/>
                <a:gd name="T6" fmla="*/ 3 w 14"/>
                <a:gd name="T7" fmla="*/ 18 h 20"/>
                <a:gd name="T8" fmla="*/ 10 w 14"/>
                <a:gd name="T9" fmla="*/ 14 h 20"/>
                <a:gd name="T10" fmla="*/ 12 w 14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2"/>
                    <a:pt x="2" y="5"/>
                    <a:pt x="1" y="10"/>
                  </a:cubicBezTo>
                  <a:cubicBezTo>
                    <a:pt x="0" y="17"/>
                    <a:pt x="3" y="18"/>
                    <a:pt x="3" y="18"/>
                  </a:cubicBezTo>
                  <a:cubicBezTo>
                    <a:pt x="3" y="18"/>
                    <a:pt x="6" y="20"/>
                    <a:pt x="10" y="14"/>
                  </a:cubicBezTo>
                  <a:cubicBezTo>
                    <a:pt x="14" y="10"/>
                    <a:pt x="13" y="4"/>
                    <a:pt x="12" y="1"/>
                  </a:cubicBezTo>
                  <a:close/>
                </a:path>
              </a:pathLst>
            </a:custGeom>
            <a:solidFill>
              <a:srgbClr val="CE8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îṡ1iḑe"/>
            <p:cNvSpPr/>
            <p:nvPr/>
          </p:nvSpPr>
          <p:spPr bwMode="auto">
            <a:xfrm>
              <a:off x="6983413" y="3663951"/>
              <a:ext cx="42863" cy="66675"/>
            </a:xfrm>
            <a:custGeom>
              <a:avLst/>
              <a:gdLst>
                <a:gd name="T0" fmla="*/ 7 w 13"/>
                <a:gd name="T1" fmla="*/ 0 h 20"/>
                <a:gd name="T2" fmla="*/ 5 w 13"/>
                <a:gd name="T3" fmla="*/ 0 h 20"/>
                <a:gd name="T4" fmla="*/ 2 w 13"/>
                <a:gd name="T5" fmla="*/ 13 h 20"/>
                <a:gd name="T6" fmla="*/ 7 w 13"/>
                <a:gd name="T7" fmla="*/ 19 h 20"/>
                <a:gd name="T8" fmla="*/ 12 w 13"/>
                <a:gd name="T9" fmla="*/ 13 h 20"/>
                <a:gd name="T10" fmla="*/ 7 w 13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3"/>
                    <a:pt x="0" y="8"/>
                    <a:pt x="2" y="13"/>
                  </a:cubicBezTo>
                  <a:cubicBezTo>
                    <a:pt x="4" y="20"/>
                    <a:pt x="7" y="19"/>
                    <a:pt x="7" y="19"/>
                  </a:cubicBezTo>
                  <a:cubicBezTo>
                    <a:pt x="7" y="19"/>
                    <a:pt x="11" y="19"/>
                    <a:pt x="12" y="13"/>
                  </a:cubicBezTo>
                  <a:cubicBezTo>
                    <a:pt x="13" y="8"/>
                    <a:pt x="9" y="2"/>
                    <a:pt x="7" y="0"/>
                  </a:cubicBezTo>
                  <a:close/>
                </a:path>
              </a:pathLst>
            </a:custGeom>
            <a:solidFill>
              <a:srgbClr val="CE8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ïsļîḓe"/>
            <p:cNvSpPr/>
            <p:nvPr/>
          </p:nvSpPr>
          <p:spPr bwMode="auto">
            <a:xfrm>
              <a:off x="3195638" y="5211763"/>
              <a:ext cx="5800725" cy="187325"/>
            </a:xfrm>
            <a:custGeom>
              <a:avLst/>
              <a:gdLst>
                <a:gd name="T0" fmla="*/ 1758 w 1758"/>
                <a:gd name="T1" fmla="*/ 57 h 57"/>
                <a:gd name="T2" fmla="*/ 0 w 1758"/>
                <a:gd name="T3" fmla="*/ 57 h 57"/>
                <a:gd name="T4" fmla="*/ 0 w 1758"/>
                <a:gd name="T5" fmla="*/ 25 h 57"/>
                <a:gd name="T6" fmla="*/ 25 w 1758"/>
                <a:gd name="T7" fmla="*/ 0 h 57"/>
                <a:gd name="T8" fmla="*/ 1733 w 1758"/>
                <a:gd name="T9" fmla="*/ 0 h 57"/>
                <a:gd name="T10" fmla="*/ 1758 w 1758"/>
                <a:gd name="T11" fmla="*/ 25 h 57"/>
                <a:gd name="T12" fmla="*/ 1758 w 17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8" h="57">
                  <a:moveTo>
                    <a:pt x="1758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1733" y="0"/>
                    <a:pt x="1733" y="0"/>
                    <a:pt x="1733" y="0"/>
                  </a:cubicBezTo>
                  <a:cubicBezTo>
                    <a:pt x="1747" y="0"/>
                    <a:pt x="1758" y="12"/>
                    <a:pt x="1758" y="25"/>
                  </a:cubicBezTo>
                  <a:cubicBezTo>
                    <a:pt x="1758" y="57"/>
                    <a:pt x="1758" y="57"/>
                    <a:pt x="1758" y="57"/>
                  </a:cubicBezTo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i$ḻiḑé"/>
            <p:cNvSpPr/>
            <p:nvPr/>
          </p:nvSpPr>
          <p:spPr bwMode="auto">
            <a:xfrm>
              <a:off x="3195638" y="5264151"/>
              <a:ext cx="4240213" cy="134938"/>
            </a:xfrm>
            <a:custGeom>
              <a:avLst/>
              <a:gdLst>
                <a:gd name="T0" fmla="*/ 1285 w 1285"/>
                <a:gd name="T1" fmla="*/ 41 h 41"/>
                <a:gd name="T2" fmla="*/ 0 w 1285"/>
                <a:gd name="T3" fmla="*/ 41 h 41"/>
                <a:gd name="T4" fmla="*/ 0 w 1285"/>
                <a:gd name="T5" fmla="*/ 24 h 41"/>
                <a:gd name="T6" fmla="*/ 25 w 1285"/>
                <a:gd name="T7" fmla="*/ 0 h 41"/>
                <a:gd name="T8" fmla="*/ 1260 w 1285"/>
                <a:gd name="T9" fmla="*/ 0 h 41"/>
                <a:gd name="T10" fmla="*/ 1285 w 1285"/>
                <a:gd name="T11" fmla="*/ 24 h 41"/>
                <a:gd name="T12" fmla="*/ 1285 w 1285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5" h="41">
                  <a:moveTo>
                    <a:pt x="1285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260" y="0"/>
                    <a:pt x="1260" y="0"/>
                    <a:pt x="1260" y="0"/>
                  </a:cubicBezTo>
                  <a:cubicBezTo>
                    <a:pt x="1274" y="0"/>
                    <a:pt x="1285" y="11"/>
                    <a:pt x="1285" y="24"/>
                  </a:cubicBezTo>
                  <a:lnTo>
                    <a:pt x="1285" y="41"/>
                  </a:lnTo>
                  <a:close/>
                </a:path>
              </a:pathLst>
            </a:custGeom>
            <a:solidFill>
              <a:srgbClr val="F8A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îşľïḑê"/>
            <p:cNvSpPr/>
            <p:nvPr/>
          </p:nvSpPr>
          <p:spPr bwMode="auto">
            <a:xfrm>
              <a:off x="4541838" y="5083176"/>
              <a:ext cx="1273175" cy="38100"/>
            </a:xfrm>
            <a:prstGeom prst="rect">
              <a:avLst/>
            </a:prstGeom>
            <a:solidFill>
              <a:srgbClr val="523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iSlïḑè"/>
            <p:cNvSpPr/>
            <p:nvPr/>
          </p:nvSpPr>
          <p:spPr bwMode="auto">
            <a:xfrm>
              <a:off x="4640263" y="4851401"/>
              <a:ext cx="26988" cy="214313"/>
            </a:xfrm>
            <a:prstGeom prst="rect">
              <a:avLst/>
            </a:prstGeom>
            <a:solidFill>
              <a:srgbClr val="523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ï$1iďè"/>
            <p:cNvSpPr/>
            <p:nvPr/>
          </p:nvSpPr>
          <p:spPr bwMode="auto">
            <a:xfrm>
              <a:off x="5692776" y="4851401"/>
              <a:ext cx="26988" cy="214313"/>
            </a:xfrm>
            <a:prstGeom prst="rect">
              <a:avLst/>
            </a:prstGeom>
            <a:solidFill>
              <a:srgbClr val="523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îSliḋe"/>
            <p:cNvSpPr/>
            <p:nvPr/>
          </p:nvSpPr>
          <p:spPr bwMode="auto">
            <a:xfrm>
              <a:off x="4545013" y="4829176"/>
              <a:ext cx="1270000" cy="42863"/>
            </a:xfrm>
            <a:custGeom>
              <a:avLst/>
              <a:gdLst>
                <a:gd name="T0" fmla="*/ 382 w 385"/>
                <a:gd name="T1" fmla="*/ 13 h 13"/>
                <a:gd name="T2" fmla="*/ 3 w 385"/>
                <a:gd name="T3" fmla="*/ 13 h 13"/>
                <a:gd name="T4" fmla="*/ 0 w 385"/>
                <a:gd name="T5" fmla="*/ 11 h 13"/>
                <a:gd name="T6" fmla="*/ 0 w 385"/>
                <a:gd name="T7" fmla="*/ 2 h 13"/>
                <a:gd name="T8" fmla="*/ 3 w 385"/>
                <a:gd name="T9" fmla="*/ 0 h 13"/>
                <a:gd name="T10" fmla="*/ 382 w 385"/>
                <a:gd name="T11" fmla="*/ 0 h 13"/>
                <a:gd name="T12" fmla="*/ 385 w 385"/>
                <a:gd name="T13" fmla="*/ 2 h 13"/>
                <a:gd name="T14" fmla="*/ 385 w 385"/>
                <a:gd name="T15" fmla="*/ 11 h 13"/>
                <a:gd name="T16" fmla="*/ 382 w 38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13">
                  <a:moveTo>
                    <a:pt x="382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4" y="0"/>
                    <a:pt x="385" y="1"/>
                    <a:pt x="385" y="2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2"/>
                    <a:pt x="384" y="13"/>
                    <a:pt x="382" y="13"/>
                  </a:cubicBezTo>
                  <a:close/>
                </a:path>
              </a:pathLst>
            </a:custGeom>
            <a:solidFill>
              <a:srgbClr val="A5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î$ľiḍè"/>
            <p:cNvSpPr/>
            <p:nvPr/>
          </p:nvSpPr>
          <p:spPr bwMode="auto">
            <a:xfrm>
              <a:off x="4545013" y="4900613"/>
              <a:ext cx="1270000" cy="46038"/>
            </a:xfrm>
            <a:custGeom>
              <a:avLst/>
              <a:gdLst>
                <a:gd name="T0" fmla="*/ 382 w 385"/>
                <a:gd name="T1" fmla="*/ 14 h 14"/>
                <a:gd name="T2" fmla="*/ 3 w 385"/>
                <a:gd name="T3" fmla="*/ 14 h 14"/>
                <a:gd name="T4" fmla="*/ 0 w 385"/>
                <a:gd name="T5" fmla="*/ 11 h 14"/>
                <a:gd name="T6" fmla="*/ 0 w 385"/>
                <a:gd name="T7" fmla="*/ 3 h 14"/>
                <a:gd name="T8" fmla="*/ 3 w 385"/>
                <a:gd name="T9" fmla="*/ 0 h 14"/>
                <a:gd name="T10" fmla="*/ 382 w 385"/>
                <a:gd name="T11" fmla="*/ 0 h 14"/>
                <a:gd name="T12" fmla="*/ 385 w 385"/>
                <a:gd name="T13" fmla="*/ 3 h 14"/>
                <a:gd name="T14" fmla="*/ 385 w 385"/>
                <a:gd name="T15" fmla="*/ 11 h 14"/>
                <a:gd name="T16" fmla="*/ 382 w 385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14">
                  <a:moveTo>
                    <a:pt x="38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4" y="0"/>
                    <a:pt x="385" y="1"/>
                    <a:pt x="385" y="3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2"/>
                    <a:pt x="384" y="14"/>
                    <a:pt x="382" y="14"/>
                  </a:cubicBezTo>
                  <a:close/>
                </a:path>
              </a:pathLst>
            </a:custGeom>
            <a:solidFill>
              <a:srgbClr val="A5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ïṥļiḓé"/>
            <p:cNvSpPr/>
            <p:nvPr/>
          </p:nvSpPr>
          <p:spPr bwMode="auto">
            <a:xfrm>
              <a:off x="4545013" y="4973638"/>
              <a:ext cx="1270000" cy="46038"/>
            </a:xfrm>
            <a:custGeom>
              <a:avLst/>
              <a:gdLst>
                <a:gd name="T0" fmla="*/ 382 w 385"/>
                <a:gd name="T1" fmla="*/ 14 h 14"/>
                <a:gd name="T2" fmla="*/ 3 w 385"/>
                <a:gd name="T3" fmla="*/ 14 h 14"/>
                <a:gd name="T4" fmla="*/ 0 w 385"/>
                <a:gd name="T5" fmla="*/ 11 h 14"/>
                <a:gd name="T6" fmla="*/ 0 w 385"/>
                <a:gd name="T7" fmla="*/ 3 h 14"/>
                <a:gd name="T8" fmla="*/ 3 w 385"/>
                <a:gd name="T9" fmla="*/ 0 h 14"/>
                <a:gd name="T10" fmla="*/ 382 w 385"/>
                <a:gd name="T11" fmla="*/ 0 h 14"/>
                <a:gd name="T12" fmla="*/ 385 w 385"/>
                <a:gd name="T13" fmla="*/ 3 h 14"/>
                <a:gd name="T14" fmla="*/ 385 w 385"/>
                <a:gd name="T15" fmla="*/ 11 h 14"/>
                <a:gd name="T16" fmla="*/ 382 w 385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14">
                  <a:moveTo>
                    <a:pt x="38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4" y="0"/>
                    <a:pt x="385" y="1"/>
                    <a:pt x="385" y="3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3"/>
                    <a:pt x="384" y="14"/>
                    <a:pt x="382" y="14"/>
                  </a:cubicBezTo>
                  <a:close/>
                </a:path>
              </a:pathLst>
            </a:custGeom>
            <a:solidFill>
              <a:srgbClr val="A5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íšḷidé"/>
            <p:cNvSpPr/>
            <p:nvPr/>
          </p:nvSpPr>
          <p:spPr bwMode="auto">
            <a:xfrm>
              <a:off x="4545013" y="5053013"/>
              <a:ext cx="1270000" cy="30163"/>
            </a:xfrm>
            <a:prstGeom prst="rect">
              <a:avLst/>
            </a:prstGeom>
            <a:solidFill>
              <a:srgbClr val="A5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îSļiḓé"/>
            <p:cNvSpPr/>
            <p:nvPr/>
          </p:nvSpPr>
          <p:spPr bwMode="auto">
            <a:xfrm>
              <a:off x="5521326" y="4829176"/>
              <a:ext cx="293688" cy="42863"/>
            </a:xfrm>
            <a:custGeom>
              <a:avLst/>
              <a:gdLst>
                <a:gd name="T0" fmla="*/ 86 w 89"/>
                <a:gd name="T1" fmla="*/ 0 h 13"/>
                <a:gd name="T2" fmla="*/ 32 w 89"/>
                <a:gd name="T3" fmla="*/ 0 h 13"/>
                <a:gd name="T4" fmla="*/ 0 w 89"/>
                <a:gd name="T5" fmla="*/ 13 h 13"/>
                <a:gd name="T6" fmla="*/ 86 w 89"/>
                <a:gd name="T7" fmla="*/ 13 h 13"/>
                <a:gd name="T8" fmla="*/ 89 w 89"/>
                <a:gd name="T9" fmla="*/ 11 h 13"/>
                <a:gd name="T10" fmla="*/ 89 w 89"/>
                <a:gd name="T11" fmla="*/ 2 h 13"/>
                <a:gd name="T12" fmla="*/ 86 w 8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3">
                  <a:moveTo>
                    <a:pt x="8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5"/>
                    <a:pt x="10" y="9"/>
                    <a:pt x="0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8" y="13"/>
                    <a:pt x="89" y="12"/>
                    <a:pt x="89" y="11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8" y="0"/>
                    <a:pt x="86" y="0"/>
                  </a:cubicBezTo>
                  <a:close/>
                </a:path>
              </a:pathLst>
            </a:custGeom>
            <a:solidFill>
              <a:srgbClr val="7C4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iSlîḑé"/>
            <p:cNvSpPr/>
            <p:nvPr/>
          </p:nvSpPr>
          <p:spPr bwMode="auto">
            <a:xfrm>
              <a:off x="5340351" y="4900613"/>
              <a:ext cx="474663" cy="46038"/>
            </a:xfrm>
            <a:custGeom>
              <a:avLst/>
              <a:gdLst>
                <a:gd name="T0" fmla="*/ 141 w 144"/>
                <a:gd name="T1" fmla="*/ 0 h 14"/>
                <a:gd name="T2" fmla="*/ 33 w 144"/>
                <a:gd name="T3" fmla="*/ 0 h 14"/>
                <a:gd name="T4" fmla="*/ 0 w 144"/>
                <a:gd name="T5" fmla="*/ 14 h 14"/>
                <a:gd name="T6" fmla="*/ 141 w 144"/>
                <a:gd name="T7" fmla="*/ 14 h 14"/>
                <a:gd name="T8" fmla="*/ 144 w 144"/>
                <a:gd name="T9" fmla="*/ 11 h 14"/>
                <a:gd name="T10" fmla="*/ 144 w 144"/>
                <a:gd name="T11" fmla="*/ 3 h 14"/>
                <a:gd name="T12" fmla="*/ 141 w 14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">
                  <a:moveTo>
                    <a:pt x="141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2" y="5"/>
                    <a:pt x="11" y="9"/>
                    <a:pt x="0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3" y="14"/>
                    <a:pt x="144" y="12"/>
                    <a:pt x="144" y="11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1"/>
                    <a:pt x="143" y="0"/>
                    <a:pt x="141" y="0"/>
                  </a:cubicBezTo>
                  <a:close/>
                </a:path>
              </a:pathLst>
            </a:custGeom>
            <a:solidFill>
              <a:srgbClr val="7C4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íṩḷíḋè"/>
            <p:cNvSpPr/>
            <p:nvPr/>
          </p:nvSpPr>
          <p:spPr bwMode="auto">
            <a:xfrm>
              <a:off x="5148263" y="4973638"/>
              <a:ext cx="666750" cy="46038"/>
            </a:xfrm>
            <a:custGeom>
              <a:avLst/>
              <a:gdLst>
                <a:gd name="T0" fmla="*/ 199 w 202"/>
                <a:gd name="T1" fmla="*/ 0 h 14"/>
                <a:gd name="T2" fmla="*/ 35 w 202"/>
                <a:gd name="T3" fmla="*/ 0 h 14"/>
                <a:gd name="T4" fmla="*/ 0 w 202"/>
                <a:gd name="T5" fmla="*/ 14 h 14"/>
                <a:gd name="T6" fmla="*/ 199 w 202"/>
                <a:gd name="T7" fmla="*/ 14 h 14"/>
                <a:gd name="T8" fmla="*/ 202 w 202"/>
                <a:gd name="T9" fmla="*/ 11 h 14"/>
                <a:gd name="T10" fmla="*/ 202 w 202"/>
                <a:gd name="T11" fmla="*/ 3 h 14"/>
                <a:gd name="T12" fmla="*/ 199 w 20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4">
                  <a:moveTo>
                    <a:pt x="19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5"/>
                    <a:pt x="12" y="9"/>
                    <a:pt x="0" y="14"/>
                  </a:cubicBezTo>
                  <a:cubicBezTo>
                    <a:pt x="199" y="14"/>
                    <a:pt x="199" y="14"/>
                    <a:pt x="199" y="14"/>
                  </a:cubicBezTo>
                  <a:cubicBezTo>
                    <a:pt x="201" y="14"/>
                    <a:pt x="202" y="13"/>
                    <a:pt x="202" y="11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2" y="1"/>
                    <a:pt x="201" y="0"/>
                    <a:pt x="199" y="0"/>
                  </a:cubicBezTo>
                  <a:close/>
                </a:path>
              </a:pathLst>
            </a:custGeom>
            <a:solidFill>
              <a:srgbClr val="7C4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íṧļïďe"/>
            <p:cNvSpPr/>
            <p:nvPr/>
          </p:nvSpPr>
          <p:spPr bwMode="auto">
            <a:xfrm>
              <a:off x="4973638" y="5053013"/>
              <a:ext cx="841375" cy="30163"/>
            </a:xfrm>
            <a:custGeom>
              <a:avLst/>
              <a:gdLst>
                <a:gd name="T0" fmla="*/ 0 w 255"/>
                <a:gd name="T1" fmla="*/ 9 h 9"/>
                <a:gd name="T2" fmla="*/ 255 w 255"/>
                <a:gd name="T3" fmla="*/ 9 h 9"/>
                <a:gd name="T4" fmla="*/ 255 w 255"/>
                <a:gd name="T5" fmla="*/ 0 h 9"/>
                <a:gd name="T6" fmla="*/ 26 w 255"/>
                <a:gd name="T7" fmla="*/ 0 h 9"/>
                <a:gd name="T8" fmla="*/ 0 w 25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9">
                  <a:moveTo>
                    <a:pt x="0" y="9"/>
                  </a:moveTo>
                  <a:cubicBezTo>
                    <a:pt x="255" y="9"/>
                    <a:pt x="255" y="9"/>
                    <a:pt x="255" y="9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3"/>
                    <a:pt x="9" y="6"/>
                    <a:pt x="0" y="9"/>
                  </a:cubicBezTo>
                  <a:close/>
                </a:path>
              </a:pathLst>
            </a:custGeom>
            <a:solidFill>
              <a:srgbClr val="7C4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ïŝľíḓê"/>
            <p:cNvSpPr/>
            <p:nvPr/>
          </p:nvSpPr>
          <p:spPr bwMode="auto">
            <a:xfrm>
              <a:off x="4511676" y="4924426"/>
              <a:ext cx="33338" cy="177800"/>
            </a:xfrm>
            <a:custGeom>
              <a:avLst/>
              <a:gdLst>
                <a:gd name="T0" fmla="*/ 10 w 10"/>
                <a:gd name="T1" fmla="*/ 54 h 54"/>
                <a:gd name="T2" fmla="*/ 8 w 10"/>
                <a:gd name="T3" fmla="*/ 54 h 54"/>
                <a:gd name="T4" fmla="*/ 0 w 10"/>
                <a:gd name="T5" fmla="*/ 46 h 54"/>
                <a:gd name="T6" fmla="*/ 0 w 10"/>
                <a:gd name="T7" fmla="*/ 2 h 54"/>
                <a:gd name="T8" fmla="*/ 2 w 10"/>
                <a:gd name="T9" fmla="*/ 0 h 54"/>
                <a:gd name="T10" fmla="*/ 8 w 10"/>
                <a:gd name="T11" fmla="*/ 0 h 54"/>
                <a:gd name="T12" fmla="*/ 10 w 10"/>
                <a:gd name="T13" fmla="*/ 2 h 54"/>
                <a:gd name="T14" fmla="*/ 10 w 10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4">
                  <a:moveTo>
                    <a:pt x="10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4" y="54"/>
                    <a:pt x="0" y="51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lnTo>
                    <a:pt x="10" y="54"/>
                  </a:lnTo>
                  <a:close/>
                </a:path>
              </a:pathLst>
            </a:custGeom>
            <a:solidFill>
              <a:srgbClr val="523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îṩḻïḍe"/>
            <p:cNvSpPr/>
            <p:nvPr/>
          </p:nvSpPr>
          <p:spPr bwMode="auto">
            <a:xfrm>
              <a:off x="5815013" y="4924426"/>
              <a:ext cx="33338" cy="177800"/>
            </a:xfrm>
            <a:custGeom>
              <a:avLst/>
              <a:gdLst>
                <a:gd name="T0" fmla="*/ 0 w 10"/>
                <a:gd name="T1" fmla="*/ 54 h 54"/>
                <a:gd name="T2" fmla="*/ 2 w 10"/>
                <a:gd name="T3" fmla="*/ 54 h 54"/>
                <a:gd name="T4" fmla="*/ 10 w 10"/>
                <a:gd name="T5" fmla="*/ 46 h 54"/>
                <a:gd name="T6" fmla="*/ 10 w 10"/>
                <a:gd name="T7" fmla="*/ 2 h 54"/>
                <a:gd name="T8" fmla="*/ 8 w 10"/>
                <a:gd name="T9" fmla="*/ 0 h 54"/>
                <a:gd name="T10" fmla="*/ 2 w 10"/>
                <a:gd name="T11" fmla="*/ 0 h 54"/>
                <a:gd name="T12" fmla="*/ 0 w 10"/>
                <a:gd name="T13" fmla="*/ 2 h 54"/>
                <a:gd name="T14" fmla="*/ 0 w 10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4">
                  <a:moveTo>
                    <a:pt x="0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6" y="54"/>
                    <a:pt x="10" y="51"/>
                    <a:pt x="10" y="4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523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îṥľïdè"/>
            <p:cNvSpPr/>
            <p:nvPr/>
          </p:nvSpPr>
          <p:spPr bwMode="auto">
            <a:xfrm>
              <a:off x="4538663" y="5095876"/>
              <a:ext cx="33338" cy="115888"/>
            </a:xfrm>
            <a:prstGeom prst="rect">
              <a:avLst/>
            </a:prstGeom>
            <a:solidFill>
              <a:srgbClr val="523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i$ḻïďè"/>
            <p:cNvSpPr/>
            <p:nvPr/>
          </p:nvSpPr>
          <p:spPr bwMode="auto">
            <a:xfrm>
              <a:off x="5789613" y="5095876"/>
              <a:ext cx="31750" cy="115888"/>
            </a:xfrm>
            <a:prstGeom prst="rect">
              <a:avLst/>
            </a:prstGeom>
            <a:solidFill>
              <a:srgbClr val="523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ïSḷíḓè"/>
            <p:cNvSpPr/>
            <p:nvPr/>
          </p:nvSpPr>
          <p:spPr bwMode="auto">
            <a:xfrm>
              <a:off x="3281363" y="3700463"/>
              <a:ext cx="73025" cy="49213"/>
            </a:xfrm>
            <a:custGeom>
              <a:avLst/>
              <a:gdLst>
                <a:gd name="T0" fmla="*/ 1 w 22"/>
                <a:gd name="T1" fmla="*/ 5 h 15"/>
                <a:gd name="T2" fmla="*/ 0 w 22"/>
                <a:gd name="T3" fmla="*/ 7 h 15"/>
                <a:gd name="T4" fmla="*/ 14 w 22"/>
                <a:gd name="T5" fmla="*/ 13 h 15"/>
                <a:gd name="T6" fmla="*/ 22 w 22"/>
                <a:gd name="T7" fmla="*/ 8 h 15"/>
                <a:gd name="T8" fmla="*/ 15 w 22"/>
                <a:gd name="T9" fmla="*/ 2 h 15"/>
                <a:gd name="T10" fmla="*/ 1 w 22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1" y="5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3" y="10"/>
                    <a:pt x="8" y="15"/>
                    <a:pt x="14" y="13"/>
                  </a:cubicBezTo>
                  <a:cubicBezTo>
                    <a:pt x="22" y="12"/>
                    <a:pt x="22" y="8"/>
                    <a:pt x="22" y="8"/>
                  </a:cubicBezTo>
                  <a:cubicBezTo>
                    <a:pt x="22" y="8"/>
                    <a:pt x="22" y="5"/>
                    <a:pt x="15" y="2"/>
                  </a:cubicBezTo>
                  <a:cubicBezTo>
                    <a:pt x="10" y="0"/>
                    <a:pt x="3" y="4"/>
                    <a:pt x="1" y="5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ïš1íde"/>
            <p:cNvSpPr/>
            <p:nvPr/>
          </p:nvSpPr>
          <p:spPr bwMode="auto">
            <a:xfrm>
              <a:off x="3308351" y="3255963"/>
              <a:ext cx="982663" cy="906463"/>
            </a:xfrm>
            <a:custGeom>
              <a:avLst/>
              <a:gdLst>
                <a:gd name="T0" fmla="*/ 218 w 298"/>
                <a:gd name="T1" fmla="*/ 78 h 275"/>
                <a:gd name="T2" fmla="*/ 132 w 298"/>
                <a:gd name="T3" fmla="*/ 0 h 275"/>
                <a:gd name="T4" fmla="*/ 45 w 298"/>
                <a:gd name="T5" fmla="*/ 86 h 275"/>
                <a:gd name="T6" fmla="*/ 49 w 298"/>
                <a:gd name="T7" fmla="*/ 111 h 275"/>
                <a:gd name="T8" fmla="*/ 0 w 298"/>
                <a:gd name="T9" fmla="*/ 189 h 275"/>
                <a:gd name="T10" fmla="*/ 87 w 298"/>
                <a:gd name="T11" fmla="*/ 275 h 275"/>
                <a:gd name="T12" fmla="*/ 160 w 298"/>
                <a:gd name="T13" fmla="*/ 234 h 275"/>
                <a:gd name="T14" fmla="*/ 212 w 298"/>
                <a:gd name="T15" fmla="*/ 251 h 275"/>
                <a:gd name="T16" fmla="*/ 298 w 298"/>
                <a:gd name="T17" fmla="*/ 164 h 275"/>
                <a:gd name="T18" fmla="*/ 218 w 298"/>
                <a:gd name="T19" fmla="*/ 7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275">
                  <a:moveTo>
                    <a:pt x="218" y="78"/>
                  </a:moveTo>
                  <a:cubicBezTo>
                    <a:pt x="214" y="34"/>
                    <a:pt x="177" y="0"/>
                    <a:pt x="132" y="0"/>
                  </a:cubicBezTo>
                  <a:cubicBezTo>
                    <a:pt x="84" y="0"/>
                    <a:pt x="45" y="38"/>
                    <a:pt x="45" y="86"/>
                  </a:cubicBezTo>
                  <a:cubicBezTo>
                    <a:pt x="45" y="95"/>
                    <a:pt x="47" y="103"/>
                    <a:pt x="49" y="111"/>
                  </a:cubicBezTo>
                  <a:cubicBezTo>
                    <a:pt x="20" y="125"/>
                    <a:pt x="0" y="155"/>
                    <a:pt x="0" y="189"/>
                  </a:cubicBezTo>
                  <a:cubicBezTo>
                    <a:pt x="0" y="237"/>
                    <a:pt x="39" y="275"/>
                    <a:pt x="87" y="275"/>
                  </a:cubicBezTo>
                  <a:cubicBezTo>
                    <a:pt x="118" y="275"/>
                    <a:pt x="145" y="259"/>
                    <a:pt x="160" y="234"/>
                  </a:cubicBezTo>
                  <a:cubicBezTo>
                    <a:pt x="175" y="245"/>
                    <a:pt x="193" y="251"/>
                    <a:pt x="212" y="251"/>
                  </a:cubicBezTo>
                  <a:cubicBezTo>
                    <a:pt x="260" y="251"/>
                    <a:pt x="298" y="212"/>
                    <a:pt x="298" y="164"/>
                  </a:cubicBezTo>
                  <a:cubicBezTo>
                    <a:pt x="298" y="119"/>
                    <a:pt x="263" y="81"/>
                    <a:pt x="218" y="78"/>
                  </a:cubicBezTo>
                  <a:close/>
                </a:path>
              </a:pathLst>
            </a:custGeom>
            <a:solidFill>
              <a:srgbClr val="F8A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iṧlíde"/>
            <p:cNvSpPr/>
            <p:nvPr/>
          </p:nvSpPr>
          <p:spPr bwMode="auto">
            <a:xfrm>
              <a:off x="3994151" y="354647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îṥ1îḓé"/>
            <p:cNvSpPr/>
            <p:nvPr/>
          </p:nvSpPr>
          <p:spPr bwMode="auto">
            <a:xfrm>
              <a:off x="3336926" y="3255963"/>
              <a:ext cx="954088" cy="1004888"/>
            </a:xfrm>
            <a:custGeom>
              <a:avLst/>
              <a:gdLst>
                <a:gd name="T0" fmla="*/ 209 w 289"/>
                <a:gd name="T1" fmla="*/ 78 h 305"/>
                <a:gd name="T2" fmla="*/ 127 w 289"/>
                <a:gd name="T3" fmla="*/ 0 h 305"/>
                <a:gd name="T4" fmla="*/ 200 w 289"/>
                <a:gd name="T5" fmla="*/ 88 h 305"/>
                <a:gd name="T6" fmla="*/ 229 w 289"/>
                <a:gd name="T7" fmla="*/ 105 h 305"/>
                <a:gd name="T8" fmla="*/ 225 w 289"/>
                <a:gd name="T9" fmla="*/ 208 h 305"/>
                <a:gd name="T10" fmla="*/ 140 w 289"/>
                <a:gd name="T11" fmla="*/ 204 h 305"/>
                <a:gd name="T12" fmla="*/ 0 w 289"/>
                <a:gd name="T13" fmla="*/ 226 h 305"/>
                <a:gd name="T14" fmla="*/ 78 w 289"/>
                <a:gd name="T15" fmla="*/ 275 h 305"/>
                <a:gd name="T16" fmla="*/ 151 w 289"/>
                <a:gd name="T17" fmla="*/ 234 h 305"/>
                <a:gd name="T18" fmla="*/ 203 w 289"/>
                <a:gd name="T19" fmla="*/ 251 h 305"/>
                <a:gd name="T20" fmla="*/ 289 w 289"/>
                <a:gd name="T21" fmla="*/ 164 h 305"/>
                <a:gd name="T22" fmla="*/ 209 w 289"/>
                <a:gd name="T23" fmla="*/ 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9" h="305">
                  <a:moveTo>
                    <a:pt x="209" y="78"/>
                  </a:moveTo>
                  <a:cubicBezTo>
                    <a:pt x="205" y="36"/>
                    <a:pt x="170" y="2"/>
                    <a:pt x="127" y="0"/>
                  </a:cubicBezTo>
                  <a:cubicBezTo>
                    <a:pt x="186" y="8"/>
                    <a:pt x="198" y="77"/>
                    <a:pt x="200" y="88"/>
                  </a:cubicBezTo>
                  <a:cubicBezTo>
                    <a:pt x="201" y="87"/>
                    <a:pt x="206" y="89"/>
                    <a:pt x="229" y="105"/>
                  </a:cubicBezTo>
                  <a:cubicBezTo>
                    <a:pt x="253" y="123"/>
                    <a:pt x="260" y="182"/>
                    <a:pt x="225" y="208"/>
                  </a:cubicBezTo>
                  <a:cubicBezTo>
                    <a:pt x="189" y="233"/>
                    <a:pt x="140" y="204"/>
                    <a:pt x="140" y="204"/>
                  </a:cubicBezTo>
                  <a:cubicBezTo>
                    <a:pt x="105" y="305"/>
                    <a:pt x="0" y="227"/>
                    <a:pt x="0" y="226"/>
                  </a:cubicBezTo>
                  <a:cubicBezTo>
                    <a:pt x="14" y="255"/>
                    <a:pt x="43" y="275"/>
                    <a:pt x="78" y="275"/>
                  </a:cubicBezTo>
                  <a:cubicBezTo>
                    <a:pt x="109" y="275"/>
                    <a:pt x="136" y="259"/>
                    <a:pt x="151" y="234"/>
                  </a:cubicBezTo>
                  <a:cubicBezTo>
                    <a:pt x="166" y="245"/>
                    <a:pt x="184" y="251"/>
                    <a:pt x="203" y="251"/>
                  </a:cubicBezTo>
                  <a:cubicBezTo>
                    <a:pt x="251" y="251"/>
                    <a:pt x="289" y="212"/>
                    <a:pt x="289" y="164"/>
                  </a:cubicBezTo>
                  <a:cubicBezTo>
                    <a:pt x="289" y="119"/>
                    <a:pt x="254" y="81"/>
                    <a:pt x="209" y="78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ïṩḷiḓé"/>
            <p:cNvSpPr/>
            <p:nvPr/>
          </p:nvSpPr>
          <p:spPr bwMode="auto">
            <a:xfrm>
              <a:off x="3614738" y="3797301"/>
              <a:ext cx="382588" cy="1414463"/>
            </a:xfrm>
            <a:custGeom>
              <a:avLst/>
              <a:gdLst>
                <a:gd name="T0" fmla="*/ 3 w 116"/>
                <a:gd name="T1" fmla="*/ 429 h 429"/>
                <a:gd name="T2" fmla="*/ 3 w 116"/>
                <a:gd name="T3" fmla="*/ 278 h 429"/>
                <a:gd name="T4" fmla="*/ 2 w 116"/>
                <a:gd name="T5" fmla="*/ 66 h 429"/>
                <a:gd name="T6" fmla="*/ 6 w 116"/>
                <a:gd name="T7" fmla="*/ 65 h 429"/>
                <a:gd name="T8" fmla="*/ 13 w 116"/>
                <a:gd name="T9" fmla="*/ 165 h 429"/>
                <a:gd name="T10" fmla="*/ 53 w 116"/>
                <a:gd name="T11" fmla="*/ 0 h 429"/>
                <a:gd name="T12" fmla="*/ 70 w 116"/>
                <a:gd name="T13" fmla="*/ 0 h 429"/>
                <a:gd name="T14" fmla="*/ 41 w 116"/>
                <a:gd name="T15" fmla="*/ 246 h 429"/>
                <a:gd name="T16" fmla="*/ 109 w 116"/>
                <a:gd name="T17" fmla="*/ 62 h 429"/>
                <a:gd name="T18" fmla="*/ 116 w 116"/>
                <a:gd name="T19" fmla="*/ 65 h 429"/>
                <a:gd name="T20" fmla="*/ 72 w 116"/>
                <a:gd name="T21" fmla="*/ 234 h 429"/>
                <a:gd name="T22" fmla="*/ 47 w 116"/>
                <a:gd name="T23" fmla="*/ 429 h 429"/>
                <a:gd name="T24" fmla="*/ 3 w 116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429">
                  <a:moveTo>
                    <a:pt x="3" y="429"/>
                  </a:moveTo>
                  <a:cubicBezTo>
                    <a:pt x="3" y="429"/>
                    <a:pt x="0" y="310"/>
                    <a:pt x="3" y="278"/>
                  </a:cubicBezTo>
                  <a:cubicBezTo>
                    <a:pt x="6" y="245"/>
                    <a:pt x="16" y="92"/>
                    <a:pt x="2" y="6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13" y="76"/>
                    <a:pt x="13" y="165"/>
                  </a:cubicBezTo>
                  <a:cubicBezTo>
                    <a:pt x="12" y="253"/>
                    <a:pt x="71" y="58"/>
                    <a:pt x="5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42" y="218"/>
                    <a:pt x="41" y="246"/>
                  </a:cubicBezTo>
                  <a:cubicBezTo>
                    <a:pt x="41" y="246"/>
                    <a:pt x="107" y="130"/>
                    <a:pt x="109" y="62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07" y="115"/>
                    <a:pt x="72" y="234"/>
                  </a:cubicBezTo>
                  <a:cubicBezTo>
                    <a:pt x="37" y="352"/>
                    <a:pt x="47" y="429"/>
                    <a:pt x="47" y="429"/>
                  </a:cubicBezTo>
                  <a:cubicBezTo>
                    <a:pt x="3" y="429"/>
                    <a:pt x="3" y="429"/>
                    <a:pt x="3" y="429"/>
                  </a:cubicBezTo>
                </a:path>
              </a:pathLst>
            </a:custGeom>
            <a:solidFill>
              <a:srgbClr val="7C4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işḷiḑé"/>
            <p:cNvSpPr/>
            <p:nvPr/>
          </p:nvSpPr>
          <p:spPr bwMode="auto">
            <a:xfrm>
              <a:off x="3627438" y="4238626"/>
              <a:ext cx="20638" cy="434975"/>
            </a:xfrm>
            <a:custGeom>
              <a:avLst/>
              <a:gdLst>
                <a:gd name="T0" fmla="*/ 5 w 6"/>
                <a:gd name="T1" fmla="*/ 0 h 132"/>
                <a:gd name="T2" fmla="*/ 0 w 6"/>
                <a:gd name="T3" fmla="*/ 132 h 132"/>
                <a:gd name="T4" fmla="*/ 0 w 6"/>
                <a:gd name="T5" fmla="*/ 132 h 132"/>
                <a:gd name="T6" fmla="*/ 5 w 6"/>
                <a:gd name="T7" fmla="*/ 0 h 132"/>
                <a:gd name="T8" fmla="*/ 5 w 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2">
                  <a:moveTo>
                    <a:pt x="5" y="0"/>
                  </a:moveTo>
                  <a:cubicBezTo>
                    <a:pt x="6" y="46"/>
                    <a:pt x="2" y="10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" y="104"/>
                    <a:pt x="6" y="46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9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ísḷîḓè"/>
            <p:cNvSpPr/>
            <p:nvPr/>
          </p:nvSpPr>
          <p:spPr bwMode="auto">
            <a:xfrm>
              <a:off x="3624263" y="4673601"/>
              <a:ext cx="3175" cy="39688"/>
            </a:xfrm>
            <a:custGeom>
              <a:avLst/>
              <a:gdLst>
                <a:gd name="T0" fmla="*/ 1 w 1"/>
                <a:gd name="T1" fmla="*/ 0 h 12"/>
                <a:gd name="T2" fmla="*/ 0 w 1"/>
                <a:gd name="T3" fmla="*/ 12 h 12"/>
                <a:gd name="T4" fmla="*/ 1 w 1"/>
                <a:gd name="T5" fmla="*/ 0 h 12"/>
                <a:gd name="T6" fmla="*/ 1 w 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5"/>
                    <a:pt x="1" y="9"/>
                    <a:pt x="0" y="12"/>
                  </a:cubicBezTo>
                  <a:cubicBezTo>
                    <a:pt x="1" y="9"/>
                    <a:pt x="1" y="5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0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isľíďè"/>
            <p:cNvSpPr/>
            <p:nvPr/>
          </p:nvSpPr>
          <p:spPr bwMode="auto">
            <a:xfrm>
              <a:off x="3657601" y="4379913"/>
              <a:ext cx="36513" cy="33338"/>
            </a:xfrm>
            <a:custGeom>
              <a:avLst/>
              <a:gdLst>
                <a:gd name="T0" fmla="*/ 0 w 11"/>
                <a:gd name="T1" fmla="*/ 0 h 10"/>
                <a:gd name="T2" fmla="*/ 4 w 11"/>
                <a:gd name="T3" fmla="*/ 10 h 10"/>
                <a:gd name="T4" fmla="*/ 11 w 11"/>
                <a:gd name="T5" fmla="*/ 3 h 10"/>
                <a:gd name="T6" fmla="*/ 11 w 11"/>
                <a:gd name="T7" fmla="*/ 3 h 10"/>
                <a:gd name="T8" fmla="*/ 4 w 11"/>
                <a:gd name="T9" fmla="*/ 10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1" y="7"/>
                    <a:pt x="2" y="10"/>
                    <a:pt x="4" y="10"/>
                  </a:cubicBezTo>
                  <a:cubicBezTo>
                    <a:pt x="6" y="10"/>
                    <a:pt x="8" y="8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8"/>
                    <a:pt x="6" y="10"/>
                    <a:pt x="4" y="10"/>
                  </a:cubicBezTo>
                  <a:cubicBezTo>
                    <a:pt x="2" y="10"/>
                    <a:pt x="1" y="7"/>
                    <a:pt x="0" y="0"/>
                  </a:cubicBezTo>
                </a:path>
              </a:pathLst>
            </a:custGeom>
            <a:solidFill>
              <a:srgbClr val="D9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iṧ1ïḋè"/>
            <p:cNvSpPr/>
            <p:nvPr/>
          </p:nvSpPr>
          <p:spPr bwMode="auto">
            <a:xfrm>
              <a:off x="3621088" y="4713288"/>
              <a:ext cx="3175" cy="174625"/>
            </a:xfrm>
            <a:custGeom>
              <a:avLst/>
              <a:gdLst>
                <a:gd name="T0" fmla="*/ 1 w 1"/>
                <a:gd name="T1" fmla="*/ 0 h 53"/>
                <a:gd name="T2" fmla="*/ 1 w 1"/>
                <a:gd name="T3" fmla="*/ 0 h 53"/>
                <a:gd name="T4" fmla="*/ 0 w 1"/>
                <a:gd name="T5" fmla="*/ 53 h 53"/>
                <a:gd name="T6" fmla="*/ 1 w 1"/>
                <a:gd name="T7" fmla="*/ 0 h 53"/>
                <a:gd name="T8" fmla="*/ 1 w 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0"/>
                    <a:pt x="0" y="31"/>
                    <a:pt x="0" y="53"/>
                  </a:cubicBezTo>
                  <a:cubicBezTo>
                    <a:pt x="0" y="31"/>
                    <a:pt x="0" y="1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0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iśliḍe"/>
            <p:cNvSpPr/>
            <p:nvPr/>
          </p:nvSpPr>
          <p:spPr bwMode="auto">
            <a:xfrm>
              <a:off x="3621088" y="4238626"/>
              <a:ext cx="76200" cy="973138"/>
            </a:xfrm>
            <a:custGeom>
              <a:avLst/>
              <a:gdLst>
                <a:gd name="T0" fmla="*/ 7 w 23"/>
                <a:gd name="T1" fmla="*/ 0 h 295"/>
                <a:gd name="T2" fmla="*/ 2 w 23"/>
                <a:gd name="T3" fmla="*/ 132 h 295"/>
                <a:gd name="T4" fmla="*/ 1 w 23"/>
                <a:gd name="T5" fmla="*/ 144 h 295"/>
                <a:gd name="T6" fmla="*/ 1 w 23"/>
                <a:gd name="T7" fmla="*/ 144 h 295"/>
                <a:gd name="T8" fmla="*/ 1 w 23"/>
                <a:gd name="T9" fmla="*/ 144 h 295"/>
                <a:gd name="T10" fmla="*/ 0 w 23"/>
                <a:gd name="T11" fmla="*/ 197 h 295"/>
                <a:gd name="T12" fmla="*/ 1 w 23"/>
                <a:gd name="T13" fmla="*/ 295 h 295"/>
                <a:gd name="T14" fmla="*/ 18 w 23"/>
                <a:gd name="T15" fmla="*/ 295 h 295"/>
                <a:gd name="T16" fmla="*/ 15 w 23"/>
                <a:gd name="T17" fmla="*/ 249 h 295"/>
                <a:gd name="T18" fmla="*/ 23 w 23"/>
                <a:gd name="T19" fmla="*/ 76 h 295"/>
                <a:gd name="T20" fmla="*/ 22 w 23"/>
                <a:gd name="T21" fmla="*/ 46 h 295"/>
                <a:gd name="T22" fmla="*/ 15 w 23"/>
                <a:gd name="T23" fmla="*/ 53 h 295"/>
                <a:gd name="T24" fmla="*/ 11 w 23"/>
                <a:gd name="T25" fmla="*/ 43 h 295"/>
                <a:gd name="T26" fmla="*/ 11 w 23"/>
                <a:gd name="T27" fmla="*/ 31 h 295"/>
                <a:gd name="T28" fmla="*/ 11 w 23"/>
                <a:gd name="T29" fmla="*/ 5 h 295"/>
                <a:gd name="T30" fmla="*/ 7 w 23"/>
                <a:gd name="T3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95">
                  <a:moveTo>
                    <a:pt x="7" y="0"/>
                  </a:moveTo>
                  <a:cubicBezTo>
                    <a:pt x="8" y="46"/>
                    <a:pt x="4" y="104"/>
                    <a:pt x="2" y="132"/>
                  </a:cubicBezTo>
                  <a:cubicBezTo>
                    <a:pt x="2" y="137"/>
                    <a:pt x="2" y="141"/>
                    <a:pt x="1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54"/>
                    <a:pt x="0" y="175"/>
                    <a:pt x="0" y="197"/>
                  </a:cubicBezTo>
                  <a:cubicBezTo>
                    <a:pt x="0" y="242"/>
                    <a:pt x="1" y="295"/>
                    <a:pt x="1" y="295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85"/>
                    <a:pt x="19" y="269"/>
                    <a:pt x="15" y="249"/>
                  </a:cubicBezTo>
                  <a:cubicBezTo>
                    <a:pt x="8" y="211"/>
                    <a:pt x="21" y="151"/>
                    <a:pt x="23" y="76"/>
                  </a:cubicBezTo>
                  <a:cubicBezTo>
                    <a:pt x="23" y="65"/>
                    <a:pt x="23" y="55"/>
                    <a:pt x="22" y="46"/>
                  </a:cubicBezTo>
                  <a:cubicBezTo>
                    <a:pt x="19" y="51"/>
                    <a:pt x="17" y="53"/>
                    <a:pt x="15" y="53"/>
                  </a:cubicBezTo>
                  <a:cubicBezTo>
                    <a:pt x="13" y="53"/>
                    <a:pt x="12" y="50"/>
                    <a:pt x="11" y="43"/>
                  </a:cubicBezTo>
                  <a:cubicBezTo>
                    <a:pt x="11" y="40"/>
                    <a:pt x="11" y="36"/>
                    <a:pt x="11" y="31"/>
                  </a:cubicBezTo>
                  <a:cubicBezTo>
                    <a:pt x="11" y="21"/>
                    <a:pt x="11" y="12"/>
                    <a:pt x="11" y="5"/>
                  </a:cubicBezTo>
                  <a:cubicBezTo>
                    <a:pt x="10" y="3"/>
                    <a:pt x="8" y="1"/>
                    <a:pt x="7" y="0"/>
                  </a:cubicBezTo>
                </a:path>
              </a:pathLst>
            </a:custGeom>
            <a:solidFill>
              <a:srgbClr val="B59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îš1íḋe"/>
            <p:cNvSpPr/>
            <p:nvPr/>
          </p:nvSpPr>
          <p:spPr bwMode="auto">
            <a:xfrm>
              <a:off x="3308351" y="3259138"/>
              <a:ext cx="395288" cy="619125"/>
            </a:xfrm>
            <a:custGeom>
              <a:avLst/>
              <a:gdLst>
                <a:gd name="T0" fmla="*/ 104 w 120"/>
                <a:gd name="T1" fmla="*/ 117 h 188"/>
                <a:gd name="T2" fmla="*/ 65 w 120"/>
                <a:gd name="T3" fmla="*/ 99 h 188"/>
                <a:gd name="T4" fmla="*/ 120 w 120"/>
                <a:gd name="T5" fmla="*/ 0 h 188"/>
                <a:gd name="T6" fmla="*/ 45 w 120"/>
                <a:gd name="T7" fmla="*/ 85 h 188"/>
                <a:gd name="T8" fmla="*/ 49 w 120"/>
                <a:gd name="T9" fmla="*/ 110 h 188"/>
                <a:gd name="T10" fmla="*/ 0 w 120"/>
                <a:gd name="T11" fmla="*/ 188 h 188"/>
                <a:gd name="T12" fmla="*/ 104 w 120"/>
                <a:gd name="T13" fmla="*/ 11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88">
                  <a:moveTo>
                    <a:pt x="104" y="117"/>
                  </a:moveTo>
                  <a:cubicBezTo>
                    <a:pt x="104" y="117"/>
                    <a:pt x="100" y="106"/>
                    <a:pt x="65" y="99"/>
                  </a:cubicBezTo>
                  <a:cubicBezTo>
                    <a:pt x="65" y="99"/>
                    <a:pt x="42" y="44"/>
                    <a:pt x="120" y="0"/>
                  </a:cubicBezTo>
                  <a:cubicBezTo>
                    <a:pt x="78" y="5"/>
                    <a:pt x="45" y="41"/>
                    <a:pt x="45" y="85"/>
                  </a:cubicBezTo>
                  <a:cubicBezTo>
                    <a:pt x="45" y="94"/>
                    <a:pt x="47" y="102"/>
                    <a:pt x="49" y="110"/>
                  </a:cubicBezTo>
                  <a:cubicBezTo>
                    <a:pt x="20" y="124"/>
                    <a:pt x="0" y="154"/>
                    <a:pt x="0" y="188"/>
                  </a:cubicBezTo>
                  <a:cubicBezTo>
                    <a:pt x="0" y="188"/>
                    <a:pt x="18" y="128"/>
                    <a:pt x="104" y="117"/>
                  </a:cubicBezTo>
                  <a:close/>
                </a:path>
              </a:pathLst>
            </a:custGeom>
            <a:solidFill>
              <a:srgbClr val="FAB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iṧ1îde"/>
            <p:cNvSpPr/>
            <p:nvPr/>
          </p:nvSpPr>
          <p:spPr bwMode="auto">
            <a:xfrm>
              <a:off x="3459163" y="3883026"/>
              <a:ext cx="66675" cy="58738"/>
            </a:xfrm>
            <a:custGeom>
              <a:avLst/>
              <a:gdLst>
                <a:gd name="T0" fmla="*/ 2 w 20"/>
                <a:gd name="T1" fmla="*/ 0 h 18"/>
                <a:gd name="T2" fmla="*/ 0 w 20"/>
                <a:gd name="T3" fmla="*/ 1 h 18"/>
                <a:gd name="T4" fmla="*/ 8 w 20"/>
                <a:gd name="T5" fmla="*/ 14 h 18"/>
                <a:gd name="T6" fmla="*/ 17 w 20"/>
                <a:gd name="T7" fmla="*/ 14 h 18"/>
                <a:gd name="T8" fmla="*/ 16 w 20"/>
                <a:gd name="T9" fmla="*/ 6 h 18"/>
                <a:gd name="T10" fmla="*/ 2 w 2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5"/>
                    <a:pt x="3" y="12"/>
                    <a:pt x="8" y="14"/>
                  </a:cubicBezTo>
                  <a:cubicBezTo>
                    <a:pt x="15" y="18"/>
                    <a:pt x="17" y="14"/>
                    <a:pt x="17" y="14"/>
                  </a:cubicBezTo>
                  <a:cubicBezTo>
                    <a:pt x="17" y="14"/>
                    <a:pt x="20" y="12"/>
                    <a:pt x="16" y="6"/>
                  </a:cubicBezTo>
                  <a:cubicBezTo>
                    <a:pt x="12" y="1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ísḷîḍé"/>
            <p:cNvSpPr/>
            <p:nvPr/>
          </p:nvSpPr>
          <p:spPr bwMode="auto">
            <a:xfrm>
              <a:off x="3825876" y="3486151"/>
              <a:ext cx="58738" cy="85725"/>
            </a:xfrm>
            <a:custGeom>
              <a:avLst/>
              <a:gdLst>
                <a:gd name="T0" fmla="*/ 14 w 18"/>
                <a:gd name="T1" fmla="*/ 1 h 26"/>
                <a:gd name="T2" fmla="*/ 12 w 18"/>
                <a:gd name="T3" fmla="*/ 0 h 26"/>
                <a:gd name="T4" fmla="*/ 1 w 18"/>
                <a:gd name="T5" fmla="*/ 14 h 26"/>
                <a:gd name="T6" fmla="*/ 4 w 18"/>
                <a:gd name="T7" fmla="*/ 24 h 26"/>
                <a:gd name="T8" fmla="*/ 14 w 18"/>
                <a:gd name="T9" fmla="*/ 19 h 26"/>
                <a:gd name="T10" fmla="*/ 14 w 18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14" y="1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9" y="2"/>
                    <a:pt x="1" y="7"/>
                    <a:pt x="1" y="14"/>
                  </a:cubicBezTo>
                  <a:cubicBezTo>
                    <a:pt x="0" y="23"/>
                    <a:pt x="4" y="24"/>
                    <a:pt x="4" y="24"/>
                  </a:cubicBezTo>
                  <a:cubicBezTo>
                    <a:pt x="4" y="24"/>
                    <a:pt x="8" y="26"/>
                    <a:pt x="14" y="19"/>
                  </a:cubicBezTo>
                  <a:cubicBezTo>
                    <a:pt x="18" y="13"/>
                    <a:pt x="15" y="4"/>
                    <a:pt x="14" y="1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iṩļíďê"/>
            <p:cNvSpPr/>
            <p:nvPr/>
          </p:nvSpPr>
          <p:spPr bwMode="auto">
            <a:xfrm>
              <a:off x="3706813" y="3292476"/>
              <a:ext cx="55563" cy="88900"/>
            </a:xfrm>
            <a:custGeom>
              <a:avLst/>
              <a:gdLst>
                <a:gd name="T0" fmla="*/ 9 w 17"/>
                <a:gd name="T1" fmla="*/ 1 h 27"/>
                <a:gd name="T2" fmla="*/ 7 w 17"/>
                <a:gd name="T3" fmla="*/ 1 h 27"/>
                <a:gd name="T4" fmla="*/ 3 w 17"/>
                <a:gd name="T5" fmla="*/ 18 h 27"/>
                <a:gd name="T6" fmla="*/ 10 w 17"/>
                <a:gd name="T7" fmla="*/ 26 h 27"/>
                <a:gd name="T8" fmla="*/ 16 w 17"/>
                <a:gd name="T9" fmla="*/ 17 h 27"/>
                <a:gd name="T10" fmla="*/ 9 w 17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9" y="1"/>
                  </a:moveTo>
                  <a:cubicBezTo>
                    <a:pt x="8" y="0"/>
                    <a:pt x="7" y="0"/>
                    <a:pt x="7" y="1"/>
                  </a:cubicBezTo>
                  <a:cubicBezTo>
                    <a:pt x="5" y="4"/>
                    <a:pt x="0" y="12"/>
                    <a:pt x="3" y="18"/>
                  </a:cubicBezTo>
                  <a:cubicBezTo>
                    <a:pt x="6" y="27"/>
                    <a:pt x="10" y="26"/>
                    <a:pt x="10" y="26"/>
                  </a:cubicBezTo>
                  <a:cubicBezTo>
                    <a:pt x="10" y="26"/>
                    <a:pt x="15" y="26"/>
                    <a:pt x="16" y="17"/>
                  </a:cubicBezTo>
                  <a:cubicBezTo>
                    <a:pt x="17" y="10"/>
                    <a:pt x="12" y="3"/>
                    <a:pt x="9" y="1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îśḷídè"/>
            <p:cNvSpPr/>
            <p:nvPr/>
          </p:nvSpPr>
          <p:spPr bwMode="auto">
            <a:xfrm>
              <a:off x="7791451" y="3228976"/>
              <a:ext cx="76200" cy="53975"/>
            </a:xfrm>
            <a:custGeom>
              <a:avLst/>
              <a:gdLst>
                <a:gd name="T0" fmla="*/ 1 w 23"/>
                <a:gd name="T1" fmla="*/ 2 h 16"/>
                <a:gd name="T2" fmla="*/ 0 w 23"/>
                <a:gd name="T3" fmla="*/ 4 h 16"/>
                <a:gd name="T4" fmla="*/ 12 w 23"/>
                <a:gd name="T5" fmla="*/ 15 h 16"/>
                <a:gd name="T6" fmla="*/ 21 w 23"/>
                <a:gd name="T7" fmla="*/ 12 h 16"/>
                <a:gd name="T8" fmla="*/ 17 w 23"/>
                <a:gd name="T9" fmla="*/ 4 h 16"/>
                <a:gd name="T10" fmla="*/ 1 w 23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2" y="7"/>
                    <a:pt x="6" y="14"/>
                    <a:pt x="12" y="15"/>
                  </a:cubicBezTo>
                  <a:cubicBezTo>
                    <a:pt x="20" y="16"/>
                    <a:pt x="21" y="12"/>
                    <a:pt x="21" y="12"/>
                  </a:cubicBezTo>
                  <a:cubicBezTo>
                    <a:pt x="21" y="12"/>
                    <a:pt x="23" y="9"/>
                    <a:pt x="17" y="4"/>
                  </a:cubicBezTo>
                  <a:cubicBezTo>
                    <a:pt x="12" y="0"/>
                    <a:pt x="4" y="1"/>
                    <a:pt x="1" y="2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í$ļîdê"/>
            <p:cNvSpPr/>
            <p:nvPr/>
          </p:nvSpPr>
          <p:spPr bwMode="auto">
            <a:xfrm>
              <a:off x="7294563" y="3213101"/>
              <a:ext cx="1276350" cy="1355725"/>
            </a:xfrm>
            <a:custGeom>
              <a:avLst/>
              <a:gdLst>
                <a:gd name="T0" fmla="*/ 365 w 387"/>
                <a:gd name="T1" fmla="*/ 257 h 411"/>
                <a:gd name="T2" fmla="*/ 318 w 387"/>
                <a:gd name="T3" fmla="*/ 256 h 411"/>
                <a:gd name="T4" fmla="*/ 326 w 387"/>
                <a:gd name="T5" fmla="*/ 188 h 411"/>
                <a:gd name="T6" fmla="*/ 206 w 387"/>
                <a:gd name="T7" fmla="*/ 0 h 411"/>
                <a:gd name="T8" fmla="*/ 86 w 387"/>
                <a:gd name="T9" fmla="*/ 165 h 411"/>
                <a:gd name="T10" fmla="*/ 39 w 387"/>
                <a:gd name="T11" fmla="*/ 162 h 411"/>
                <a:gd name="T12" fmla="*/ 30 w 387"/>
                <a:gd name="T13" fmla="*/ 305 h 411"/>
                <a:gd name="T14" fmla="*/ 147 w 387"/>
                <a:gd name="T15" fmla="*/ 385 h 411"/>
                <a:gd name="T16" fmla="*/ 167 w 387"/>
                <a:gd name="T17" fmla="*/ 366 h 411"/>
                <a:gd name="T18" fmla="*/ 206 w 387"/>
                <a:gd name="T19" fmla="*/ 375 h 411"/>
                <a:gd name="T20" fmla="*/ 241 w 387"/>
                <a:gd name="T21" fmla="*/ 367 h 411"/>
                <a:gd name="T22" fmla="*/ 253 w 387"/>
                <a:gd name="T23" fmla="*/ 394 h 411"/>
                <a:gd name="T24" fmla="*/ 348 w 387"/>
                <a:gd name="T25" fmla="*/ 358 h 411"/>
                <a:gd name="T26" fmla="*/ 365 w 387"/>
                <a:gd name="T27" fmla="*/ 25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7" h="411">
                  <a:moveTo>
                    <a:pt x="365" y="257"/>
                  </a:moveTo>
                  <a:cubicBezTo>
                    <a:pt x="354" y="248"/>
                    <a:pt x="336" y="248"/>
                    <a:pt x="318" y="256"/>
                  </a:cubicBezTo>
                  <a:cubicBezTo>
                    <a:pt x="323" y="235"/>
                    <a:pt x="326" y="212"/>
                    <a:pt x="326" y="188"/>
                  </a:cubicBezTo>
                  <a:cubicBezTo>
                    <a:pt x="326" y="84"/>
                    <a:pt x="272" y="0"/>
                    <a:pt x="206" y="0"/>
                  </a:cubicBezTo>
                  <a:cubicBezTo>
                    <a:pt x="144" y="0"/>
                    <a:pt x="93" y="72"/>
                    <a:pt x="86" y="165"/>
                  </a:cubicBezTo>
                  <a:cubicBezTo>
                    <a:pt x="70" y="157"/>
                    <a:pt x="53" y="156"/>
                    <a:pt x="39" y="162"/>
                  </a:cubicBezTo>
                  <a:cubicBezTo>
                    <a:pt x="4" y="179"/>
                    <a:pt x="0" y="243"/>
                    <a:pt x="30" y="305"/>
                  </a:cubicBezTo>
                  <a:cubicBezTo>
                    <a:pt x="59" y="366"/>
                    <a:pt x="112" y="402"/>
                    <a:pt x="147" y="385"/>
                  </a:cubicBezTo>
                  <a:cubicBezTo>
                    <a:pt x="156" y="381"/>
                    <a:pt x="162" y="374"/>
                    <a:pt x="167" y="366"/>
                  </a:cubicBezTo>
                  <a:cubicBezTo>
                    <a:pt x="179" y="372"/>
                    <a:pt x="192" y="375"/>
                    <a:pt x="206" y="375"/>
                  </a:cubicBezTo>
                  <a:cubicBezTo>
                    <a:pt x="218" y="375"/>
                    <a:pt x="230" y="373"/>
                    <a:pt x="241" y="367"/>
                  </a:cubicBezTo>
                  <a:cubicBezTo>
                    <a:pt x="241" y="378"/>
                    <a:pt x="245" y="388"/>
                    <a:pt x="253" y="394"/>
                  </a:cubicBezTo>
                  <a:cubicBezTo>
                    <a:pt x="274" y="411"/>
                    <a:pt x="317" y="395"/>
                    <a:pt x="348" y="358"/>
                  </a:cubicBezTo>
                  <a:cubicBezTo>
                    <a:pt x="379" y="320"/>
                    <a:pt x="387" y="275"/>
                    <a:pt x="365" y="257"/>
                  </a:cubicBezTo>
                  <a:close/>
                </a:path>
              </a:pathLst>
            </a:custGeom>
            <a:solidFill>
              <a:srgbClr val="F8A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íṣḻíḋe"/>
            <p:cNvSpPr/>
            <p:nvPr/>
          </p:nvSpPr>
          <p:spPr bwMode="auto">
            <a:xfrm>
              <a:off x="7442201" y="3216276"/>
              <a:ext cx="1128713" cy="1352550"/>
            </a:xfrm>
            <a:custGeom>
              <a:avLst/>
              <a:gdLst>
                <a:gd name="T0" fmla="*/ 320 w 342"/>
                <a:gd name="T1" fmla="*/ 256 h 410"/>
                <a:gd name="T2" fmla="*/ 273 w 342"/>
                <a:gd name="T3" fmla="*/ 255 h 410"/>
                <a:gd name="T4" fmla="*/ 281 w 342"/>
                <a:gd name="T5" fmla="*/ 187 h 410"/>
                <a:gd name="T6" fmla="*/ 171 w 342"/>
                <a:gd name="T7" fmla="*/ 0 h 410"/>
                <a:gd name="T8" fmla="*/ 254 w 342"/>
                <a:gd name="T9" fmla="*/ 287 h 410"/>
                <a:gd name="T10" fmla="*/ 269 w 342"/>
                <a:gd name="T11" fmla="*/ 318 h 410"/>
                <a:gd name="T12" fmla="*/ 224 w 342"/>
                <a:gd name="T13" fmla="*/ 326 h 410"/>
                <a:gd name="T14" fmla="*/ 112 w 342"/>
                <a:gd name="T15" fmla="*/ 342 h 410"/>
                <a:gd name="T16" fmla="*/ 0 w 342"/>
                <a:gd name="T17" fmla="*/ 330 h 410"/>
                <a:gd name="T18" fmla="*/ 102 w 342"/>
                <a:gd name="T19" fmla="*/ 384 h 410"/>
                <a:gd name="T20" fmla="*/ 122 w 342"/>
                <a:gd name="T21" fmla="*/ 365 h 410"/>
                <a:gd name="T22" fmla="*/ 161 w 342"/>
                <a:gd name="T23" fmla="*/ 374 h 410"/>
                <a:gd name="T24" fmla="*/ 196 w 342"/>
                <a:gd name="T25" fmla="*/ 366 h 410"/>
                <a:gd name="T26" fmla="*/ 208 w 342"/>
                <a:gd name="T27" fmla="*/ 393 h 410"/>
                <a:gd name="T28" fmla="*/ 303 w 342"/>
                <a:gd name="T29" fmla="*/ 357 h 410"/>
                <a:gd name="T30" fmla="*/ 320 w 342"/>
                <a:gd name="T31" fmla="*/ 25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2" h="410">
                  <a:moveTo>
                    <a:pt x="320" y="256"/>
                  </a:moveTo>
                  <a:cubicBezTo>
                    <a:pt x="309" y="247"/>
                    <a:pt x="291" y="247"/>
                    <a:pt x="273" y="255"/>
                  </a:cubicBezTo>
                  <a:cubicBezTo>
                    <a:pt x="278" y="234"/>
                    <a:pt x="281" y="211"/>
                    <a:pt x="281" y="187"/>
                  </a:cubicBezTo>
                  <a:cubicBezTo>
                    <a:pt x="281" y="89"/>
                    <a:pt x="233" y="8"/>
                    <a:pt x="171" y="0"/>
                  </a:cubicBezTo>
                  <a:cubicBezTo>
                    <a:pt x="292" y="19"/>
                    <a:pt x="254" y="287"/>
                    <a:pt x="254" y="287"/>
                  </a:cubicBezTo>
                  <a:cubicBezTo>
                    <a:pt x="254" y="287"/>
                    <a:pt x="283" y="285"/>
                    <a:pt x="269" y="318"/>
                  </a:cubicBezTo>
                  <a:cubicBezTo>
                    <a:pt x="255" y="351"/>
                    <a:pt x="224" y="326"/>
                    <a:pt x="224" y="326"/>
                  </a:cubicBezTo>
                  <a:cubicBezTo>
                    <a:pt x="197" y="359"/>
                    <a:pt x="112" y="342"/>
                    <a:pt x="112" y="342"/>
                  </a:cubicBezTo>
                  <a:cubicBezTo>
                    <a:pt x="97" y="398"/>
                    <a:pt x="0" y="331"/>
                    <a:pt x="0" y="330"/>
                  </a:cubicBezTo>
                  <a:cubicBezTo>
                    <a:pt x="30" y="375"/>
                    <a:pt x="73" y="399"/>
                    <a:pt x="102" y="384"/>
                  </a:cubicBezTo>
                  <a:cubicBezTo>
                    <a:pt x="111" y="380"/>
                    <a:pt x="117" y="373"/>
                    <a:pt x="122" y="365"/>
                  </a:cubicBezTo>
                  <a:cubicBezTo>
                    <a:pt x="134" y="371"/>
                    <a:pt x="147" y="374"/>
                    <a:pt x="161" y="374"/>
                  </a:cubicBezTo>
                  <a:cubicBezTo>
                    <a:pt x="173" y="374"/>
                    <a:pt x="185" y="372"/>
                    <a:pt x="196" y="366"/>
                  </a:cubicBezTo>
                  <a:cubicBezTo>
                    <a:pt x="196" y="377"/>
                    <a:pt x="200" y="387"/>
                    <a:pt x="208" y="393"/>
                  </a:cubicBezTo>
                  <a:cubicBezTo>
                    <a:pt x="229" y="410"/>
                    <a:pt x="272" y="394"/>
                    <a:pt x="303" y="357"/>
                  </a:cubicBezTo>
                  <a:cubicBezTo>
                    <a:pt x="334" y="319"/>
                    <a:pt x="342" y="274"/>
                    <a:pt x="320" y="256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iŝḷiḑe"/>
            <p:cNvSpPr/>
            <p:nvPr/>
          </p:nvSpPr>
          <p:spPr bwMode="auto">
            <a:xfrm>
              <a:off x="7604126" y="4006851"/>
              <a:ext cx="630238" cy="1204913"/>
            </a:xfrm>
            <a:custGeom>
              <a:avLst/>
              <a:gdLst>
                <a:gd name="T0" fmla="*/ 64 w 191"/>
                <a:gd name="T1" fmla="*/ 365 h 365"/>
                <a:gd name="T2" fmla="*/ 54 w 191"/>
                <a:gd name="T3" fmla="*/ 206 h 365"/>
                <a:gd name="T4" fmla="*/ 0 w 191"/>
                <a:gd name="T5" fmla="*/ 78 h 365"/>
                <a:gd name="T6" fmla="*/ 15 w 191"/>
                <a:gd name="T7" fmla="*/ 78 h 365"/>
                <a:gd name="T8" fmla="*/ 63 w 191"/>
                <a:gd name="T9" fmla="*/ 179 h 365"/>
                <a:gd name="T10" fmla="*/ 90 w 191"/>
                <a:gd name="T11" fmla="*/ 0 h 365"/>
                <a:gd name="T12" fmla="*/ 121 w 191"/>
                <a:gd name="T13" fmla="*/ 0 h 365"/>
                <a:gd name="T14" fmla="*/ 121 w 191"/>
                <a:gd name="T15" fmla="*/ 175 h 365"/>
                <a:gd name="T16" fmla="*/ 183 w 191"/>
                <a:gd name="T17" fmla="*/ 122 h 365"/>
                <a:gd name="T18" fmla="*/ 191 w 191"/>
                <a:gd name="T19" fmla="*/ 133 h 365"/>
                <a:gd name="T20" fmla="*/ 130 w 191"/>
                <a:gd name="T21" fmla="*/ 186 h 365"/>
                <a:gd name="T22" fmla="*/ 122 w 191"/>
                <a:gd name="T23" fmla="*/ 365 h 365"/>
                <a:gd name="T24" fmla="*/ 64 w 191"/>
                <a:gd name="T2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365">
                  <a:moveTo>
                    <a:pt x="64" y="365"/>
                  </a:moveTo>
                  <a:cubicBezTo>
                    <a:pt x="64" y="365"/>
                    <a:pt x="84" y="254"/>
                    <a:pt x="54" y="206"/>
                  </a:cubicBezTo>
                  <a:cubicBezTo>
                    <a:pt x="24" y="158"/>
                    <a:pt x="0" y="78"/>
                    <a:pt x="0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32" y="160"/>
                    <a:pt x="63" y="179"/>
                  </a:cubicBezTo>
                  <a:cubicBezTo>
                    <a:pt x="94" y="199"/>
                    <a:pt x="90" y="0"/>
                    <a:pt x="9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99" y="131"/>
                    <a:pt x="121" y="175"/>
                  </a:cubicBezTo>
                  <a:cubicBezTo>
                    <a:pt x="121" y="175"/>
                    <a:pt x="180" y="140"/>
                    <a:pt x="183" y="1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1" y="133"/>
                    <a:pt x="148" y="167"/>
                    <a:pt x="130" y="186"/>
                  </a:cubicBezTo>
                  <a:cubicBezTo>
                    <a:pt x="112" y="205"/>
                    <a:pt x="122" y="365"/>
                    <a:pt x="122" y="365"/>
                  </a:cubicBezTo>
                  <a:cubicBezTo>
                    <a:pt x="64" y="365"/>
                    <a:pt x="64" y="365"/>
                    <a:pt x="64" y="365"/>
                  </a:cubicBezTo>
                </a:path>
              </a:pathLst>
            </a:custGeom>
            <a:solidFill>
              <a:srgbClr val="7C4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" name="îṥḻîḓe"/>
            <p:cNvSpPr/>
            <p:nvPr/>
          </p:nvSpPr>
          <p:spPr bwMode="auto">
            <a:xfrm>
              <a:off x="7778751" y="4679951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C0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îsḻiďe"/>
            <p:cNvSpPr/>
            <p:nvPr/>
          </p:nvSpPr>
          <p:spPr bwMode="auto">
            <a:xfrm>
              <a:off x="7766051" y="4660901"/>
              <a:ext cx="144463" cy="550863"/>
            </a:xfrm>
            <a:custGeom>
              <a:avLst/>
              <a:gdLst>
                <a:gd name="T0" fmla="*/ 0 w 44"/>
                <a:gd name="T1" fmla="*/ 0 h 167"/>
                <a:gd name="T2" fmla="*/ 4 w 44"/>
                <a:gd name="T3" fmla="*/ 6 h 167"/>
                <a:gd name="T4" fmla="*/ 5 w 44"/>
                <a:gd name="T5" fmla="*/ 8 h 167"/>
                <a:gd name="T6" fmla="*/ 5 w 44"/>
                <a:gd name="T7" fmla="*/ 8 h 167"/>
                <a:gd name="T8" fmla="*/ 22 w 44"/>
                <a:gd name="T9" fmla="*/ 92 h 167"/>
                <a:gd name="T10" fmla="*/ 15 w 44"/>
                <a:gd name="T11" fmla="*/ 167 h 167"/>
                <a:gd name="T12" fmla="*/ 36 w 44"/>
                <a:gd name="T13" fmla="*/ 167 h 167"/>
                <a:gd name="T14" fmla="*/ 29 w 44"/>
                <a:gd name="T15" fmla="*/ 27 h 167"/>
                <a:gd name="T16" fmla="*/ 0 w 44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67">
                  <a:moveTo>
                    <a:pt x="0" y="0"/>
                  </a:moveTo>
                  <a:cubicBezTo>
                    <a:pt x="1" y="2"/>
                    <a:pt x="3" y="4"/>
                    <a:pt x="4" y="6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8" y="29"/>
                    <a:pt x="22" y="62"/>
                    <a:pt x="22" y="92"/>
                  </a:cubicBezTo>
                  <a:cubicBezTo>
                    <a:pt x="22" y="132"/>
                    <a:pt x="15" y="167"/>
                    <a:pt x="15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44" y="135"/>
                    <a:pt x="43" y="47"/>
                    <a:pt x="29" y="27"/>
                  </a:cubicBezTo>
                  <a:cubicBezTo>
                    <a:pt x="21" y="17"/>
                    <a:pt x="10" y="7"/>
                    <a:pt x="0" y="0"/>
                  </a:cubicBezTo>
                </a:path>
              </a:pathLst>
            </a:custGeom>
            <a:solidFill>
              <a:srgbClr val="B59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íŝḷïdê"/>
            <p:cNvSpPr/>
            <p:nvPr/>
          </p:nvSpPr>
          <p:spPr bwMode="auto">
            <a:xfrm>
              <a:off x="7304088" y="3213101"/>
              <a:ext cx="663575" cy="876300"/>
            </a:xfrm>
            <a:custGeom>
              <a:avLst/>
              <a:gdLst>
                <a:gd name="T0" fmla="*/ 197 w 201"/>
                <a:gd name="T1" fmla="*/ 1 h 266"/>
                <a:gd name="T2" fmla="*/ 201 w 201"/>
                <a:gd name="T3" fmla="*/ 0 h 266"/>
                <a:gd name="T4" fmla="*/ 83 w 201"/>
                <a:gd name="T5" fmla="*/ 165 h 266"/>
                <a:gd name="T6" fmla="*/ 36 w 201"/>
                <a:gd name="T7" fmla="*/ 162 h 266"/>
                <a:gd name="T8" fmla="*/ 12 w 201"/>
                <a:gd name="T9" fmla="*/ 266 h 266"/>
                <a:gd name="T10" fmla="*/ 49 w 201"/>
                <a:gd name="T11" fmla="*/ 189 h 266"/>
                <a:gd name="T12" fmla="*/ 102 w 201"/>
                <a:gd name="T13" fmla="*/ 222 h 266"/>
                <a:gd name="T14" fmla="*/ 197 w 201"/>
                <a:gd name="T15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266">
                  <a:moveTo>
                    <a:pt x="197" y="1"/>
                  </a:moveTo>
                  <a:cubicBezTo>
                    <a:pt x="199" y="0"/>
                    <a:pt x="200" y="0"/>
                    <a:pt x="201" y="0"/>
                  </a:cubicBezTo>
                  <a:cubicBezTo>
                    <a:pt x="140" y="1"/>
                    <a:pt x="90" y="72"/>
                    <a:pt x="83" y="165"/>
                  </a:cubicBezTo>
                  <a:cubicBezTo>
                    <a:pt x="67" y="157"/>
                    <a:pt x="50" y="156"/>
                    <a:pt x="36" y="162"/>
                  </a:cubicBezTo>
                  <a:cubicBezTo>
                    <a:pt x="9" y="176"/>
                    <a:pt x="0" y="218"/>
                    <a:pt x="12" y="266"/>
                  </a:cubicBezTo>
                  <a:cubicBezTo>
                    <a:pt x="12" y="265"/>
                    <a:pt x="15" y="190"/>
                    <a:pt x="49" y="189"/>
                  </a:cubicBezTo>
                  <a:cubicBezTo>
                    <a:pt x="82" y="188"/>
                    <a:pt x="102" y="222"/>
                    <a:pt x="102" y="222"/>
                  </a:cubicBezTo>
                  <a:cubicBezTo>
                    <a:pt x="102" y="222"/>
                    <a:pt x="82" y="21"/>
                    <a:pt x="197" y="1"/>
                  </a:cubicBezTo>
                  <a:close/>
                </a:path>
              </a:pathLst>
            </a:custGeom>
            <a:solidFill>
              <a:srgbClr val="FAB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íṧ1ïḋê"/>
            <p:cNvSpPr/>
            <p:nvPr/>
          </p:nvSpPr>
          <p:spPr bwMode="auto">
            <a:xfrm>
              <a:off x="7785101" y="3981451"/>
              <a:ext cx="73025" cy="46038"/>
            </a:xfrm>
            <a:custGeom>
              <a:avLst/>
              <a:gdLst>
                <a:gd name="T0" fmla="*/ 1 w 22"/>
                <a:gd name="T1" fmla="*/ 5 h 14"/>
                <a:gd name="T2" fmla="*/ 1 w 22"/>
                <a:gd name="T3" fmla="*/ 7 h 14"/>
                <a:gd name="T4" fmla="*/ 14 w 22"/>
                <a:gd name="T5" fmla="*/ 13 h 14"/>
                <a:gd name="T6" fmla="*/ 21 w 22"/>
                <a:gd name="T7" fmla="*/ 8 h 14"/>
                <a:gd name="T8" fmla="*/ 15 w 22"/>
                <a:gd name="T9" fmla="*/ 2 h 14"/>
                <a:gd name="T10" fmla="*/ 1 w 2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" y="5"/>
                  </a:moveTo>
                  <a:cubicBezTo>
                    <a:pt x="0" y="5"/>
                    <a:pt x="0" y="6"/>
                    <a:pt x="1" y="7"/>
                  </a:cubicBezTo>
                  <a:cubicBezTo>
                    <a:pt x="3" y="9"/>
                    <a:pt x="9" y="14"/>
                    <a:pt x="14" y="13"/>
                  </a:cubicBezTo>
                  <a:cubicBezTo>
                    <a:pt x="22" y="11"/>
                    <a:pt x="21" y="8"/>
                    <a:pt x="21" y="8"/>
                  </a:cubicBezTo>
                  <a:cubicBezTo>
                    <a:pt x="21" y="8"/>
                    <a:pt x="22" y="4"/>
                    <a:pt x="15" y="2"/>
                  </a:cubicBezTo>
                  <a:cubicBezTo>
                    <a:pt x="10" y="0"/>
                    <a:pt x="4" y="3"/>
                    <a:pt x="1" y="5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îşlíḋe"/>
            <p:cNvSpPr/>
            <p:nvPr/>
          </p:nvSpPr>
          <p:spPr bwMode="auto">
            <a:xfrm>
              <a:off x="7821613" y="3914776"/>
              <a:ext cx="66675" cy="76200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2 h 23"/>
                <a:gd name="T4" fmla="*/ 6 w 20"/>
                <a:gd name="T5" fmla="*/ 18 h 23"/>
                <a:gd name="T6" fmla="*/ 16 w 20"/>
                <a:gd name="T7" fmla="*/ 20 h 23"/>
                <a:gd name="T8" fmla="*/ 16 w 20"/>
                <a:gd name="T9" fmla="*/ 9 h 23"/>
                <a:gd name="T10" fmla="*/ 2 w 2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14"/>
                    <a:pt x="6" y="18"/>
                  </a:cubicBezTo>
                  <a:cubicBezTo>
                    <a:pt x="13" y="23"/>
                    <a:pt x="16" y="20"/>
                    <a:pt x="16" y="20"/>
                  </a:cubicBezTo>
                  <a:cubicBezTo>
                    <a:pt x="16" y="20"/>
                    <a:pt x="20" y="18"/>
                    <a:pt x="16" y="9"/>
                  </a:cubicBezTo>
                  <a:cubicBezTo>
                    <a:pt x="13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CE7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iṥḷíďè"/>
            <p:cNvSpPr/>
            <p:nvPr/>
          </p:nvSpPr>
          <p:spPr bwMode="auto">
            <a:xfrm>
              <a:off x="4410076" y="1782763"/>
              <a:ext cx="312738" cy="385763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7" name="íŝľîďê"/>
            <p:cNvSpPr/>
            <p:nvPr/>
          </p:nvSpPr>
          <p:spPr bwMode="auto">
            <a:xfrm>
              <a:off x="4410076" y="1782763"/>
              <a:ext cx="284163" cy="385763"/>
            </a:xfrm>
            <a:custGeom>
              <a:avLst/>
              <a:gdLst>
                <a:gd name="T0" fmla="*/ 86 w 86"/>
                <a:gd name="T1" fmla="*/ 0 h 117"/>
                <a:gd name="T2" fmla="*/ 0 w 86"/>
                <a:gd name="T3" fmla="*/ 0 h 117"/>
                <a:gd name="T4" fmla="*/ 0 w 86"/>
                <a:gd name="T5" fmla="*/ 117 h 117"/>
                <a:gd name="T6" fmla="*/ 37 w 86"/>
                <a:gd name="T7" fmla="*/ 117 h 117"/>
                <a:gd name="T8" fmla="*/ 86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68" y="75"/>
                    <a:pt x="80" y="24"/>
                    <a:pt x="86" y="0"/>
                  </a:cubicBezTo>
                  <a:close/>
                </a:path>
              </a:pathLst>
            </a:custGeom>
            <a:solidFill>
              <a:srgbClr val="E4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isḷïďè"/>
            <p:cNvSpPr/>
            <p:nvPr/>
          </p:nvSpPr>
          <p:spPr bwMode="auto">
            <a:xfrm>
              <a:off x="4706938" y="1782763"/>
              <a:ext cx="22225" cy="3857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íśļïḓê"/>
            <p:cNvSpPr/>
            <p:nvPr/>
          </p:nvSpPr>
          <p:spPr bwMode="auto">
            <a:xfrm>
              <a:off x="4419601" y="1851026"/>
              <a:ext cx="296863" cy="174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0" name="iŝlidê"/>
            <p:cNvSpPr/>
            <p:nvPr/>
          </p:nvSpPr>
          <p:spPr bwMode="auto">
            <a:xfrm>
              <a:off x="4557713" y="1782763"/>
              <a:ext cx="17463" cy="3857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ïśḷîdè"/>
            <p:cNvSpPr/>
            <p:nvPr/>
          </p:nvSpPr>
          <p:spPr bwMode="auto">
            <a:xfrm>
              <a:off x="4403726" y="1782763"/>
              <a:ext cx="22225" cy="3857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íşḷíḍè"/>
            <p:cNvSpPr/>
            <p:nvPr/>
          </p:nvSpPr>
          <p:spPr bwMode="auto">
            <a:xfrm>
              <a:off x="4389438" y="2168526"/>
              <a:ext cx="357188" cy="22225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3" name="íŝḻiḓe"/>
            <p:cNvSpPr/>
            <p:nvPr/>
          </p:nvSpPr>
          <p:spPr bwMode="auto">
            <a:xfrm>
              <a:off x="4894263" y="1782763"/>
              <a:ext cx="314325" cy="385763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4" name="iṧ1îde"/>
            <p:cNvSpPr/>
            <p:nvPr/>
          </p:nvSpPr>
          <p:spPr bwMode="auto">
            <a:xfrm>
              <a:off x="4894263" y="1782763"/>
              <a:ext cx="284163" cy="385763"/>
            </a:xfrm>
            <a:custGeom>
              <a:avLst/>
              <a:gdLst>
                <a:gd name="T0" fmla="*/ 86 w 86"/>
                <a:gd name="T1" fmla="*/ 0 h 117"/>
                <a:gd name="T2" fmla="*/ 0 w 86"/>
                <a:gd name="T3" fmla="*/ 0 h 117"/>
                <a:gd name="T4" fmla="*/ 0 w 86"/>
                <a:gd name="T5" fmla="*/ 117 h 117"/>
                <a:gd name="T6" fmla="*/ 37 w 86"/>
                <a:gd name="T7" fmla="*/ 117 h 117"/>
                <a:gd name="T8" fmla="*/ 86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68" y="75"/>
                    <a:pt x="80" y="24"/>
                    <a:pt x="86" y="0"/>
                  </a:cubicBezTo>
                  <a:close/>
                </a:path>
              </a:pathLst>
            </a:custGeom>
            <a:solidFill>
              <a:srgbClr val="E4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îśḷïḍe"/>
            <p:cNvSpPr/>
            <p:nvPr/>
          </p:nvSpPr>
          <p:spPr bwMode="auto">
            <a:xfrm>
              <a:off x="5191126" y="1782763"/>
              <a:ext cx="23813" cy="3857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iṡļîḓé"/>
            <p:cNvSpPr/>
            <p:nvPr/>
          </p:nvSpPr>
          <p:spPr bwMode="auto">
            <a:xfrm>
              <a:off x="4905376" y="1851026"/>
              <a:ext cx="296863" cy="174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iṡ1íḑê"/>
            <p:cNvSpPr/>
            <p:nvPr/>
          </p:nvSpPr>
          <p:spPr bwMode="auto">
            <a:xfrm>
              <a:off x="5043488" y="1782763"/>
              <a:ext cx="15875" cy="3857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îşḷíḑê"/>
            <p:cNvSpPr/>
            <p:nvPr/>
          </p:nvSpPr>
          <p:spPr bwMode="auto">
            <a:xfrm>
              <a:off x="4891088" y="1782763"/>
              <a:ext cx="20638" cy="3857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ïšḻiďè"/>
            <p:cNvSpPr/>
            <p:nvPr/>
          </p:nvSpPr>
          <p:spPr bwMode="auto">
            <a:xfrm>
              <a:off x="4875213" y="2168526"/>
              <a:ext cx="355600" cy="22225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îs1ïdê"/>
            <p:cNvSpPr/>
            <p:nvPr/>
          </p:nvSpPr>
          <p:spPr bwMode="auto">
            <a:xfrm>
              <a:off x="4410076" y="2460626"/>
              <a:ext cx="312738" cy="38258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îśļîḋe"/>
            <p:cNvSpPr/>
            <p:nvPr/>
          </p:nvSpPr>
          <p:spPr bwMode="auto">
            <a:xfrm>
              <a:off x="4410076" y="2460626"/>
              <a:ext cx="284163" cy="382588"/>
            </a:xfrm>
            <a:custGeom>
              <a:avLst/>
              <a:gdLst>
                <a:gd name="T0" fmla="*/ 86 w 86"/>
                <a:gd name="T1" fmla="*/ 0 h 116"/>
                <a:gd name="T2" fmla="*/ 0 w 86"/>
                <a:gd name="T3" fmla="*/ 0 h 116"/>
                <a:gd name="T4" fmla="*/ 0 w 86"/>
                <a:gd name="T5" fmla="*/ 116 h 116"/>
                <a:gd name="T6" fmla="*/ 37 w 86"/>
                <a:gd name="T7" fmla="*/ 116 h 116"/>
                <a:gd name="T8" fmla="*/ 86 w 86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6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68" y="75"/>
                    <a:pt x="80" y="24"/>
                    <a:pt x="86" y="0"/>
                  </a:cubicBezTo>
                  <a:close/>
                </a:path>
              </a:pathLst>
            </a:custGeom>
            <a:solidFill>
              <a:srgbClr val="E4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îšḻídè"/>
            <p:cNvSpPr/>
            <p:nvPr/>
          </p:nvSpPr>
          <p:spPr bwMode="auto">
            <a:xfrm>
              <a:off x="4706938" y="2460626"/>
              <a:ext cx="22225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" name="iṣlide"/>
            <p:cNvSpPr/>
            <p:nvPr/>
          </p:nvSpPr>
          <p:spPr bwMode="auto">
            <a:xfrm>
              <a:off x="4419601" y="2530476"/>
              <a:ext cx="296863" cy="15875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" name="iṡḷïdé"/>
            <p:cNvSpPr/>
            <p:nvPr/>
          </p:nvSpPr>
          <p:spPr bwMode="auto">
            <a:xfrm>
              <a:off x="4557713" y="2460626"/>
              <a:ext cx="17463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" name="íSľíḓé"/>
            <p:cNvSpPr/>
            <p:nvPr/>
          </p:nvSpPr>
          <p:spPr bwMode="auto">
            <a:xfrm>
              <a:off x="4403726" y="2460626"/>
              <a:ext cx="22225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" name="íṡlíḓè"/>
            <p:cNvSpPr/>
            <p:nvPr/>
          </p:nvSpPr>
          <p:spPr bwMode="auto">
            <a:xfrm>
              <a:off x="4389438" y="2843213"/>
              <a:ext cx="357188" cy="2698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" name="íSḷïḑé"/>
            <p:cNvSpPr/>
            <p:nvPr/>
          </p:nvSpPr>
          <p:spPr bwMode="auto">
            <a:xfrm>
              <a:off x="4894263" y="2460626"/>
              <a:ext cx="314325" cy="38258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" name="iṩḷídè"/>
            <p:cNvSpPr/>
            <p:nvPr/>
          </p:nvSpPr>
          <p:spPr bwMode="auto">
            <a:xfrm>
              <a:off x="4894263" y="2460626"/>
              <a:ext cx="284163" cy="382588"/>
            </a:xfrm>
            <a:custGeom>
              <a:avLst/>
              <a:gdLst>
                <a:gd name="T0" fmla="*/ 86 w 86"/>
                <a:gd name="T1" fmla="*/ 0 h 116"/>
                <a:gd name="T2" fmla="*/ 0 w 86"/>
                <a:gd name="T3" fmla="*/ 0 h 116"/>
                <a:gd name="T4" fmla="*/ 0 w 86"/>
                <a:gd name="T5" fmla="*/ 116 h 116"/>
                <a:gd name="T6" fmla="*/ 37 w 86"/>
                <a:gd name="T7" fmla="*/ 116 h 116"/>
                <a:gd name="T8" fmla="*/ 86 w 86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6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68" y="75"/>
                    <a:pt x="80" y="24"/>
                    <a:pt x="86" y="0"/>
                  </a:cubicBezTo>
                  <a:close/>
                </a:path>
              </a:pathLst>
            </a:custGeom>
            <a:solidFill>
              <a:srgbClr val="E4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" name="iṥ1ïḑé"/>
            <p:cNvSpPr/>
            <p:nvPr/>
          </p:nvSpPr>
          <p:spPr bwMode="auto">
            <a:xfrm>
              <a:off x="5191126" y="2460626"/>
              <a:ext cx="23813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iṧ1iḋe"/>
            <p:cNvSpPr/>
            <p:nvPr/>
          </p:nvSpPr>
          <p:spPr bwMode="auto">
            <a:xfrm>
              <a:off x="4905376" y="2530476"/>
              <a:ext cx="296863" cy="15875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îṡ1iďê"/>
            <p:cNvSpPr/>
            <p:nvPr/>
          </p:nvSpPr>
          <p:spPr bwMode="auto">
            <a:xfrm>
              <a:off x="5043488" y="2460626"/>
              <a:ext cx="15875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iṧḻïďê"/>
            <p:cNvSpPr/>
            <p:nvPr/>
          </p:nvSpPr>
          <p:spPr bwMode="auto">
            <a:xfrm>
              <a:off x="4891088" y="2460626"/>
              <a:ext cx="20638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íṩḻiḓé"/>
            <p:cNvSpPr/>
            <p:nvPr/>
          </p:nvSpPr>
          <p:spPr bwMode="auto">
            <a:xfrm>
              <a:off x="4875213" y="2843213"/>
              <a:ext cx="355600" cy="2698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ïšḻiḋè"/>
            <p:cNvSpPr/>
            <p:nvPr/>
          </p:nvSpPr>
          <p:spPr bwMode="auto">
            <a:xfrm>
              <a:off x="4410076" y="3140076"/>
              <a:ext cx="312738" cy="38258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îṩḷîḋe"/>
            <p:cNvSpPr/>
            <p:nvPr/>
          </p:nvSpPr>
          <p:spPr bwMode="auto">
            <a:xfrm>
              <a:off x="4410076" y="3140076"/>
              <a:ext cx="284163" cy="382588"/>
            </a:xfrm>
            <a:custGeom>
              <a:avLst/>
              <a:gdLst>
                <a:gd name="T0" fmla="*/ 86 w 86"/>
                <a:gd name="T1" fmla="*/ 0 h 116"/>
                <a:gd name="T2" fmla="*/ 0 w 86"/>
                <a:gd name="T3" fmla="*/ 0 h 116"/>
                <a:gd name="T4" fmla="*/ 0 w 86"/>
                <a:gd name="T5" fmla="*/ 116 h 116"/>
                <a:gd name="T6" fmla="*/ 37 w 86"/>
                <a:gd name="T7" fmla="*/ 116 h 116"/>
                <a:gd name="T8" fmla="*/ 86 w 86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6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68" y="75"/>
                    <a:pt x="80" y="24"/>
                    <a:pt x="86" y="0"/>
                  </a:cubicBezTo>
                  <a:close/>
                </a:path>
              </a:pathLst>
            </a:custGeom>
            <a:solidFill>
              <a:srgbClr val="E4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iśḷíḋe"/>
            <p:cNvSpPr/>
            <p:nvPr/>
          </p:nvSpPr>
          <p:spPr bwMode="auto">
            <a:xfrm>
              <a:off x="4706938" y="3140076"/>
              <a:ext cx="22225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îšľïḋè"/>
            <p:cNvSpPr/>
            <p:nvPr/>
          </p:nvSpPr>
          <p:spPr bwMode="auto">
            <a:xfrm>
              <a:off x="4419601" y="3209926"/>
              <a:ext cx="296863" cy="15875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8" name="í$ļiḍe"/>
            <p:cNvSpPr/>
            <p:nvPr/>
          </p:nvSpPr>
          <p:spPr bwMode="auto">
            <a:xfrm>
              <a:off x="4557713" y="3140076"/>
              <a:ext cx="17463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9" name="ïš1íḋè"/>
            <p:cNvSpPr/>
            <p:nvPr/>
          </p:nvSpPr>
          <p:spPr bwMode="auto">
            <a:xfrm>
              <a:off x="4403726" y="3140076"/>
              <a:ext cx="22225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0" name="íṩ1îḑè"/>
            <p:cNvSpPr/>
            <p:nvPr/>
          </p:nvSpPr>
          <p:spPr bwMode="auto">
            <a:xfrm>
              <a:off x="4389438" y="3522663"/>
              <a:ext cx="357188" cy="2698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1" name="ïṣļïḑé"/>
            <p:cNvSpPr/>
            <p:nvPr/>
          </p:nvSpPr>
          <p:spPr bwMode="auto">
            <a:xfrm>
              <a:off x="4894263" y="3140076"/>
              <a:ext cx="314325" cy="38258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2" name="işlîḍê"/>
            <p:cNvSpPr/>
            <p:nvPr/>
          </p:nvSpPr>
          <p:spPr bwMode="auto">
            <a:xfrm>
              <a:off x="4894263" y="3140076"/>
              <a:ext cx="284163" cy="382588"/>
            </a:xfrm>
            <a:custGeom>
              <a:avLst/>
              <a:gdLst>
                <a:gd name="T0" fmla="*/ 86 w 86"/>
                <a:gd name="T1" fmla="*/ 0 h 116"/>
                <a:gd name="T2" fmla="*/ 0 w 86"/>
                <a:gd name="T3" fmla="*/ 0 h 116"/>
                <a:gd name="T4" fmla="*/ 0 w 86"/>
                <a:gd name="T5" fmla="*/ 116 h 116"/>
                <a:gd name="T6" fmla="*/ 37 w 86"/>
                <a:gd name="T7" fmla="*/ 116 h 116"/>
                <a:gd name="T8" fmla="*/ 86 w 86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6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68" y="75"/>
                    <a:pt x="80" y="24"/>
                    <a:pt x="86" y="0"/>
                  </a:cubicBezTo>
                  <a:close/>
                </a:path>
              </a:pathLst>
            </a:custGeom>
            <a:solidFill>
              <a:srgbClr val="E4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3" name="išļîḓe"/>
            <p:cNvSpPr/>
            <p:nvPr/>
          </p:nvSpPr>
          <p:spPr bwMode="auto">
            <a:xfrm>
              <a:off x="5191126" y="3140076"/>
              <a:ext cx="23813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4" name="îṥ1ïḑè"/>
            <p:cNvSpPr/>
            <p:nvPr/>
          </p:nvSpPr>
          <p:spPr bwMode="auto">
            <a:xfrm>
              <a:off x="4905376" y="3209926"/>
              <a:ext cx="296863" cy="15875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5" name="ïṧ1iḋê"/>
            <p:cNvSpPr/>
            <p:nvPr/>
          </p:nvSpPr>
          <p:spPr bwMode="auto">
            <a:xfrm>
              <a:off x="5043488" y="3140076"/>
              <a:ext cx="15875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6" name="išľiďé"/>
            <p:cNvSpPr/>
            <p:nvPr/>
          </p:nvSpPr>
          <p:spPr bwMode="auto">
            <a:xfrm>
              <a:off x="4891088" y="3140076"/>
              <a:ext cx="20638" cy="38258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7" name="ïṣļïďè"/>
            <p:cNvSpPr/>
            <p:nvPr/>
          </p:nvSpPr>
          <p:spPr bwMode="auto">
            <a:xfrm>
              <a:off x="4875213" y="3522663"/>
              <a:ext cx="355600" cy="26988"/>
            </a:xfrm>
            <a:prstGeom prst="rect">
              <a:avLst/>
            </a:prstGeom>
            <a:solidFill>
              <a:srgbClr val="D7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8" name="ï$ľiḋè"/>
            <p:cNvSpPr/>
            <p:nvPr/>
          </p:nvSpPr>
          <p:spPr bwMode="auto">
            <a:xfrm>
              <a:off x="4324351" y="2276476"/>
              <a:ext cx="141288" cy="4603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9" name="ïṣḷidê"/>
            <p:cNvSpPr/>
            <p:nvPr/>
          </p:nvSpPr>
          <p:spPr bwMode="auto">
            <a:xfrm>
              <a:off x="4746626" y="2276476"/>
              <a:ext cx="141288" cy="46038"/>
            </a:xfrm>
            <a:prstGeom prst="rect">
              <a:avLst/>
            </a:prstGeom>
            <a:solidFill>
              <a:srgbClr val="B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0" name="í$1iďê"/>
            <p:cNvSpPr/>
            <p:nvPr/>
          </p:nvSpPr>
          <p:spPr bwMode="auto">
            <a:xfrm>
              <a:off x="4465638" y="2322513"/>
              <a:ext cx="142875" cy="428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1" name="îşḷíḑé"/>
            <p:cNvSpPr/>
            <p:nvPr/>
          </p:nvSpPr>
          <p:spPr bwMode="auto">
            <a:xfrm>
              <a:off x="4465638" y="3694113"/>
              <a:ext cx="142875" cy="4603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2" name="î$ḻïďe"/>
            <p:cNvSpPr/>
            <p:nvPr/>
          </p:nvSpPr>
          <p:spPr bwMode="auto">
            <a:xfrm>
              <a:off x="4324351" y="2979738"/>
              <a:ext cx="141288" cy="42863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3" name="íṧḷîďè"/>
            <p:cNvSpPr/>
            <p:nvPr/>
          </p:nvSpPr>
          <p:spPr bwMode="auto">
            <a:xfrm>
              <a:off x="4489451" y="2870201"/>
              <a:ext cx="141288" cy="46038"/>
            </a:xfrm>
            <a:prstGeom prst="rect">
              <a:avLst/>
            </a:prstGeom>
            <a:solidFill>
              <a:srgbClr val="B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4" name="ïṧļîḋé"/>
            <p:cNvSpPr/>
            <p:nvPr/>
          </p:nvSpPr>
          <p:spPr bwMode="auto">
            <a:xfrm>
              <a:off x="4324351" y="3740151"/>
              <a:ext cx="141288" cy="4603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5" name="iSḻíḑé"/>
            <p:cNvSpPr/>
            <p:nvPr/>
          </p:nvSpPr>
          <p:spPr bwMode="auto">
            <a:xfrm>
              <a:off x="4605338" y="3054351"/>
              <a:ext cx="141288" cy="4603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6" name="îṣḷîḋê"/>
            <p:cNvSpPr/>
            <p:nvPr/>
          </p:nvSpPr>
          <p:spPr bwMode="auto">
            <a:xfrm>
              <a:off x="4324351" y="3829051"/>
              <a:ext cx="141288" cy="46038"/>
            </a:xfrm>
            <a:prstGeom prst="rect">
              <a:avLst/>
            </a:prstGeom>
            <a:solidFill>
              <a:srgbClr val="91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7" name="îśļïḓê"/>
            <p:cNvSpPr/>
            <p:nvPr/>
          </p:nvSpPr>
          <p:spPr bwMode="auto">
            <a:xfrm>
              <a:off x="4410076" y="4046538"/>
              <a:ext cx="141288" cy="46038"/>
            </a:xfrm>
            <a:prstGeom prst="rect">
              <a:avLst/>
            </a:prstGeom>
            <a:solidFill>
              <a:srgbClr val="B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8" name="íşḷîḑe"/>
            <p:cNvSpPr/>
            <p:nvPr/>
          </p:nvSpPr>
          <p:spPr bwMode="auto">
            <a:xfrm>
              <a:off x="3268663" y="1458913"/>
              <a:ext cx="646113" cy="646113"/>
            </a:xfrm>
            <a:prstGeom prst="ellipse">
              <a:avLst/>
            </a:prstGeom>
            <a:solidFill>
              <a:srgbClr val="FEF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9" name="iṧlîḋe"/>
            <p:cNvSpPr/>
            <p:nvPr/>
          </p:nvSpPr>
          <p:spPr bwMode="auto">
            <a:xfrm>
              <a:off x="7083426" y="1758951"/>
              <a:ext cx="220663" cy="119063"/>
            </a:xfrm>
            <a:custGeom>
              <a:avLst/>
              <a:gdLst>
                <a:gd name="T0" fmla="*/ 67 w 67"/>
                <a:gd name="T1" fmla="*/ 0 h 36"/>
                <a:gd name="T2" fmla="*/ 29 w 67"/>
                <a:gd name="T3" fmla="*/ 27 h 36"/>
                <a:gd name="T4" fmla="*/ 0 w 67"/>
                <a:gd name="T5" fmla="*/ 36 h 36"/>
                <a:gd name="T6" fmla="*/ 35 w 67"/>
                <a:gd name="T7" fmla="*/ 36 h 36"/>
                <a:gd name="T8" fmla="*/ 67 w 6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67" y="0"/>
                  </a:moveTo>
                  <a:cubicBezTo>
                    <a:pt x="67" y="0"/>
                    <a:pt x="35" y="10"/>
                    <a:pt x="29" y="27"/>
                  </a:cubicBezTo>
                  <a:cubicBezTo>
                    <a:pt x="29" y="27"/>
                    <a:pt x="4" y="25"/>
                    <a:pt x="0" y="36"/>
                  </a:cubicBezTo>
                  <a:cubicBezTo>
                    <a:pt x="0" y="36"/>
                    <a:pt x="24" y="32"/>
                    <a:pt x="35" y="36"/>
                  </a:cubicBezTo>
                  <a:cubicBezTo>
                    <a:pt x="35" y="36"/>
                    <a:pt x="32" y="25"/>
                    <a:pt x="67" y="0"/>
                  </a:cubicBezTo>
                  <a:close/>
                </a:path>
              </a:pathLst>
            </a:custGeom>
            <a:solidFill>
              <a:srgbClr val="91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0" name="íşḷiḍé"/>
            <p:cNvSpPr/>
            <p:nvPr/>
          </p:nvSpPr>
          <p:spPr bwMode="auto">
            <a:xfrm>
              <a:off x="6732588" y="1743076"/>
              <a:ext cx="290513" cy="153988"/>
            </a:xfrm>
            <a:custGeom>
              <a:avLst/>
              <a:gdLst>
                <a:gd name="T0" fmla="*/ 88 w 88"/>
                <a:gd name="T1" fmla="*/ 0 h 47"/>
                <a:gd name="T2" fmla="*/ 38 w 88"/>
                <a:gd name="T3" fmla="*/ 36 h 47"/>
                <a:gd name="T4" fmla="*/ 0 w 88"/>
                <a:gd name="T5" fmla="*/ 47 h 47"/>
                <a:gd name="T6" fmla="*/ 46 w 88"/>
                <a:gd name="T7" fmla="*/ 47 h 47"/>
                <a:gd name="T8" fmla="*/ 88 w 88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88" y="0"/>
                  </a:moveTo>
                  <a:cubicBezTo>
                    <a:pt x="88" y="0"/>
                    <a:pt x="46" y="12"/>
                    <a:pt x="38" y="36"/>
                  </a:cubicBezTo>
                  <a:cubicBezTo>
                    <a:pt x="38" y="36"/>
                    <a:pt x="5" y="32"/>
                    <a:pt x="0" y="47"/>
                  </a:cubicBezTo>
                  <a:cubicBezTo>
                    <a:pt x="0" y="47"/>
                    <a:pt x="32" y="42"/>
                    <a:pt x="46" y="47"/>
                  </a:cubicBezTo>
                  <a:cubicBezTo>
                    <a:pt x="46" y="47"/>
                    <a:pt x="42" y="33"/>
                    <a:pt x="88" y="0"/>
                  </a:cubicBezTo>
                  <a:close/>
                </a:path>
              </a:pathLst>
            </a:custGeom>
            <a:solidFill>
              <a:srgbClr val="80A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1" name="îsļiḍe"/>
            <p:cNvSpPr/>
            <p:nvPr/>
          </p:nvSpPr>
          <p:spPr bwMode="auto">
            <a:xfrm>
              <a:off x="7065963" y="2025651"/>
              <a:ext cx="171450" cy="79375"/>
            </a:xfrm>
            <a:custGeom>
              <a:avLst/>
              <a:gdLst>
                <a:gd name="T0" fmla="*/ 52 w 52"/>
                <a:gd name="T1" fmla="*/ 0 h 24"/>
                <a:gd name="T2" fmla="*/ 22 w 52"/>
                <a:gd name="T3" fmla="*/ 18 h 24"/>
                <a:gd name="T4" fmla="*/ 0 w 52"/>
                <a:gd name="T5" fmla="*/ 22 h 24"/>
                <a:gd name="T6" fmla="*/ 26 w 52"/>
                <a:gd name="T7" fmla="*/ 24 h 24"/>
                <a:gd name="T8" fmla="*/ 52 w 5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4">
                  <a:moveTo>
                    <a:pt x="52" y="0"/>
                  </a:moveTo>
                  <a:cubicBezTo>
                    <a:pt x="52" y="0"/>
                    <a:pt x="28" y="5"/>
                    <a:pt x="22" y="18"/>
                  </a:cubicBezTo>
                  <a:cubicBezTo>
                    <a:pt x="22" y="18"/>
                    <a:pt x="4" y="15"/>
                    <a:pt x="0" y="22"/>
                  </a:cubicBezTo>
                  <a:cubicBezTo>
                    <a:pt x="0" y="22"/>
                    <a:pt x="18" y="21"/>
                    <a:pt x="26" y="24"/>
                  </a:cubicBezTo>
                  <a:cubicBezTo>
                    <a:pt x="26" y="24"/>
                    <a:pt x="24" y="17"/>
                    <a:pt x="52" y="0"/>
                  </a:cubicBezTo>
                  <a:close/>
                </a:path>
              </a:pathLst>
            </a:custGeom>
            <a:solidFill>
              <a:srgbClr val="9F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2" name="íṧļïďé"/>
            <p:cNvSpPr/>
            <p:nvPr/>
          </p:nvSpPr>
          <p:spPr bwMode="auto">
            <a:xfrm>
              <a:off x="7286626" y="2068513"/>
              <a:ext cx="73025" cy="69850"/>
            </a:xfrm>
            <a:custGeom>
              <a:avLst/>
              <a:gdLst>
                <a:gd name="T0" fmla="*/ 22 w 22"/>
                <a:gd name="T1" fmla="*/ 0 h 21"/>
                <a:gd name="T2" fmla="*/ 10 w 22"/>
                <a:gd name="T3" fmla="*/ 15 h 21"/>
                <a:gd name="T4" fmla="*/ 0 w 22"/>
                <a:gd name="T5" fmla="*/ 21 h 21"/>
                <a:gd name="T6" fmla="*/ 13 w 22"/>
                <a:gd name="T7" fmla="*/ 18 h 21"/>
                <a:gd name="T8" fmla="*/ 22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cubicBezTo>
                    <a:pt x="22" y="0"/>
                    <a:pt x="10" y="7"/>
                    <a:pt x="10" y="15"/>
                  </a:cubicBezTo>
                  <a:cubicBezTo>
                    <a:pt x="10" y="15"/>
                    <a:pt x="0" y="17"/>
                    <a:pt x="0" y="21"/>
                  </a:cubicBezTo>
                  <a:cubicBezTo>
                    <a:pt x="0" y="21"/>
                    <a:pt x="8" y="17"/>
                    <a:pt x="13" y="18"/>
                  </a:cubicBezTo>
                  <a:cubicBezTo>
                    <a:pt x="13" y="18"/>
                    <a:pt x="11" y="14"/>
                    <a:pt x="22" y="0"/>
                  </a:cubicBezTo>
                  <a:close/>
                </a:path>
              </a:pathLst>
            </a:custGeom>
            <a:solidFill>
              <a:srgbClr val="AB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53" name="49fea871-06eb-43a0-be6b-40e2624696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842967" y="5256212"/>
            <a:ext cx="6333492" cy="1601787"/>
            <a:chOff x="704056" y="3411539"/>
            <a:chExt cx="10783888" cy="2727325"/>
          </a:xfrm>
        </p:grpSpPr>
        <p:sp>
          <p:nvSpPr>
            <p:cNvPr id="254" name="ïS1îḋè"/>
            <p:cNvSpPr/>
            <p:nvPr/>
          </p:nvSpPr>
          <p:spPr bwMode="auto">
            <a:xfrm>
              <a:off x="704056" y="5989639"/>
              <a:ext cx="10783888" cy="149225"/>
            </a:xfrm>
            <a:custGeom>
              <a:avLst/>
              <a:gdLst>
                <a:gd name="T0" fmla="*/ 2812 w 2812"/>
                <a:gd name="T1" fmla="*/ 20 h 39"/>
                <a:gd name="T2" fmla="*/ 2792 w 2812"/>
                <a:gd name="T3" fmla="*/ 39 h 39"/>
                <a:gd name="T4" fmla="*/ 20 w 2812"/>
                <a:gd name="T5" fmla="*/ 39 h 39"/>
                <a:gd name="T6" fmla="*/ 0 w 2812"/>
                <a:gd name="T7" fmla="*/ 20 h 39"/>
                <a:gd name="T8" fmla="*/ 0 w 2812"/>
                <a:gd name="T9" fmla="*/ 20 h 39"/>
                <a:gd name="T10" fmla="*/ 20 w 2812"/>
                <a:gd name="T11" fmla="*/ 0 h 39"/>
                <a:gd name="T12" fmla="*/ 2792 w 2812"/>
                <a:gd name="T13" fmla="*/ 0 h 39"/>
                <a:gd name="T14" fmla="*/ 2812 w 2812"/>
                <a:gd name="T1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2" h="39">
                  <a:moveTo>
                    <a:pt x="2812" y="20"/>
                  </a:moveTo>
                  <a:cubicBezTo>
                    <a:pt x="2812" y="30"/>
                    <a:pt x="2803" y="39"/>
                    <a:pt x="2792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92" y="0"/>
                    <a:pt x="2792" y="0"/>
                    <a:pt x="2792" y="0"/>
                  </a:cubicBezTo>
                  <a:cubicBezTo>
                    <a:pt x="2803" y="0"/>
                    <a:pt x="2812" y="9"/>
                    <a:pt x="2812" y="20"/>
                  </a:cubicBezTo>
                  <a:close/>
                </a:path>
              </a:pathLst>
            </a:custGeom>
            <a:solidFill>
              <a:srgbClr val="B0A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55" name="î$ḻîďé"/>
            <p:cNvGrpSpPr/>
            <p:nvPr/>
          </p:nvGrpSpPr>
          <p:grpSpPr>
            <a:xfrm>
              <a:off x="2885281" y="3462339"/>
              <a:ext cx="414338" cy="2527300"/>
              <a:chOff x="2885281" y="3462339"/>
              <a:chExt cx="414338" cy="2527300"/>
            </a:xfrm>
          </p:grpSpPr>
          <p:sp>
            <p:nvSpPr>
              <p:cNvPr id="365" name="ïṩľîdê"/>
              <p:cNvSpPr/>
              <p:nvPr/>
            </p:nvSpPr>
            <p:spPr bwMode="auto">
              <a:xfrm>
                <a:off x="3031331" y="3462339"/>
                <a:ext cx="122238" cy="123825"/>
              </a:xfrm>
              <a:prstGeom prst="ellipse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6" name="íşľîḍè"/>
              <p:cNvSpPr/>
              <p:nvPr/>
            </p:nvSpPr>
            <p:spPr bwMode="auto">
              <a:xfrm>
                <a:off x="2928144" y="3524252"/>
                <a:ext cx="330200" cy="165100"/>
              </a:xfrm>
              <a:custGeom>
                <a:avLst/>
                <a:gdLst>
                  <a:gd name="T0" fmla="*/ 43 w 86"/>
                  <a:gd name="T1" fmla="*/ 0 h 43"/>
                  <a:gd name="T2" fmla="*/ 0 w 86"/>
                  <a:gd name="T3" fmla="*/ 43 h 43"/>
                  <a:gd name="T4" fmla="*/ 86 w 86"/>
                  <a:gd name="T5" fmla="*/ 43 h 43"/>
                  <a:gd name="T6" fmla="*/ 43 w 86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43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7" name="iṩḻiḋé"/>
              <p:cNvSpPr/>
              <p:nvPr/>
            </p:nvSpPr>
            <p:spPr bwMode="auto">
              <a:xfrm>
                <a:off x="2939256" y="3711577"/>
                <a:ext cx="306388" cy="315913"/>
              </a:xfrm>
              <a:custGeom>
                <a:avLst/>
                <a:gdLst>
                  <a:gd name="T0" fmla="*/ 97 w 193"/>
                  <a:gd name="T1" fmla="*/ 0 h 199"/>
                  <a:gd name="T2" fmla="*/ 0 w 193"/>
                  <a:gd name="T3" fmla="*/ 0 h 199"/>
                  <a:gd name="T4" fmla="*/ 46 w 193"/>
                  <a:gd name="T5" fmla="*/ 199 h 199"/>
                  <a:gd name="T6" fmla="*/ 97 w 193"/>
                  <a:gd name="T7" fmla="*/ 199 h 199"/>
                  <a:gd name="T8" fmla="*/ 147 w 193"/>
                  <a:gd name="T9" fmla="*/ 199 h 199"/>
                  <a:gd name="T10" fmla="*/ 193 w 193"/>
                  <a:gd name="T11" fmla="*/ 0 h 199"/>
                  <a:gd name="T12" fmla="*/ 97 w 193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199">
                    <a:moveTo>
                      <a:pt x="97" y="0"/>
                    </a:moveTo>
                    <a:lnTo>
                      <a:pt x="0" y="0"/>
                    </a:lnTo>
                    <a:lnTo>
                      <a:pt x="46" y="199"/>
                    </a:lnTo>
                    <a:lnTo>
                      <a:pt x="97" y="199"/>
                    </a:lnTo>
                    <a:lnTo>
                      <a:pt x="147" y="199"/>
                    </a:lnTo>
                    <a:lnTo>
                      <a:pt x="193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8" name="í$ļíḋê"/>
              <p:cNvSpPr/>
              <p:nvPr/>
            </p:nvSpPr>
            <p:spPr bwMode="auto">
              <a:xfrm>
                <a:off x="2974181" y="5627689"/>
                <a:ext cx="238125" cy="3000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9" name="îṡḻîďe"/>
              <p:cNvSpPr/>
              <p:nvPr/>
            </p:nvSpPr>
            <p:spPr bwMode="auto">
              <a:xfrm>
                <a:off x="3031331" y="4378327"/>
                <a:ext cx="122238" cy="1249363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0" name="iŝḷíḋê"/>
              <p:cNvSpPr/>
              <p:nvPr/>
            </p:nvSpPr>
            <p:spPr bwMode="auto">
              <a:xfrm>
                <a:off x="3061494" y="4070352"/>
                <a:ext cx="61913" cy="292100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1" name="işḻîḓè"/>
              <p:cNvSpPr/>
              <p:nvPr/>
            </p:nvSpPr>
            <p:spPr bwMode="auto">
              <a:xfrm>
                <a:off x="2974181" y="5497514"/>
                <a:ext cx="238125" cy="146050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2" name="ïṥľiḓè"/>
              <p:cNvSpPr/>
              <p:nvPr/>
            </p:nvSpPr>
            <p:spPr bwMode="auto">
              <a:xfrm>
                <a:off x="2993231" y="4343402"/>
                <a:ext cx="200025" cy="92075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3" name="îṣḷíde"/>
              <p:cNvSpPr/>
              <p:nvPr/>
            </p:nvSpPr>
            <p:spPr bwMode="auto">
              <a:xfrm>
                <a:off x="2890044" y="5919789"/>
                <a:ext cx="406400" cy="69850"/>
              </a:xfrm>
              <a:custGeom>
                <a:avLst/>
                <a:gdLst>
                  <a:gd name="T0" fmla="*/ 87 w 106"/>
                  <a:gd name="T1" fmla="*/ 0 h 18"/>
                  <a:gd name="T2" fmla="*/ 19 w 106"/>
                  <a:gd name="T3" fmla="*/ 0 h 18"/>
                  <a:gd name="T4" fmla="*/ 0 w 106"/>
                  <a:gd name="T5" fmla="*/ 18 h 18"/>
                  <a:gd name="T6" fmla="*/ 106 w 106"/>
                  <a:gd name="T7" fmla="*/ 18 h 18"/>
                  <a:gd name="T8" fmla="*/ 87 w 10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87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8"/>
                      <a:pt x="97" y="0"/>
                      <a:pt x="87" y="0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4" name="ïṡ1îďê"/>
              <p:cNvSpPr/>
              <p:nvPr/>
            </p:nvSpPr>
            <p:spPr bwMode="auto">
              <a:xfrm>
                <a:off x="2920206" y="3711577"/>
                <a:ext cx="344488" cy="315913"/>
              </a:xfrm>
              <a:custGeom>
                <a:avLst/>
                <a:gdLst>
                  <a:gd name="T0" fmla="*/ 109 w 217"/>
                  <a:gd name="T1" fmla="*/ 0 h 199"/>
                  <a:gd name="T2" fmla="*/ 0 w 217"/>
                  <a:gd name="T3" fmla="*/ 0 h 199"/>
                  <a:gd name="T4" fmla="*/ 53 w 217"/>
                  <a:gd name="T5" fmla="*/ 199 h 199"/>
                  <a:gd name="T6" fmla="*/ 109 w 217"/>
                  <a:gd name="T7" fmla="*/ 199 h 199"/>
                  <a:gd name="T8" fmla="*/ 164 w 217"/>
                  <a:gd name="T9" fmla="*/ 199 h 199"/>
                  <a:gd name="T10" fmla="*/ 217 w 217"/>
                  <a:gd name="T11" fmla="*/ 0 h 199"/>
                  <a:gd name="T12" fmla="*/ 109 w 217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199">
                    <a:moveTo>
                      <a:pt x="109" y="0"/>
                    </a:moveTo>
                    <a:lnTo>
                      <a:pt x="0" y="0"/>
                    </a:lnTo>
                    <a:lnTo>
                      <a:pt x="53" y="199"/>
                    </a:lnTo>
                    <a:lnTo>
                      <a:pt x="109" y="199"/>
                    </a:lnTo>
                    <a:lnTo>
                      <a:pt x="164" y="199"/>
                    </a:lnTo>
                    <a:lnTo>
                      <a:pt x="217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5" name="iš1íḓé"/>
              <p:cNvSpPr/>
              <p:nvPr/>
            </p:nvSpPr>
            <p:spPr bwMode="auto">
              <a:xfrm>
                <a:off x="2982119" y="3711577"/>
                <a:ext cx="87313" cy="315913"/>
              </a:xfrm>
              <a:custGeom>
                <a:avLst/>
                <a:gdLst>
                  <a:gd name="T0" fmla="*/ 0 w 55"/>
                  <a:gd name="T1" fmla="*/ 0 h 199"/>
                  <a:gd name="T2" fmla="*/ 36 w 55"/>
                  <a:gd name="T3" fmla="*/ 199 h 199"/>
                  <a:gd name="T4" fmla="*/ 46 w 55"/>
                  <a:gd name="T5" fmla="*/ 199 h 199"/>
                  <a:gd name="T6" fmla="*/ 55 w 55"/>
                  <a:gd name="T7" fmla="*/ 199 h 199"/>
                  <a:gd name="T8" fmla="*/ 19 w 55"/>
                  <a:gd name="T9" fmla="*/ 0 h 199"/>
                  <a:gd name="T10" fmla="*/ 0 w 55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99">
                    <a:moveTo>
                      <a:pt x="0" y="0"/>
                    </a:moveTo>
                    <a:lnTo>
                      <a:pt x="36" y="199"/>
                    </a:lnTo>
                    <a:lnTo>
                      <a:pt x="46" y="199"/>
                    </a:lnTo>
                    <a:lnTo>
                      <a:pt x="55" y="199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6" name="îš1ïdè"/>
              <p:cNvSpPr/>
              <p:nvPr/>
            </p:nvSpPr>
            <p:spPr bwMode="auto">
              <a:xfrm>
                <a:off x="3115469" y="3711577"/>
                <a:ext cx="88900" cy="315913"/>
              </a:xfrm>
              <a:custGeom>
                <a:avLst/>
                <a:gdLst>
                  <a:gd name="T0" fmla="*/ 56 w 56"/>
                  <a:gd name="T1" fmla="*/ 0 h 199"/>
                  <a:gd name="T2" fmla="*/ 20 w 56"/>
                  <a:gd name="T3" fmla="*/ 199 h 199"/>
                  <a:gd name="T4" fmla="*/ 10 w 56"/>
                  <a:gd name="T5" fmla="*/ 199 h 199"/>
                  <a:gd name="T6" fmla="*/ 0 w 56"/>
                  <a:gd name="T7" fmla="*/ 199 h 199"/>
                  <a:gd name="T8" fmla="*/ 36 w 56"/>
                  <a:gd name="T9" fmla="*/ 0 h 199"/>
                  <a:gd name="T10" fmla="*/ 56 w 56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99">
                    <a:moveTo>
                      <a:pt x="56" y="0"/>
                    </a:moveTo>
                    <a:lnTo>
                      <a:pt x="20" y="199"/>
                    </a:lnTo>
                    <a:lnTo>
                      <a:pt x="10" y="199"/>
                    </a:lnTo>
                    <a:lnTo>
                      <a:pt x="0" y="199"/>
                    </a:lnTo>
                    <a:lnTo>
                      <a:pt x="3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7" name="îṧļiḓê"/>
              <p:cNvSpPr/>
              <p:nvPr/>
            </p:nvSpPr>
            <p:spPr bwMode="auto">
              <a:xfrm>
                <a:off x="2993231" y="4019552"/>
                <a:ext cx="200025" cy="58738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8" name="íṥļíďe"/>
              <p:cNvSpPr/>
              <p:nvPr/>
            </p:nvSpPr>
            <p:spPr bwMode="auto">
              <a:xfrm>
                <a:off x="2885281" y="3673477"/>
                <a:ext cx="414338" cy="50800"/>
              </a:xfrm>
              <a:custGeom>
                <a:avLst/>
                <a:gdLst>
                  <a:gd name="T0" fmla="*/ 108 w 108"/>
                  <a:gd name="T1" fmla="*/ 6 h 13"/>
                  <a:gd name="T2" fmla="*/ 102 w 108"/>
                  <a:gd name="T3" fmla="*/ 13 h 13"/>
                  <a:gd name="T4" fmla="*/ 6 w 108"/>
                  <a:gd name="T5" fmla="*/ 13 h 13"/>
                  <a:gd name="T6" fmla="*/ 0 w 108"/>
                  <a:gd name="T7" fmla="*/ 6 h 13"/>
                  <a:gd name="T8" fmla="*/ 0 w 108"/>
                  <a:gd name="T9" fmla="*/ 6 h 13"/>
                  <a:gd name="T10" fmla="*/ 6 w 108"/>
                  <a:gd name="T11" fmla="*/ 0 h 13"/>
                  <a:gd name="T12" fmla="*/ 102 w 108"/>
                  <a:gd name="T13" fmla="*/ 0 h 13"/>
                  <a:gd name="T14" fmla="*/ 108 w 108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3">
                    <a:moveTo>
                      <a:pt x="108" y="6"/>
                    </a:moveTo>
                    <a:cubicBezTo>
                      <a:pt x="108" y="10"/>
                      <a:pt x="105" y="13"/>
                      <a:pt x="102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5" y="0"/>
                      <a:pt x="108" y="3"/>
                      <a:pt x="108" y="6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6" name="isľïḑe"/>
            <p:cNvGrpSpPr/>
            <p:nvPr/>
          </p:nvGrpSpPr>
          <p:grpSpPr>
            <a:xfrm>
              <a:off x="7514431" y="3462339"/>
              <a:ext cx="1081088" cy="2527300"/>
              <a:chOff x="7514431" y="3462339"/>
              <a:chExt cx="1081088" cy="2527300"/>
            </a:xfrm>
          </p:grpSpPr>
          <p:sp>
            <p:nvSpPr>
              <p:cNvPr id="335" name="íṥļîḍê"/>
              <p:cNvSpPr/>
              <p:nvPr/>
            </p:nvSpPr>
            <p:spPr bwMode="auto">
              <a:xfrm>
                <a:off x="7931944" y="5627689"/>
                <a:ext cx="242888" cy="3000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" name="ïśḻiḓê"/>
              <p:cNvSpPr/>
              <p:nvPr/>
            </p:nvSpPr>
            <p:spPr bwMode="auto">
              <a:xfrm>
                <a:off x="7993856" y="4997452"/>
                <a:ext cx="122238" cy="6302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" name="íṥḻïḑê"/>
              <p:cNvSpPr/>
              <p:nvPr/>
            </p:nvSpPr>
            <p:spPr bwMode="auto">
              <a:xfrm>
                <a:off x="8017669" y="4389439"/>
                <a:ext cx="76200" cy="635000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" name="íŝļîďè"/>
              <p:cNvSpPr/>
              <p:nvPr/>
            </p:nvSpPr>
            <p:spPr bwMode="auto">
              <a:xfrm>
                <a:off x="7931944" y="4897439"/>
                <a:ext cx="246063" cy="111125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" name="íŝļíḋè"/>
              <p:cNvSpPr/>
              <p:nvPr/>
            </p:nvSpPr>
            <p:spPr bwMode="auto">
              <a:xfrm>
                <a:off x="8024019" y="4208464"/>
                <a:ext cx="61913" cy="15398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" name="iṣḻïďe"/>
              <p:cNvSpPr/>
              <p:nvPr/>
            </p:nvSpPr>
            <p:spPr bwMode="auto">
              <a:xfrm>
                <a:off x="8031956" y="4038602"/>
                <a:ext cx="42863" cy="1476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" name="išľiḋê"/>
              <p:cNvSpPr/>
              <p:nvPr/>
            </p:nvSpPr>
            <p:spPr bwMode="auto">
              <a:xfrm>
                <a:off x="7931944" y="5497514"/>
                <a:ext cx="242888" cy="146050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" name="íṡ1îḓe"/>
              <p:cNvSpPr/>
              <p:nvPr/>
            </p:nvSpPr>
            <p:spPr bwMode="auto">
              <a:xfrm>
                <a:off x="7852569" y="5919789"/>
                <a:ext cx="401638" cy="69850"/>
              </a:xfrm>
              <a:custGeom>
                <a:avLst/>
                <a:gdLst>
                  <a:gd name="T0" fmla="*/ 87 w 105"/>
                  <a:gd name="T1" fmla="*/ 0 h 18"/>
                  <a:gd name="T2" fmla="*/ 18 w 105"/>
                  <a:gd name="T3" fmla="*/ 0 h 18"/>
                  <a:gd name="T4" fmla="*/ 0 w 105"/>
                  <a:gd name="T5" fmla="*/ 18 h 18"/>
                  <a:gd name="T6" fmla="*/ 105 w 105"/>
                  <a:gd name="T7" fmla="*/ 18 h 18"/>
                  <a:gd name="T8" fmla="*/ 87 w 10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87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8"/>
                      <a:pt x="97" y="0"/>
                      <a:pt x="87" y="0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" name="ïṣḻïde"/>
              <p:cNvSpPr/>
              <p:nvPr/>
            </p:nvSpPr>
            <p:spPr bwMode="auto">
              <a:xfrm>
                <a:off x="7901781" y="4389439"/>
                <a:ext cx="303213" cy="53975"/>
              </a:xfrm>
              <a:custGeom>
                <a:avLst/>
                <a:gdLst>
                  <a:gd name="T0" fmla="*/ 14 w 79"/>
                  <a:gd name="T1" fmla="*/ 14 h 14"/>
                  <a:gd name="T2" fmla="*/ 66 w 79"/>
                  <a:gd name="T3" fmla="*/ 14 h 14"/>
                  <a:gd name="T4" fmla="*/ 79 w 79"/>
                  <a:gd name="T5" fmla="*/ 0 h 14"/>
                  <a:gd name="T6" fmla="*/ 0 w 79"/>
                  <a:gd name="T7" fmla="*/ 0 h 14"/>
                  <a:gd name="T8" fmla="*/ 14 w 7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4">
                    <a:moveTo>
                      <a:pt x="14" y="14"/>
                    </a:moveTo>
                    <a:cubicBezTo>
                      <a:pt x="66" y="14"/>
                      <a:pt x="66" y="14"/>
                      <a:pt x="66" y="14"/>
                    </a:cubicBezTo>
                    <a:cubicBezTo>
                      <a:pt x="73" y="14"/>
                      <a:pt x="79" y="8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6" y="14"/>
                      <a:pt x="14" y="14"/>
                    </a:cubicBez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" name="îṧļíḋê"/>
              <p:cNvSpPr/>
              <p:nvPr/>
            </p:nvSpPr>
            <p:spPr bwMode="auto">
              <a:xfrm>
                <a:off x="8324056" y="3462339"/>
                <a:ext cx="122238" cy="123825"/>
              </a:xfrm>
              <a:prstGeom prst="ellipse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" name="íṡ1îde"/>
              <p:cNvSpPr/>
              <p:nvPr/>
            </p:nvSpPr>
            <p:spPr bwMode="auto">
              <a:xfrm>
                <a:off x="8220869" y="3524252"/>
                <a:ext cx="328613" cy="165100"/>
              </a:xfrm>
              <a:custGeom>
                <a:avLst/>
                <a:gdLst>
                  <a:gd name="T0" fmla="*/ 43 w 86"/>
                  <a:gd name="T1" fmla="*/ 0 h 43"/>
                  <a:gd name="T2" fmla="*/ 0 w 86"/>
                  <a:gd name="T3" fmla="*/ 43 h 43"/>
                  <a:gd name="T4" fmla="*/ 86 w 86"/>
                  <a:gd name="T5" fmla="*/ 43 h 43"/>
                  <a:gd name="T6" fmla="*/ 43 w 86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43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" name="ïṥļîḓé"/>
              <p:cNvSpPr/>
              <p:nvPr/>
            </p:nvSpPr>
            <p:spPr bwMode="auto">
              <a:xfrm>
                <a:off x="8231981" y="3711577"/>
                <a:ext cx="311150" cy="315913"/>
              </a:xfrm>
              <a:custGeom>
                <a:avLst/>
                <a:gdLst>
                  <a:gd name="T0" fmla="*/ 97 w 196"/>
                  <a:gd name="T1" fmla="*/ 0 h 199"/>
                  <a:gd name="T2" fmla="*/ 0 w 196"/>
                  <a:gd name="T3" fmla="*/ 0 h 199"/>
                  <a:gd name="T4" fmla="*/ 48 w 196"/>
                  <a:gd name="T5" fmla="*/ 199 h 199"/>
                  <a:gd name="T6" fmla="*/ 97 w 196"/>
                  <a:gd name="T7" fmla="*/ 199 h 199"/>
                  <a:gd name="T8" fmla="*/ 147 w 196"/>
                  <a:gd name="T9" fmla="*/ 199 h 199"/>
                  <a:gd name="T10" fmla="*/ 196 w 196"/>
                  <a:gd name="T11" fmla="*/ 0 h 199"/>
                  <a:gd name="T12" fmla="*/ 97 w 196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199">
                    <a:moveTo>
                      <a:pt x="97" y="0"/>
                    </a:moveTo>
                    <a:lnTo>
                      <a:pt x="0" y="0"/>
                    </a:lnTo>
                    <a:lnTo>
                      <a:pt x="48" y="199"/>
                    </a:lnTo>
                    <a:lnTo>
                      <a:pt x="97" y="199"/>
                    </a:lnTo>
                    <a:lnTo>
                      <a:pt x="147" y="199"/>
                    </a:lnTo>
                    <a:lnTo>
                      <a:pt x="196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" name="ísļîḋé"/>
              <p:cNvSpPr/>
              <p:nvPr/>
            </p:nvSpPr>
            <p:spPr bwMode="auto">
              <a:xfrm>
                <a:off x="8354219" y="4070352"/>
                <a:ext cx="61913" cy="292100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" name="išḻíḍé"/>
              <p:cNvSpPr/>
              <p:nvPr/>
            </p:nvSpPr>
            <p:spPr bwMode="auto">
              <a:xfrm>
                <a:off x="8212931" y="3711577"/>
                <a:ext cx="344488" cy="315913"/>
              </a:xfrm>
              <a:custGeom>
                <a:avLst/>
                <a:gdLst>
                  <a:gd name="T0" fmla="*/ 109 w 217"/>
                  <a:gd name="T1" fmla="*/ 0 h 199"/>
                  <a:gd name="T2" fmla="*/ 0 w 217"/>
                  <a:gd name="T3" fmla="*/ 0 h 199"/>
                  <a:gd name="T4" fmla="*/ 53 w 217"/>
                  <a:gd name="T5" fmla="*/ 199 h 199"/>
                  <a:gd name="T6" fmla="*/ 109 w 217"/>
                  <a:gd name="T7" fmla="*/ 199 h 199"/>
                  <a:gd name="T8" fmla="*/ 164 w 217"/>
                  <a:gd name="T9" fmla="*/ 199 h 199"/>
                  <a:gd name="T10" fmla="*/ 217 w 217"/>
                  <a:gd name="T11" fmla="*/ 0 h 199"/>
                  <a:gd name="T12" fmla="*/ 109 w 217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199">
                    <a:moveTo>
                      <a:pt x="109" y="0"/>
                    </a:moveTo>
                    <a:lnTo>
                      <a:pt x="0" y="0"/>
                    </a:lnTo>
                    <a:lnTo>
                      <a:pt x="53" y="199"/>
                    </a:lnTo>
                    <a:lnTo>
                      <a:pt x="109" y="199"/>
                    </a:lnTo>
                    <a:lnTo>
                      <a:pt x="164" y="199"/>
                    </a:lnTo>
                    <a:lnTo>
                      <a:pt x="217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" name="íṡľïde"/>
              <p:cNvSpPr/>
              <p:nvPr/>
            </p:nvSpPr>
            <p:spPr bwMode="auto">
              <a:xfrm>
                <a:off x="8273256" y="3711577"/>
                <a:ext cx="88900" cy="315913"/>
              </a:xfrm>
              <a:custGeom>
                <a:avLst/>
                <a:gdLst>
                  <a:gd name="T0" fmla="*/ 0 w 56"/>
                  <a:gd name="T1" fmla="*/ 0 h 199"/>
                  <a:gd name="T2" fmla="*/ 37 w 56"/>
                  <a:gd name="T3" fmla="*/ 199 h 199"/>
                  <a:gd name="T4" fmla="*/ 46 w 56"/>
                  <a:gd name="T5" fmla="*/ 199 h 199"/>
                  <a:gd name="T6" fmla="*/ 56 w 56"/>
                  <a:gd name="T7" fmla="*/ 199 h 199"/>
                  <a:gd name="T8" fmla="*/ 20 w 56"/>
                  <a:gd name="T9" fmla="*/ 0 h 199"/>
                  <a:gd name="T10" fmla="*/ 0 w 56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99">
                    <a:moveTo>
                      <a:pt x="0" y="0"/>
                    </a:moveTo>
                    <a:lnTo>
                      <a:pt x="37" y="199"/>
                    </a:lnTo>
                    <a:lnTo>
                      <a:pt x="46" y="199"/>
                    </a:lnTo>
                    <a:lnTo>
                      <a:pt x="56" y="199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" name="îṧḷîďê"/>
              <p:cNvSpPr/>
              <p:nvPr/>
            </p:nvSpPr>
            <p:spPr bwMode="auto">
              <a:xfrm>
                <a:off x="8411369" y="3711577"/>
                <a:ext cx="85725" cy="315913"/>
              </a:xfrm>
              <a:custGeom>
                <a:avLst/>
                <a:gdLst>
                  <a:gd name="T0" fmla="*/ 54 w 54"/>
                  <a:gd name="T1" fmla="*/ 0 h 199"/>
                  <a:gd name="T2" fmla="*/ 17 w 54"/>
                  <a:gd name="T3" fmla="*/ 199 h 199"/>
                  <a:gd name="T4" fmla="*/ 8 w 54"/>
                  <a:gd name="T5" fmla="*/ 199 h 199"/>
                  <a:gd name="T6" fmla="*/ 0 w 54"/>
                  <a:gd name="T7" fmla="*/ 199 h 199"/>
                  <a:gd name="T8" fmla="*/ 37 w 54"/>
                  <a:gd name="T9" fmla="*/ 0 h 199"/>
                  <a:gd name="T10" fmla="*/ 54 w 54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99">
                    <a:moveTo>
                      <a:pt x="54" y="0"/>
                    </a:moveTo>
                    <a:lnTo>
                      <a:pt x="17" y="199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37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" name="ïṧľiḓe"/>
              <p:cNvSpPr/>
              <p:nvPr/>
            </p:nvSpPr>
            <p:spPr bwMode="auto">
              <a:xfrm>
                <a:off x="8285956" y="4019552"/>
                <a:ext cx="203200" cy="58738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" name="îśḻíḋê"/>
              <p:cNvSpPr/>
              <p:nvPr/>
            </p:nvSpPr>
            <p:spPr bwMode="auto">
              <a:xfrm>
                <a:off x="8178006" y="3673477"/>
                <a:ext cx="417513" cy="50800"/>
              </a:xfrm>
              <a:custGeom>
                <a:avLst/>
                <a:gdLst>
                  <a:gd name="T0" fmla="*/ 109 w 109"/>
                  <a:gd name="T1" fmla="*/ 6 h 13"/>
                  <a:gd name="T2" fmla="*/ 102 w 109"/>
                  <a:gd name="T3" fmla="*/ 13 h 13"/>
                  <a:gd name="T4" fmla="*/ 7 w 109"/>
                  <a:gd name="T5" fmla="*/ 13 h 13"/>
                  <a:gd name="T6" fmla="*/ 0 w 109"/>
                  <a:gd name="T7" fmla="*/ 6 h 13"/>
                  <a:gd name="T8" fmla="*/ 0 w 109"/>
                  <a:gd name="T9" fmla="*/ 6 h 13"/>
                  <a:gd name="T10" fmla="*/ 7 w 109"/>
                  <a:gd name="T11" fmla="*/ 0 h 13"/>
                  <a:gd name="T12" fmla="*/ 102 w 109"/>
                  <a:gd name="T13" fmla="*/ 0 h 13"/>
                  <a:gd name="T14" fmla="*/ 109 w 109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">
                    <a:moveTo>
                      <a:pt x="109" y="6"/>
                    </a:moveTo>
                    <a:cubicBezTo>
                      <a:pt x="109" y="10"/>
                      <a:pt x="106" y="13"/>
                      <a:pt x="102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6" y="0"/>
                      <a:pt x="109" y="3"/>
                      <a:pt x="109" y="6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" name="îSľidè"/>
              <p:cNvSpPr/>
              <p:nvPr/>
            </p:nvSpPr>
            <p:spPr bwMode="auto">
              <a:xfrm>
                <a:off x="7660481" y="3462339"/>
                <a:ext cx="122238" cy="123825"/>
              </a:xfrm>
              <a:prstGeom prst="ellipse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4" name="ïšḻídé"/>
              <p:cNvSpPr/>
              <p:nvPr/>
            </p:nvSpPr>
            <p:spPr bwMode="auto">
              <a:xfrm>
                <a:off x="7557294" y="3524252"/>
                <a:ext cx="328613" cy="165100"/>
              </a:xfrm>
              <a:custGeom>
                <a:avLst/>
                <a:gdLst>
                  <a:gd name="T0" fmla="*/ 43 w 86"/>
                  <a:gd name="T1" fmla="*/ 0 h 43"/>
                  <a:gd name="T2" fmla="*/ 0 w 86"/>
                  <a:gd name="T3" fmla="*/ 43 h 43"/>
                  <a:gd name="T4" fmla="*/ 86 w 86"/>
                  <a:gd name="T5" fmla="*/ 43 h 43"/>
                  <a:gd name="T6" fmla="*/ 43 w 86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43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5" name="îSľídê"/>
              <p:cNvSpPr/>
              <p:nvPr/>
            </p:nvSpPr>
            <p:spPr bwMode="auto">
              <a:xfrm>
                <a:off x="7568406" y="3711577"/>
                <a:ext cx="311150" cy="315913"/>
              </a:xfrm>
              <a:custGeom>
                <a:avLst/>
                <a:gdLst>
                  <a:gd name="T0" fmla="*/ 97 w 196"/>
                  <a:gd name="T1" fmla="*/ 0 h 199"/>
                  <a:gd name="T2" fmla="*/ 0 w 196"/>
                  <a:gd name="T3" fmla="*/ 0 h 199"/>
                  <a:gd name="T4" fmla="*/ 46 w 196"/>
                  <a:gd name="T5" fmla="*/ 199 h 199"/>
                  <a:gd name="T6" fmla="*/ 97 w 196"/>
                  <a:gd name="T7" fmla="*/ 199 h 199"/>
                  <a:gd name="T8" fmla="*/ 147 w 196"/>
                  <a:gd name="T9" fmla="*/ 199 h 199"/>
                  <a:gd name="T10" fmla="*/ 196 w 196"/>
                  <a:gd name="T11" fmla="*/ 0 h 199"/>
                  <a:gd name="T12" fmla="*/ 97 w 196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199">
                    <a:moveTo>
                      <a:pt x="97" y="0"/>
                    </a:moveTo>
                    <a:lnTo>
                      <a:pt x="0" y="0"/>
                    </a:lnTo>
                    <a:lnTo>
                      <a:pt x="46" y="199"/>
                    </a:lnTo>
                    <a:lnTo>
                      <a:pt x="97" y="199"/>
                    </a:lnTo>
                    <a:lnTo>
                      <a:pt x="147" y="199"/>
                    </a:lnTo>
                    <a:lnTo>
                      <a:pt x="196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6" name="ïṧlîďé"/>
              <p:cNvSpPr/>
              <p:nvPr/>
            </p:nvSpPr>
            <p:spPr bwMode="auto">
              <a:xfrm>
                <a:off x="7690644" y="4070352"/>
                <a:ext cx="61913" cy="292100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7" name="i$1îḓe"/>
              <p:cNvSpPr/>
              <p:nvPr/>
            </p:nvSpPr>
            <p:spPr bwMode="auto">
              <a:xfrm>
                <a:off x="7549356" y="3711577"/>
                <a:ext cx="344488" cy="315913"/>
              </a:xfrm>
              <a:custGeom>
                <a:avLst/>
                <a:gdLst>
                  <a:gd name="T0" fmla="*/ 109 w 217"/>
                  <a:gd name="T1" fmla="*/ 0 h 199"/>
                  <a:gd name="T2" fmla="*/ 0 w 217"/>
                  <a:gd name="T3" fmla="*/ 0 h 199"/>
                  <a:gd name="T4" fmla="*/ 53 w 217"/>
                  <a:gd name="T5" fmla="*/ 199 h 199"/>
                  <a:gd name="T6" fmla="*/ 109 w 217"/>
                  <a:gd name="T7" fmla="*/ 199 h 199"/>
                  <a:gd name="T8" fmla="*/ 164 w 217"/>
                  <a:gd name="T9" fmla="*/ 199 h 199"/>
                  <a:gd name="T10" fmla="*/ 217 w 217"/>
                  <a:gd name="T11" fmla="*/ 0 h 199"/>
                  <a:gd name="T12" fmla="*/ 109 w 217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199">
                    <a:moveTo>
                      <a:pt x="109" y="0"/>
                    </a:moveTo>
                    <a:lnTo>
                      <a:pt x="0" y="0"/>
                    </a:lnTo>
                    <a:lnTo>
                      <a:pt x="53" y="199"/>
                    </a:lnTo>
                    <a:lnTo>
                      <a:pt x="109" y="199"/>
                    </a:lnTo>
                    <a:lnTo>
                      <a:pt x="164" y="199"/>
                    </a:lnTo>
                    <a:lnTo>
                      <a:pt x="217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8" name="ïs1îḋe"/>
              <p:cNvSpPr/>
              <p:nvPr/>
            </p:nvSpPr>
            <p:spPr bwMode="auto">
              <a:xfrm>
                <a:off x="7611269" y="3711577"/>
                <a:ext cx="87313" cy="315913"/>
              </a:xfrm>
              <a:custGeom>
                <a:avLst/>
                <a:gdLst>
                  <a:gd name="T0" fmla="*/ 0 w 55"/>
                  <a:gd name="T1" fmla="*/ 0 h 199"/>
                  <a:gd name="T2" fmla="*/ 36 w 55"/>
                  <a:gd name="T3" fmla="*/ 199 h 199"/>
                  <a:gd name="T4" fmla="*/ 45 w 55"/>
                  <a:gd name="T5" fmla="*/ 199 h 199"/>
                  <a:gd name="T6" fmla="*/ 55 w 55"/>
                  <a:gd name="T7" fmla="*/ 199 h 199"/>
                  <a:gd name="T8" fmla="*/ 19 w 55"/>
                  <a:gd name="T9" fmla="*/ 0 h 199"/>
                  <a:gd name="T10" fmla="*/ 0 w 55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99">
                    <a:moveTo>
                      <a:pt x="0" y="0"/>
                    </a:moveTo>
                    <a:lnTo>
                      <a:pt x="36" y="199"/>
                    </a:lnTo>
                    <a:lnTo>
                      <a:pt x="45" y="199"/>
                    </a:lnTo>
                    <a:lnTo>
                      <a:pt x="55" y="199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9" name="îṥḷíḓê"/>
              <p:cNvSpPr/>
              <p:nvPr/>
            </p:nvSpPr>
            <p:spPr bwMode="auto">
              <a:xfrm>
                <a:off x="7744619" y="3711577"/>
                <a:ext cx="88900" cy="315913"/>
              </a:xfrm>
              <a:custGeom>
                <a:avLst/>
                <a:gdLst>
                  <a:gd name="T0" fmla="*/ 56 w 56"/>
                  <a:gd name="T1" fmla="*/ 0 h 199"/>
                  <a:gd name="T2" fmla="*/ 19 w 56"/>
                  <a:gd name="T3" fmla="*/ 199 h 199"/>
                  <a:gd name="T4" fmla="*/ 10 w 56"/>
                  <a:gd name="T5" fmla="*/ 199 h 199"/>
                  <a:gd name="T6" fmla="*/ 0 w 56"/>
                  <a:gd name="T7" fmla="*/ 199 h 199"/>
                  <a:gd name="T8" fmla="*/ 39 w 56"/>
                  <a:gd name="T9" fmla="*/ 0 h 199"/>
                  <a:gd name="T10" fmla="*/ 56 w 56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99">
                    <a:moveTo>
                      <a:pt x="56" y="0"/>
                    </a:moveTo>
                    <a:lnTo>
                      <a:pt x="19" y="199"/>
                    </a:lnTo>
                    <a:lnTo>
                      <a:pt x="10" y="199"/>
                    </a:lnTo>
                    <a:lnTo>
                      <a:pt x="0" y="199"/>
                    </a:lnTo>
                    <a:lnTo>
                      <a:pt x="39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0" name="ïṩḷîḍé"/>
              <p:cNvSpPr/>
              <p:nvPr/>
            </p:nvSpPr>
            <p:spPr bwMode="auto">
              <a:xfrm>
                <a:off x="7622381" y="4019552"/>
                <a:ext cx="203200" cy="58738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1" name="ïṡlïḍè"/>
              <p:cNvSpPr/>
              <p:nvPr/>
            </p:nvSpPr>
            <p:spPr bwMode="auto">
              <a:xfrm>
                <a:off x="7514431" y="3673477"/>
                <a:ext cx="417513" cy="50800"/>
              </a:xfrm>
              <a:custGeom>
                <a:avLst/>
                <a:gdLst>
                  <a:gd name="T0" fmla="*/ 109 w 109"/>
                  <a:gd name="T1" fmla="*/ 6 h 13"/>
                  <a:gd name="T2" fmla="*/ 102 w 109"/>
                  <a:gd name="T3" fmla="*/ 13 h 13"/>
                  <a:gd name="T4" fmla="*/ 6 w 109"/>
                  <a:gd name="T5" fmla="*/ 13 h 13"/>
                  <a:gd name="T6" fmla="*/ 0 w 109"/>
                  <a:gd name="T7" fmla="*/ 6 h 13"/>
                  <a:gd name="T8" fmla="*/ 0 w 109"/>
                  <a:gd name="T9" fmla="*/ 6 h 13"/>
                  <a:gd name="T10" fmla="*/ 6 w 109"/>
                  <a:gd name="T11" fmla="*/ 0 h 13"/>
                  <a:gd name="T12" fmla="*/ 102 w 109"/>
                  <a:gd name="T13" fmla="*/ 0 h 13"/>
                  <a:gd name="T14" fmla="*/ 109 w 109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">
                    <a:moveTo>
                      <a:pt x="109" y="6"/>
                    </a:moveTo>
                    <a:cubicBezTo>
                      <a:pt x="109" y="10"/>
                      <a:pt x="106" y="13"/>
                      <a:pt x="102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6" y="0"/>
                      <a:pt x="109" y="3"/>
                      <a:pt x="109" y="6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2" name="îš1ïďê"/>
              <p:cNvSpPr/>
              <p:nvPr/>
            </p:nvSpPr>
            <p:spPr bwMode="auto">
              <a:xfrm>
                <a:off x="7952581" y="4165602"/>
                <a:ext cx="203200" cy="66675"/>
              </a:xfrm>
              <a:custGeom>
                <a:avLst/>
                <a:gdLst>
                  <a:gd name="T0" fmla="*/ 53 w 53"/>
                  <a:gd name="T1" fmla="*/ 9 h 17"/>
                  <a:gd name="T2" fmla="*/ 45 w 53"/>
                  <a:gd name="T3" fmla="*/ 17 h 17"/>
                  <a:gd name="T4" fmla="*/ 8 w 53"/>
                  <a:gd name="T5" fmla="*/ 17 h 17"/>
                  <a:gd name="T6" fmla="*/ 0 w 53"/>
                  <a:gd name="T7" fmla="*/ 9 h 17"/>
                  <a:gd name="T8" fmla="*/ 0 w 53"/>
                  <a:gd name="T9" fmla="*/ 9 h 17"/>
                  <a:gd name="T10" fmla="*/ 8 w 53"/>
                  <a:gd name="T11" fmla="*/ 0 h 17"/>
                  <a:gd name="T12" fmla="*/ 45 w 53"/>
                  <a:gd name="T13" fmla="*/ 0 h 17"/>
                  <a:gd name="T14" fmla="*/ 53 w 53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7">
                    <a:moveTo>
                      <a:pt x="53" y="9"/>
                    </a:moveTo>
                    <a:cubicBezTo>
                      <a:pt x="53" y="13"/>
                      <a:pt x="49" y="17"/>
                      <a:pt x="45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3" y="4"/>
                      <a:pt x="53" y="9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3" name="iS1îḍê"/>
              <p:cNvSpPr/>
              <p:nvPr/>
            </p:nvSpPr>
            <p:spPr bwMode="auto">
              <a:xfrm>
                <a:off x="7993856" y="3978277"/>
                <a:ext cx="122238" cy="122238"/>
              </a:xfrm>
              <a:prstGeom prst="ellipse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4" name="îSḻíḑé"/>
              <p:cNvSpPr/>
              <p:nvPr/>
            </p:nvSpPr>
            <p:spPr bwMode="auto">
              <a:xfrm>
                <a:off x="7606506" y="4324352"/>
                <a:ext cx="896938" cy="65088"/>
              </a:xfrm>
              <a:custGeom>
                <a:avLst/>
                <a:gdLst>
                  <a:gd name="T0" fmla="*/ 234 w 234"/>
                  <a:gd name="T1" fmla="*/ 9 h 17"/>
                  <a:gd name="T2" fmla="*/ 225 w 234"/>
                  <a:gd name="T3" fmla="*/ 17 h 17"/>
                  <a:gd name="T4" fmla="*/ 8 w 234"/>
                  <a:gd name="T5" fmla="*/ 17 h 17"/>
                  <a:gd name="T6" fmla="*/ 0 w 234"/>
                  <a:gd name="T7" fmla="*/ 9 h 17"/>
                  <a:gd name="T8" fmla="*/ 0 w 234"/>
                  <a:gd name="T9" fmla="*/ 9 h 17"/>
                  <a:gd name="T10" fmla="*/ 8 w 234"/>
                  <a:gd name="T11" fmla="*/ 0 h 17"/>
                  <a:gd name="T12" fmla="*/ 225 w 234"/>
                  <a:gd name="T13" fmla="*/ 0 h 17"/>
                  <a:gd name="T14" fmla="*/ 234 w 234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17">
                    <a:moveTo>
                      <a:pt x="234" y="9"/>
                    </a:moveTo>
                    <a:cubicBezTo>
                      <a:pt x="234" y="13"/>
                      <a:pt x="230" y="17"/>
                      <a:pt x="225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30" y="0"/>
                      <a:pt x="234" y="4"/>
                      <a:pt x="234" y="9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7" name="îŝḷíde"/>
            <p:cNvGrpSpPr/>
            <p:nvPr/>
          </p:nvGrpSpPr>
          <p:grpSpPr>
            <a:xfrm>
              <a:off x="1007269" y="3527427"/>
              <a:ext cx="1195387" cy="2462212"/>
              <a:chOff x="1007269" y="3527427"/>
              <a:chExt cx="1195387" cy="2462212"/>
            </a:xfrm>
          </p:grpSpPr>
          <p:sp>
            <p:nvSpPr>
              <p:cNvPr id="323" name="íṣ1íďè"/>
              <p:cNvSpPr/>
              <p:nvPr/>
            </p:nvSpPr>
            <p:spPr bwMode="auto">
              <a:xfrm>
                <a:off x="1566069" y="3527427"/>
                <a:ext cx="503238" cy="862013"/>
              </a:xfrm>
              <a:custGeom>
                <a:avLst/>
                <a:gdLst>
                  <a:gd name="T0" fmla="*/ 20 w 131"/>
                  <a:gd name="T1" fmla="*/ 224 h 224"/>
                  <a:gd name="T2" fmla="*/ 0 w 131"/>
                  <a:gd name="T3" fmla="*/ 224 h 224"/>
                  <a:gd name="T4" fmla="*/ 0 w 131"/>
                  <a:gd name="T5" fmla="*/ 66 h 224"/>
                  <a:gd name="T6" fmla="*/ 65 w 131"/>
                  <a:gd name="T7" fmla="*/ 0 h 224"/>
                  <a:gd name="T8" fmla="*/ 131 w 131"/>
                  <a:gd name="T9" fmla="*/ 66 h 224"/>
                  <a:gd name="T10" fmla="*/ 131 w 131"/>
                  <a:gd name="T11" fmla="*/ 86 h 224"/>
                  <a:gd name="T12" fmla="*/ 111 w 131"/>
                  <a:gd name="T13" fmla="*/ 86 h 224"/>
                  <a:gd name="T14" fmla="*/ 111 w 131"/>
                  <a:gd name="T15" fmla="*/ 66 h 224"/>
                  <a:gd name="T16" fmla="*/ 65 w 131"/>
                  <a:gd name="T17" fmla="*/ 20 h 224"/>
                  <a:gd name="T18" fmla="*/ 20 w 131"/>
                  <a:gd name="T19" fmla="*/ 66 h 224"/>
                  <a:gd name="T20" fmla="*/ 20 w 131"/>
                  <a:gd name="T2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224">
                    <a:moveTo>
                      <a:pt x="20" y="224"/>
                    </a:moveTo>
                    <a:cubicBezTo>
                      <a:pt x="0" y="224"/>
                      <a:pt x="0" y="224"/>
                      <a:pt x="0" y="22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30"/>
                      <a:pt x="29" y="0"/>
                      <a:pt x="65" y="0"/>
                    </a:cubicBezTo>
                    <a:cubicBezTo>
                      <a:pt x="101" y="0"/>
                      <a:pt x="131" y="30"/>
                      <a:pt x="131" y="6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41"/>
                      <a:pt x="90" y="20"/>
                      <a:pt x="65" y="20"/>
                    </a:cubicBezTo>
                    <a:cubicBezTo>
                      <a:pt x="40" y="20"/>
                      <a:pt x="20" y="41"/>
                      <a:pt x="20" y="66"/>
                    </a:cubicBezTo>
                    <a:lnTo>
                      <a:pt x="20" y="224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" name="ïṡḷíďè"/>
              <p:cNvSpPr/>
              <p:nvPr/>
            </p:nvSpPr>
            <p:spPr bwMode="auto">
              <a:xfrm>
                <a:off x="1896269" y="3824289"/>
                <a:ext cx="284163" cy="73025"/>
              </a:xfrm>
              <a:custGeom>
                <a:avLst/>
                <a:gdLst>
                  <a:gd name="T0" fmla="*/ 74 w 74"/>
                  <a:gd name="T1" fmla="*/ 10 h 19"/>
                  <a:gd name="T2" fmla="*/ 65 w 74"/>
                  <a:gd name="T3" fmla="*/ 19 h 19"/>
                  <a:gd name="T4" fmla="*/ 9 w 74"/>
                  <a:gd name="T5" fmla="*/ 19 h 19"/>
                  <a:gd name="T6" fmla="*/ 0 w 74"/>
                  <a:gd name="T7" fmla="*/ 10 h 19"/>
                  <a:gd name="T8" fmla="*/ 0 w 74"/>
                  <a:gd name="T9" fmla="*/ 10 h 19"/>
                  <a:gd name="T10" fmla="*/ 9 w 74"/>
                  <a:gd name="T11" fmla="*/ 0 h 19"/>
                  <a:gd name="T12" fmla="*/ 65 w 74"/>
                  <a:gd name="T13" fmla="*/ 0 h 19"/>
                  <a:gd name="T14" fmla="*/ 74 w 74"/>
                  <a:gd name="T1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9">
                    <a:moveTo>
                      <a:pt x="74" y="10"/>
                    </a:moveTo>
                    <a:cubicBezTo>
                      <a:pt x="74" y="15"/>
                      <a:pt x="70" y="19"/>
                      <a:pt x="65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" y="19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4" y="4"/>
                      <a:pt x="74" y="1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" name="ïSḷîḓè"/>
              <p:cNvSpPr/>
              <p:nvPr/>
            </p:nvSpPr>
            <p:spPr bwMode="auto">
              <a:xfrm>
                <a:off x="1872456" y="3897314"/>
                <a:ext cx="330200" cy="292100"/>
              </a:xfrm>
              <a:custGeom>
                <a:avLst/>
                <a:gdLst>
                  <a:gd name="T0" fmla="*/ 71 w 86"/>
                  <a:gd name="T1" fmla="*/ 0 h 76"/>
                  <a:gd name="T2" fmla="*/ 15 w 86"/>
                  <a:gd name="T3" fmla="*/ 0 h 76"/>
                  <a:gd name="T4" fmla="*/ 0 w 86"/>
                  <a:gd name="T5" fmla="*/ 33 h 76"/>
                  <a:gd name="T6" fmla="*/ 43 w 86"/>
                  <a:gd name="T7" fmla="*/ 76 h 76"/>
                  <a:gd name="T8" fmla="*/ 86 w 86"/>
                  <a:gd name="T9" fmla="*/ 33 h 76"/>
                  <a:gd name="T10" fmla="*/ 71 w 8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76">
                    <a:moveTo>
                      <a:pt x="71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6" y="8"/>
                      <a:pt x="0" y="20"/>
                      <a:pt x="0" y="33"/>
                    </a:cubicBezTo>
                    <a:cubicBezTo>
                      <a:pt x="0" y="56"/>
                      <a:pt x="19" y="76"/>
                      <a:pt x="43" y="76"/>
                    </a:cubicBezTo>
                    <a:cubicBezTo>
                      <a:pt x="67" y="76"/>
                      <a:pt x="86" y="56"/>
                      <a:pt x="86" y="33"/>
                    </a:cubicBezTo>
                    <a:cubicBezTo>
                      <a:pt x="86" y="20"/>
                      <a:pt x="80" y="8"/>
                      <a:pt x="71" y="0"/>
                    </a:cubicBez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" name="iŝļïdé"/>
              <p:cNvSpPr/>
              <p:nvPr/>
            </p:nvSpPr>
            <p:spPr bwMode="auto">
              <a:xfrm>
                <a:off x="1485106" y="5459414"/>
                <a:ext cx="238125" cy="468313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" name="ï$1îḋè"/>
              <p:cNvSpPr/>
              <p:nvPr/>
            </p:nvSpPr>
            <p:spPr bwMode="auto">
              <a:xfrm>
                <a:off x="1543844" y="4443414"/>
                <a:ext cx="122238" cy="1184275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" name="ïṥḷïḑê"/>
              <p:cNvSpPr/>
              <p:nvPr/>
            </p:nvSpPr>
            <p:spPr bwMode="auto">
              <a:xfrm>
                <a:off x="1485106" y="5392739"/>
                <a:ext cx="238125" cy="66675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" name="íṩ1îḋé"/>
              <p:cNvSpPr/>
              <p:nvPr/>
            </p:nvSpPr>
            <p:spPr bwMode="auto">
              <a:xfrm>
                <a:off x="1400969" y="5919789"/>
                <a:ext cx="406400" cy="69850"/>
              </a:xfrm>
              <a:custGeom>
                <a:avLst/>
                <a:gdLst>
                  <a:gd name="T0" fmla="*/ 19 w 106"/>
                  <a:gd name="T1" fmla="*/ 0 h 18"/>
                  <a:gd name="T2" fmla="*/ 87 w 106"/>
                  <a:gd name="T3" fmla="*/ 0 h 18"/>
                  <a:gd name="T4" fmla="*/ 106 w 106"/>
                  <a:gd name="T5" fmla="*/ 18 h 18"/>
                  <a:gd name="T6" fmla="*/ 0 w 106"/>
                  <a:gd name="T7" fmla="*/ 18 h 18"/>
                  <a:gd name="T8" fmla="*/ 19 w 10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19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97" y="0"/>
                      <a:pt x="106" y="8"/>
                      <a:pt x="106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" name="iṧlîḓè"/>
              <p:cNvSpPr/>
              <p:nvPr/>
            </p:nvSpPr>
            <p:spPr bwMode="auto">
              <a:xfrm>
                <a:off x="1140619" y="3527427"/>
                <a:ext cx="503238" cy="862013"/>
              </a:xfrm>
              <a:custGeom>
                <a:avLst/>
                <a:gdLst>
                  <a:gd name="T0" fmla="*/ 111 w 131"/>
                  <a:gd name="T1" fmla="*/ 224 h 224"/>
                  <a:gd name="T2" fmla="*/ 131 w 131"/>
                  <a:gd name="T3" fmla="*/ 224 h 224"/>
                  <a:gd name="T4" fmla="*/ 131 w 131"/>
                  <a:gd name="T5" fmla="*/ 66 h 224"/>
                  <a:gd name="T6" fmla="*/ 66 w 131"/>
                  <a:gd name="T7" fmla="*/ 0 h 224"/>
                  <a:gd name="T8" fmla="*/ 0 w 131"/>
                  <a:gd name="T9" fmla="*/ 66 h 224"/>
                  <a:gd name="T10" fmla="*/ 0 w 131"/>
                  <a:gd name="T11" fmla="*/ 86 h 224"/>
                  <a:gd name="T12" fmla="*/ 20 w 131"/>
                  <a:gd name="T13" fmla="*/ 86 h 224"/>
                  <a:gd name="T14" fmla="*/ 20 w 131"/>
                  <a:gd name="T15" fmla="*/ 66 h 224"/>
                  <a:gd name="T16" fmla="*/ 66 w 131"/>
                  <a:gd name="T17" fmla="*/ 20 h 224"/>
                  <a:gd name="T18" fmla="*/ 111 w 131"/>
                  <a:gd name="T19" fmla="*/ 66 h 224"/>
                  <a:gd name="T20" fmla="*/ 111 w 131"/>
                  <a:gd name="T2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224">
                    <a:moveTo>
                      <a:pt x="111" y="224"/>
                    </a:moveTo>
                    <a:cubicBezTo>
                      <a:pt x="131" y="224"/>
                      <a:pt x="131" y="224"/>
                      <a:pt x="131" y="224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1" y="30"/>
                      <a:pt x="102" y="0"/>
                      <a:pt x="66" y="0"/>
                    </a:cubicBezTo>
                    <a:cubicBezTo>
                      <a:pt x="30" y="0"/>
                      <a:pt x="0" y="30"/>
                      <a:pt x="0" y="6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41"/>
                      <a:pt x="41" y="20"/>
                      <a:pt x="66" y="20"/>
                    </a:cubicBezTo>
                    <a:cubicBezTo>
                      <a:pt x="91" y="20"/>
                      <a:pt x="111" y="41"/>
                      <a:pt x="111" y="66"/>
                    </a:cubicBezTo>
                    <a:lnTo>
                      <a:pt x="111" y="224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" name="iSlîḋê"/>
              <p:cNvSpPr/>
              <p:nvPr/>
            </p:nvSpPr>
            <p:spPr bwMode="auto">
              <a:xfrm>
                <a:off x="1516856" y="4378327"/>
                <a:ext cx="176213" cy="111125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" name="ïṡļíḍé"/>
              <p:cNvSpPr/>
              <p:nvPr/>
            </p:nvSpPr>
            <p:spPr bwMode="auto">
              <a:xfrm>
                <a:off x="1516856" y="4297364"/>
                <a:ext cx="176213" cy="53975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" name="íslíḑè"/>
              <p:cNvSpPr/>
              <p:nvPr/>
            </p:nvSpPr>
            <p:spPr bwMode="auto">
              <a:xfrm>
                <a:off x="1029494" y="3824289"/>
                <a:ext cx="284163" cy="73025"/>
              </a:xfrm>
              <a:custGeom>
                <a:avLst/>
                <a:gdLst>
                  <a:gd name="T0" fmla="*/ 0 w 74"/>
                  <a:gd name="T1" fmla="*/ 10 h 19"/>
                  <a:gd name="T2" fmla="*/ 9 w 74"/>
                  <a:gd name="T3" fmla="*/ 19 h 19"/>
                  <a:gd name="T4" fmla="*/ 65 w 74"/>
                  <a:gd name="T5" fmla="*/ 19 h 19"/>
                  <a:gd name="T6" fmla="*/ 74 w 74"/>
                  <a:gd name="T7" fmla="*/ 10 h 19"/>
                  <a:gd name="T8" fmla="*/ 74 w 74"/>
                  <a:gd name="T9" fmla="*/ 10 h 19"/>
                  <a:gd name="T10" fmla="*/ 65 w 74"/>
                  <a:gd name="T11" fmla="*/ 0 h 19"/>
                  <a:gd name="T12" fmla="*/ 9 w 74"/>
                  <a:gd name="T13" fmla="*/ 0 h 19"/>
                  <a:gd name="T14" fmla="*/ 0 w 74"/>
                  <a:gd name="T1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9">
                    <a:moveTo>
                      <a:pt x="0" y="10"/>
                    </a:moveTo>
                    <a:cubicBezTo>
                      <a:pt x="0" y="15"/>
                      <a:pt x="4" y="19"/>
                      <a:pt x="9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70" y="19"/>
                      <a:pt x="74" y="15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4"/>
                      <a:pt x="70" y="0"/>
                      <a:pt x="6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" name="îsľïdè"/>
              <p:cNvSpPr/>
              <p:nvPr/>
            </p:nvSpPr>
            <p:spPr bwMode="auto">
              <a:xfrm>
                <a:off x="1007269" y="3897314"/>
                <a:ext cx="328613" cy="292100"/>
              </a:xfrm>
              <a:custGeom>
                <a:avLst/>
                <a:gdLst>
                  <a:gd name="T0" fmla="*/ 15 w 86"/>
                  <a:gd name="T1" fmla="*/ 0 h 76"/>
                  <a:gd name="T2" fmla="*/ 71 w 86"/>
                  <a:gd name="T3" fmla="*/ 0 h 76"/>
                  <a:gd name="T4" fmla="*/ 86 w 86"/>
                  <a:gd name="T5" fmla="*/ 33 h 76"/>
                  <a:gd name="T6" fmla="*/ 43 w 86"/>
                  <a:gd name="T7" fmla="*/ 76 h 76"/>
                  <a:gd name="T8" fmla="*/ 0 w 86"/>
                  <a:gd name="T9" fmla="*/ 33 h 76"/>
                  <a:gd name="T10" fmla="*/ 15 w 8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76">
                    <a:moveTo>
                      <a:pt x="15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0" y="8"/>
                      <a:pt x="86" y="20"/>
                      <a:pt x="86" y="33"/>
                    </a:cubicBezTo>
                    <a:cubicBezTo>
                      <a:pt x="86" y="56"/>
                      <a:pt x="67" y="76"/>
                      <a:pt x="43" y="76"/>
                    </a:cubicBezTo>
                    <a:cubicBezTo>
                      <a:pt x="19" y="76"/>
                      <a:pt x="0" y="56"/>
                      <a:pt x="0" y="33"/>
                    </a:cubicBezTo>
                    <a:cubicBezTo>
                      <a:pt x="0" y="20"/>
                      <a:pt x="6" y="8"/>
                      <a:pt x="15" y="0"/>
                    </a:cubicBez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8" name="í$ľíḍe"/>
            <p:cNvGrpSpPr/>
            <p:nvPr/>
          </p:nvGrpSpPr>
          <p:grpSpPr>
            <a:xfrm>
              <a:off x="5458619" y="3527427"/>
              <a:ext cx="798512" cy="2462212"/>
              <a:chOff x="5458619" y="3527427"/>
              <a:chExt cx="798512" cy="2462212"/>
            </a:xfrm>
          </p:grpSpPr>
          <p:sp>
            <p:nvSpPr>
              <p:cNvPr id="314" name="íṩļïḓè"/>
              <p:cNvSpPr/>
              <p:nvPr/>
            </p:nvSpPr>
            <p:spPr bwMode="auto">
              <a:xfrm>
                <a:off x="5623719" y="3527427"/>
                <a:ext cx="498475" cy="862013"/>
              </a:xfrm>
              <a:custGeom>
                <a:avLst/>
                <a:gdLst>
                  <a:gd name="T0" fmla="*/ 20 w 130"/>
                  <a:gd name="T1" fmla="*/ 224 h 224"/>
                  <a:gd name="T2" fmla="*/ 0 w 130"/>
                  <a:gd name="T3" fmla="*/ 224 h 224"/>
                  <a:gd name="T4" fmla="*/ 0 w 130"/>
                  <a:gd name="T5" fmla="*/ 66 h 224"/>
                  <a:gd name="T6" fmla="*/ 65 w 130"/>
                  <a:gd name="T7" fmla="*/ 0 h 224"/>
                  <a:gd name="T8" fmla="*/ 130 w 130"/>
                  <a:gd name="T9" fmla="*/ 66 h 224"/>
                  <a:gd name="T10" fmla="*/ 130 w 130"/>
                  <a:gd name="T11" fmla="*/ 86 h 224"/>
                  <a:gd name="T12" fmla="*/ 110 w 130"/>
                  <a:gd name="T13" fmla="*/ 86 h 224"/>
                  <a:gd name="T14" fmla="*/ 110 w 130"/>
                  <a:gd name="T15" fmla="*/ 66 h 224"/>
                  <a:gd name="T16" fmla="*/ 65 w 130"/>
                  <a:gd name="T17" fmla="*/ 20 h 224"/>
                  <a:gd name="T18" fmla="*/ 20 w 130"/>
                  <a:gd name="T19" fmla="*/ 66 h 224"/>
                  <a:gd name="T20" fmla="*/ 20 w 130"/>
                  <a:gd name="T2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224">
                    <a:moveTo>
                      <a:pt x="20" y="224"/>
                    </a:moveTo>
                    <a:cubicBezTo>
                      <a:pt x="0" y="224"/>
                      <a:pt x="0" y="224"/>
                      <a:pt x="0" y="22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30"/>
                      <a:pt x="29" y="0"/>
                      <a:pt x="65" y="0"/>
                    </a:cubicBezTo>
                    <a:cubicBezTo>
                      <a:pt x="101" y="0"/>
                      <a:pt x="130" y="30"/>
                      <a:pt x="130" y="66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0" y="66"/>
                      <a:pt x="110" y="66"/>
                      <a:pt x="110" y="66"/>
                    </a:cubicBezTo>
                    <a:cubicBezTo>
                      <a:pt x="110" y="41"/>
                      <a:pt x="90" y="20"/>
                      <a:pt x="65" y="20"/>
                    </a:cubicBezTo>
                    <a:cubicBezTo>
                      <a:pt x="40" y="20"/>
                      <a:pt x="20" y="41"/>
                      <a:pt x="20" y="66"/>
                    </a:cubicBezTo>
                    <a:lnTo>
                      <a:pt x="20" y="224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" name="îśľîḍe"/>
              <p:cNvSpPr/>
              <p:nvPr/>
            </p:nvSpPr>
            <p:spPr bwMode="auto">
              <a:xfrm>
                <a:off x="5949156" y="3824289"/>
                <a:ext cx="288925" cy="73025"/>
              </a:xfrm>
              <a:custGeom>
                <a:avLst/>
                <a:gdLst>
                  <a:gd name="T0" fmla="*/ 75 w 75"/>
                  <a:gd name="T1" fmla="*/ 10 h 19"/>
                  <a:gd name="T2" fmla="*/ 65 w 75"/>
                  <a:gd name="T3" fmla="*/ 19 h 19"/>
                  <a:gd name="T4" fmla="*/ 10 w 75"/>
                  <a:gd name="T5" fmla="*/ 19 h 19"/>
                  <a:gd name="T6" fmla="*/ 0 w 75"/>
                  <a:gd name="T7" fmla="*/ 10 h 19"/>
                  <a:gd name="T8" fmla="*/ 0 w 75"/>
                  <a:gd name="T9" fmla="*/ 10 h 19"/>
                  <a:gd name="T10" fmla="*/ 10 w 75"/>
                  <a:gd name="T11" fmla="*/ 0 h 19"/>
                  <a:gd name="T12" fmla="*/ 65 w 75"/>
                  <a:gd name="T13" fmla="*/ 0 h 19"/>
                  <a:gd name="T14" fmla="*/ 75 w 75"/>
                  <a:gd name="T1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">
                    <a:moveTo>
                      <a:pt x="75" y="10"/>
                    </a:moveTo>
                    <a:cubicBezTo>
                      <a:pt x="75" y="15"/>
                      <a:pt x="71" y="19"/>
                      <a:pt x="65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9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1" y="0"/>
                      <a:pt x="75" y="4"/>
                      <a:pt x="75" y="1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" name="iślïḓe"/>
              <p:cNvSpPr/>
              <p:nvPr/>
            </p:nvSpPr>
            <p:spPr bwMode="auto">
              <a:xfrm>
                <a:off x="5930106" y="3897314"/>
                <a:ext cx="327025" cy="292100"/>
              </a:xfrm>
              <a:custGeom>
                <a:avLst/>
                <a:gdLst>
                  <a:gd name="T0" fmla="*/ 71 w 85"/>
                  <a:gd name="T1" fmla="*/ 0 h 76"/>
                  <a:gd name="T2" fmla="*/ 14 w 85"/>
                  <a:gd name="T3" fmla="*/ 0 h 76"/>
                  <a:gd name="T4" fmla="*/ 0 w 85"/>
                  <a:gd name="T5" fmla="*/ 33 h 76"/>
                  <a:gd name="T6" fmla="*/ 43 w 85"/>
                  <a:gd name="T7" fmla="*/ 76 h 76"/>
                  <a:gd name="T8" fmla="*/ 85 w 85"/>
                  <a:gd name="T9" fmla="*/ 33 h 76"/>
                  <a:gd name="T10" fmla="*/ 71 w 85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76">
                    <a:moveTo>
                      <a:pt x="7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" y="8"/>
                      <a:pt x="0" y="20"/>
                      <a:pt x="0" y="33"/>
                    </a:cubicBezTo>
                    <a:cubicBezTo>
                      <a:pt x="0" y="56"/>
                      <a:pt x="19" y="76"/>
                      <a:pt x="43" y="76"/>
                    </a:cubicBezTo>
                    <a:cubicBezTo>
                      <a:pt x="66" y="76"/>
                      <a:pt x="85" y="56"/>
                      <a:pt x="85" y="33"/>
                    </a:cubicBezTo>
                    <a:cubicBezTo>
                      <a:pt x="85" y="20"/>
                      <a:pt x="80" y="8"/>
                      <a:pt x="71" y="0"/>
                    </a:cubicBez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" name="i$1íde"/>
              <p:cNvSpPr/>
              <p:nvPr/>
            </p:nvSpPr>
            <p:spPr bwMode="auto">
              <a:xfrm>
                <a:off x="5539581" y="5459414"/>
                <a:ext cx="241300" cy="468313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" name="íṧ1ïďé"/>
              <p:cNvSpPr/>
              <p:nvPr/>
            </p:nvSpPr>
            <p:spPr bwMode="auto">
              <a:xfrm>
                <a:off x="5601494" y="4443414"/>
                <a:ext cx="122238" cy="1184275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" name="iśḻiḋê"/>
              <p:cNvSpPr/>
              <p:nvPr/>
            </p:nvSpPr>
            <p:spPr bwMode="auto">
              <a:xfrm>
                <a:off x="5539581" y="5392739"/>
                <a:ext cx="241300" cy="66675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" name="íSļiḓe"/>
              <p:cNvSpPr/>
              <p:nvPr/>
            </p:nvSpPr>
            <p:spPr bwMode="auto">
              <a:xfrm>
                <a:off x="5458619" y="5919789"/>
                <a:ext cx="403225" cy="69850"/>
              </a:xfrm>
              <a:custGeom>
                <a:avLst/>
                <a:gdLst>
                  <a:gd name="T0" fmla="*/ 87 w 105"/>
                  <a:gd name="T1" fmla="*/ 0 h 18"/>
                  <a:gd name="T2" fmla="*/ 18 w 105"/>
                  <a:gd name="T3" fmla="*/ 0 h 18"/>
                  <a:gd name="T4" fmla="*/ 0 w 105"/>
                  <a:gd name="T5" fmla="*/ 18 h 18"/>
                  <a:gd name="T6" fmla="*/ 105 w 105"/>
                  <a:gd name="T7" fmla="*/ 18 h 18"/>
                  <a:gd name="T8" fmla="*/ 87 w 10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87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8"/>
                      <a:pt x="97" y="0"/>
                      <a:pt x="87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" name="íṧļiḋè"/>
              <p:cNvSpPr/>
              <p:nvPr/>
            </p:nvSpPr>
            <p:spPr bwMode="auto">
              <a:xfrm>
                <a:off x="5574506" y="4378327"/>
                <a:ext cx="176213" cy="111125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" name="işľiḓê"/>
              <p:cNvSpPr/>
              <p:nvPr/>
            </p:nvSpPr>
            <p:spPr bwMode="auto">
              <a:xfrm>
                <a:off x="5574506" y="4297364"/>
                <a:ext cx="176213" cy="53975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9" name="ïŝļîďe"/>
            <p:cNvGrpSpPr/>
            <p:nvPr/>
          </p:nvGrpSpPr>
          <p:grpSpPr>
            <a:xfrm>
              <a:off x="6609556" y="4270377"/>
              <a:ext cx="344488" cy="1719262"/>
              <a:chOff x="6609556" y="4270377"/>
              <a:chExt cx="344488" cy="1719262"/>
            </a:xfrm>
          </p:grpSpPr>
          <p:sp>
            <p:nvSpPr>
              <p:cNvPr id="309" name="işlíḑê"/>
              <p:cNvSpPr/>
              <p:nvPr/>
            </p:nvSpPr>
            <p:spPr bwMode="auto">
              <a:xfrm>
                <a:off x="6698456" y="4324352"/>
                <a:ext cx="168275" cy="638175"/>
              </a:xfrm>
              <a:prstGeom prst="rect">
                <a:avLst/>
              </a:pr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" name="iṣľïḑe"/>
              <p:cNvSpPr/>
              <p:nvPr/>
            </p:nvSpPr>
            <p:spPr bwMode="auto">
              <a:xfrm>
                <a:off x="6698456" y="4978402"/>
                <a:ext cx="168275" cy="976313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" name="iS1íḍé"/>
              <p:cNvSpPr/>
              <p:nvPr/>
            </p:nvSpPr>
            <p:spPr bwMode="auto">
              <a:xfrm>
                <a:off x="6698456" y="4951414"/>
                <a:ext cx="168275" cy="53975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" name="îSļidè"/>
              <p:cNvSpPr/>
              <p:nvPr/>
            </p:nvSpPr>
            <p:spPr bwMode="auto">
              <a:xfrm>
                <a:off x="6698456" y="4270377"/>
                <a:ext cx="168275" cy="53975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" name="íṡļïďê"/>
              <p:cNvSpPr/>
              <p:nvPr/>
            </p:nvSpPr>
            <p:spPr bwMode="auto">
              <a:xfrm>
                <a:off x="6609556" y="5919789"/>
                <a:ext cx="344488" cy="69850"/>
              </a:xfrm>
              <a:custGeom>
                <a:avLst/>
                <a:gdLst>
                  <a:gd name="T0" fmla="*/ 71 w 90"/>
                  <a:gd name="T1" fmla="*/ 0 h 18"/>
                  <a:gd name="T2" fmla="*/ 19 w 90"/>
                  <a:gd name="T3" fmla="*/ 0 h 18"/>
                  <a:gd name="T4" fmla="*/ 0 w 90"/>
                  <a:gd name="T5" fmla="*/ 18 h 18"/>
                  <a:gd name="T6" fmla="*/ 90 w 90"/>
                  <a:gd name="T7" fmla="*/ 18 h 18"/>
                  <a:gd name="T8" fmla="*/ 71 w 9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8">
                    <a:moveTo>
                      <a:pt x="7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8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0" name="ïśliḋé"/>
            <p:cNvGrpSpPr/>
            <p:nvPr/>
          </p:nvGrpSpPr>
          <p:grpSpPr>
            <a:xfrm>
              <a:off x="10271919" y="3527427"/>
              <a:ext cx="844550" cy="2462212"/>
              <a:chOff x="10271919" y="3527427"/>
              <a:chExt cx="844550" cy="2462212"/>
            </a:xfrm>
          </p:grpSpPr>
          <p:sp>
            <p:nvSpPr>
              <p:cNvPr id="299" name="íšļiďè"/>
              <p:cNvSpPr/>
              <p:nvPr/>
            </p:nvSpPr>
            <p:spPr bwMode="auto">
              <a:xfrm>
                <a:off x="10433844" y="3527427"/>
                <a:ext cx="501650" cy="862013"/>
              </a:xfrm>
              <a:custGeom>
                <a:avLst/>
                <a:gdLst>
                  <a:gd name="T0" fmla="*/ 20 w 131"/>
                  <a:gd name="T1" fmla="*/ 224 h 224"/>
                  <a:gd name="T2" fmla="*/ 0 w 131"/>
                  <a:gd name="T3" fmla="*/ 224 h 224"/>
                  <a:gd name="T4" fmla="*/ 0 w 131"/>
                  <a:gd name="T5" fmla="*/ 66 h 224"/>
                  <a:gd name="T6" fmla="*/ 66 w 131"/>
                  <a:gd name="T7" fmla="*/ 0 h 224"/>
                  <a:gd name="T8" fmla="*/ 131 w 131"/>
                  <a:gd name="T9" fmla="*/ 66 h 224"/>
                  <a:gd name="T10" fmla="*/ 131 w 131"/>
                  <a:gd name="T11" fmla="*/ 86 h 224"/>
                  <a:gd name="T12" fmla="*/ 111 w 131"/>
                  <a:gd name="T13" fmla="*/ 86 h 224"/>
                  <a:gd name="T14" fmla="*/ 111 w 131"/>
                  <a:gd name="T15" fmla="*/ 66 h 224"/>
                  <a:gd name="T16" fmla="*/ 66 w 131"/>
                  <a:gd name="T17" fmla="*/ 20 h 224"/>
                  <a:gd name="T18" fmla="*/ 20 w 131"/>
                  <a:gd name="T19" fmla="*/ 66 h 224"/>
                  <a:gd name="T20" fmla="*/ 20 w 131"/>
                  <a:gd name="T2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224">
                    <a:moveTo>
                      <a:pt x="20" y="224"/>
                    </a:moveTo>
                    <a:cubicBezTo>
                      <a:pt x="0" y="224"/>
                      <a:pt x="0" y="224"/>
                      <a:pt x="0" y="22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02" y="0"/>
                      <a:pt x="131" y="30"/>
                      <a:pt x="131" y="6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41"/>
                      <a:pt x="91" y="20"/>
                      <a:pt x="66" y="20"/>
                    </a:cubicBezTo>
                    <a:cubicBezTo>
                      <a:pt x="41" y="20"/>
                      <a:pt x="20" y="41"/>
                      <a:pt x="20" y="66"/>
                    </a:cubicBezTo>
                    <a:lnTo>
                      <a:pt x="20" y="224"/>
                    </a:lnTo>
                    <a:close/>
                  </a:path>
                </a:pathLst>
              </a:custGeom>
              <a:solidFill>
                <a:srgbClr val="4A5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" name="îšļîde"/>
              <p:cNvSpPr/>
              <p:nvPr/>
            </p:nvSpPr>
            <p:spPr bwMode="auto">
              <a:xfrm>
                <a:off x="10740231" y="3897314"/>
                <a:ext cx="330200" cy="288925"/>
              </a:xfrm>
              <a:custGeom>
                <a:avLst/>
                <a:gdLst>
                  <a:gd name="T0" fmla="*/ 71 w 86"/>
                  <a:gd name="T1" fmla="*/ 0 h 75"/>
                  <a:gd name="T2" fmla="*/ 15 w 86"/>
                  <a:gd name="T3" fmla="*/ 0 h 75"/>
                  <a:gd name="T4" fmla="*/ 0 w 86"/>
                  <a:gd name="T5" fmla="*/ 32 h 75"/>
                  <a:gd name="T6" fmla="*/ 43 w 86"/>
                  <a:gd name="T7" fmla="*/ 75 h 75"/>
                  <a:gd name="T8" fmla="*/ 86 w 86"/>
                  <a:gd name="T9" fmla="*/ 32 h 75"/>
                  <a:gd name="T10" fmla="*/ 71 w 8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75">
                    <a:moveTo>
                      <a:pt x="71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6" y="7"/>
                      <a:pt x="0" y="19"/>
                      <a:pt x="0" y="32"/>
                    </a:cubicBezTo>
                    <a:cubicBezTo>
                      <a:pt x="0" y="56"/>
                      <a:pt x="20" y="75"/>
                      <a:pt x="43" y="75"/>
                    </a:cubicBezTo>
                    <a:cubicBezTo>
                      <a:pt x="67" y="75"/>
                      <a:pt x="86" y="56"/>
                      <a:pt x="86" y="32"/>
                    </a:cubicBezTo>
                    <a:cubicBezTo>
                      <a:pt x="86" y="19"/>
                      <a:pt x="80" y="7"/>
                      <a:pt x="71" y="0"/>
                    </a:cubicBez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" name="îṩlíḓe"/>
              <p:cNvSpPr/>
              <p:nvPr/>
            </p:nvSpPr>
            <p:spPr bwMode="auto">
              <a:xfrm>
                <a:off x="10694194" y="3792539"/>
                <a:ext cx="422275" cy="223838"/>
              </a:xfrm>
              <a:custGeom>
                <a:avLst/>
                <a:gdLst>
                  <a:gd name="T0" fmla="*/ 110 w 110"/>
                  <a:gd name="T1" fmla="*/ 58 h 58"/>
                  <a:gd name="T2" fmla="*/ 110 w 110"/>
                  <a:gd name="T3" fmla="*/ 55 h 58"/>
                  <a:gd name="T4" fmla="*/ 55 w 110"/>
                  <a:gd name="T5" fmla="*/ 0 h 58"/>
                  <a:gd name="T6" fmla="*/ 0 w 110"/>
                  <a:gd name="T7" fmla="*/ 55 h 58"/>
                  <a:gd name="T8" fmla="*/ 1 w 110"/>
                  <a:gd name="T9" fmla="*/ 58 h 58"/>
                  <a:gd name="T10" fmla="*/ 110 w 110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58">
                    <a:moveTo>
                      <a:pt x="110" y="58"/>
                    </a:moveTo>
                    <a:cubicBezTo>
                      <a:pt x="110" y="57"/>
                      <a:pt x="110" y="56"/>
                      <a:pt x="110" y="55"/>
                    </a:cubicBezTo>
                    <a:cubicBezTo>
                      <a:pt x="110" y="25"/>
                      <a:pt x="86" y="0"/>
                      <a:pt x="55" y="0"/>
                    </a:cubicBezTo>
                    <a:cubicBezTo>
                      <a:pt x="25" y="0"/>
                      <a:pt x="0" y="25"/>
                      <a:pt x="0" y="55"/>
                    </a:cubicBezTo>
                    <a:cubicBezTo>
                      <a:pt x="0" y="56"/>
                      <a:pt x="0" y="57"/>
                      <a:pt x="1" y="58"/>
                    </a:cubicBezTo>
                    <a:lnTo>
                      <a:pt x="110" y="58"/>
                    </a:lnTo>
                    <a:close/>
                  </a:path>
                </a:pathLst>
              </a:custGeom>
              <a:solidFill>
                <a:srgbClr val="4A5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" name="íṣľîḑé"/>
              <p:cNvSpPr/>
              <p:nvPr/>
            </p:nvSpPr>
            <p:spPr bwMode="auto">
              <a:xfrm>
                <a:off x="10786269" y="3754439"/>
                <a:ext cx="238125" cy="61913"/>
              </a:xfrm>
              <a:custGeom>
                <a:avLst/>
                <a:gdLst>
                  <a:gd name="T0" fmla="*/ 62 w 62"/>
                  <a:gd name="T1" fmla="*/ 8 h 16"/>
                  <a:gd name="T2" fmla="*/ 54 w 62"/>
                  <a:gd name="T3" fmla="*/ 16 h 16"/>
                  <a:gd name="T4" fmla="*/ 8 w 62"/>
                  <a:gd name="T5" fmla="*/ 16 h 16"/>
                  <a:gd name="T6" fmla="*/ 0 w 62"/>
                  <a:gd name="T7" fmla="*/ 8 h 16"/>
                  <a:gd name="T8" fmla="*/ 0 w 62"/>
                  <a:gd name="T9" fmla="*/ 8 h 16"/>
                  <a:gd name="T10" fmla="*/ 8 w 62"/>
                  <a:gd name="T11" fmla="*/ 0 h 16"/>
                  <a:gd name="T12" fmla="*/ 54 w 62"/>
                  <a:gd name="T13" fmla="*/ 0 h 16"/>
                  <a:gd name="T14" fmla="*/ 62 w 62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16">
                    <a:moveTo>
                      <a:pt x="62" y="8"/>
                    </a:moveTo>
                    <a:cubicBezTo>
                      <a:pt x="62" y="13"/>
                      <a:pt x="59" y="16"/>
                      <a:pt x="54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2" y="4"/>
                      <a:pt x="62" y="8"/>
                    </a:cubicBezTo>
                    <a:close/>
                  </a:path>
                </a:pathLst>
              </a:custGeom>
              <a:solidFill>
                <a:srgbClr val="6F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" name="íSḷïďe"/>
              <p:cNvSpPr/>
              <p:nvPr/>
            </p:nvSpPr>
            <p:spPr bwMode="auto">
              <a:xfrm>
                <a:off x="10352881" y="5578477"/>
                <a:ext cx="241300" cy="349250"/>
              </a:xfrm>
              <a:prstGeom prst="rect">
                <a:avLst/>
              </a:prstGeom>
              <a:solidFill>
                <a:srgbClr val="4A5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" name="íṡḷíḑé"/>
              <p:cNvSpPr/>
              <p:nvPr/>
            </p:nvSpPr>
            <p:spPr bwMode="auto">
              <a:xfrm>
                <a:off x="10410031" y="4443414"/>
                <a:ext cx="122238" cy="1184275"/>
              </a:xfrm>
              <a:prstGeom prst="rect">
                <a:avLst/>
              </a:prstGeom>
              <a:solidFill>
                <a:srgbClr val="4A5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" name="î$lïďé"/>
              <p:cNvSpPr/>
              <p:nvPr/>
            </p:nvSpPr>
            <p:spPr bwMode="auto">
              <a:xfrm>
                <a:off x="10352881" y="5527677"/>
                <a:ext cx="241300" cy="100013"/>
              </a:xfrm>
              <a:prstGeom prst="rect">
                <a:avLst/>
              </a:prstGeom>
              <a:solidFill>
                <a:srgbClr val="6F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" name="işḻíḍé"/>
              <p:cNvSpPr/>
              <p:nvPr/>
            </p:nvSpPr>
            <p:spPr bwMode="auto">
              <a:xfrm>
                <a:off x="10271919" y="5919789"/>
                <a:ext cx="403225" cy="69850"/>
              </a:xfrm>
              <a:custGeom>
                <a:avLst/>
                <a:gdLst>
                  <a:gd name="T0" fmla="*/ 87 w 105"/>
                  <a:gd name="T1" fmla="*/ 0 h 18"/>
                  <a:gd name="T2" fmla="*/ 18 w 105"/>
                  <a:gd name="T3" fmla="*/ 0 h 18"/>
                  <a:gd name="T4" fmla="*/ 0 w 105"/>
                  <a:gd name="T5" fmla="*/ 18 h 18"/>
                  <a:gd name="T6" fmla="*/ 105 w 105"/>
                  <a:gd name="T7" fmla="*/ 18 h 18"/>
                  <a:gd name="T8" fmla="*/ 87 w 10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87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8"/>
                      <a:pt x="97" y="0"/>
                      <a:pt x="87" y="0"/>
                    </a:cubicBezTo>
                    <a:close/>
                  </a:path>
                </a:pathLst>
              </a:custGeom>
              <a:solidFill>
                <a:srgbClr val="6F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" name="isļíḍè"/>
              <p:cNvSpPr/>
              <p:nvPr/>
            </p:nvSpPr>
            <p:spPr bwMode="auto">
              <a:xfrm>
                <a:off x="10383044" y="4378327"/>
                <a:ext cx="176213" cy="111125"/>
              </a:xfrm>
              <a:prstGeom prst="rect">
                <a:avLst/>
              </a:prstGeom>
              <a:solidFill>
                <a:srgbClr val="6F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" name="îṣľïḓê"/>
              <p:cNvSpPr/>
              <p:nvPr/>
            </p:nvSpPr>
            <p:spPr bwMode="auto">
              <a:xfrm>
                <a:off x="10383044" y="4297364"/>
                <a:ext cx="176213" cy="53975"/>
              </a:xfrm>
              <a:prstGeom prst="rect">
                <a:avLst/>
              </a:prstGeom>
              <a:solidFill>
                <a:srgbClr val="6F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1" name="i$ḷïďè"/>
            <p:cNvGrpSpPr/>
            <p:nvPr/>
          </p:nvGrpSpPr>
          <p:grpSpPr>
            <a:xfrm>
              <a:off x="3921919" y="3411539"/>
              <a:ext cx="1054100" cy="2578100"/>
              <a:chOff x="3921919" y="3411539"/>
              <a:chExt cx="1054100" cy="2578100"/>
            </a:xfrm>
          </p:grpSpPr>
          <p:sp>
            <p:nvSpPr>
              <p:cNvPr id="272" name="íṣḻíḋé"/>
              <p:cNvSpPr/>
              <p:nvPr/>
            </p:nvSpPr>
            <p:spPr bwMode="auto">
              <a:xfrm>
                <a:off x="3936206" y="4032252"/>
                <a:ext cx="509588" cy="168275"/>
              </a:xfrm>
              <a:custGeom>
                <a:avLst/>
                <a:gdLst>
                  <a:gd name="T0" fmla="*/ 0 w 321"/>
                  <a:gd name="T1" fmla="*/ 26 h 106"/>
                  <a:gd name="T2" fmla="*/ 314 w 321"/>
                  <a:gd name="T3" fmla="*/ 106 h 106"/>
                  <a:gd name="T4" fmla="*/ 321 w 321"/>
                  <a:gd name="T5" fmla="*/ 82 h 106"/>
                  <a:gd name="T6" fmla="*/ 5 w 321"/>
                  <a:gd name="T7" fmla="*/ 0 h 106"/>
                  <a:gd name="T8" fmla="*/ 0 w 321"/>
                  <a:gd name="T9" fmla="*/ 2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106">
                    <a:moveTo>
                      <a:pt x="0" y="26"/>
                    </a:moveTo>
                    <a:lnTo>
                      <a:pt x="314" y="106"/>
                    </a:lnTo>
                    <a:lnTo>
                      <a:pt x="321" y="82"/>
                    </a:lnTo>
                    <a:lnTo>
                      <a:pt x="5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" name="í$ḻîḓé"/>
              <p:cNvSpPr/>
              <p:nvPr/>
            </p:nvSpPr>
            <p:spPr bwMode="auto">
              <a:xfrm>
                <a:off x="3921919" y="4073527"/>
                <a:ext cx="298450" cy="153988"/>
              </a:xfrm>
              <a:custGeom>
                <a:avLst/>
                <a:gdLst>
                  <a:gd name="T0" fmla="*/ 78 w 78"/>
                  <a:gd name="T1" fmla="*/ 19 h 40"/>
                  <a:gd name="T2" fmla="*/ 77 w 78"/>
                  <a:gd name="T3" fmla="*/ 20 h 40"/>
                  <a:gd name="T4" fmla="*/ 48 w 78"/>
                  <a:gd name="T5" fmla="*/ 37 h 40"/>
                  <a:gd name="T6" fmla="*/ 21 w 78"/>
                  <a:gd name="T7" fmla="*/ 30 h 40"/>
                  <a:gd name="T8" fmla="*/ 3 w 78"/>
                  <a:gd name="T9" fmla="*/ 1 h 40"/>
                  <a:gd name="T10" fmla="*/ 4 w 78"/>
                  <a:gd name="T11" fmla="*/ 0 h 40"/>
                  <a:gd name="T12" fmla="*/ 78 w 78"/>
                  <a:gd name="T13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0">
                    <a:moveTo>
                      <a:pt x="78" y="19"/>
                    </a:moveTo>
                    <a:cubicBezTo>
                      <a:pt x="77" y="19"/>
                      <a:pt x="77" y="19"/>
                      <a:pt x="77" y="20"/>
                    </a:cubicBezTo>
                    <a:cubicBezTo>
                      <a:pt x="74" y="33"/>
                      <a:pt x="61" y="40"/>
                      <a:pt x="48" y="37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8" y="27"/>
                      <a:pt x="0" y="13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" name="ïṥḷïḍé"/>
              <p:cNvSpPr/>
              <p:nvPr/>
            </p:nvSpPr>
            <p:spPr bwMode="auto">
              <a:xfrm>
                <a:off x="4450556" y="4032252"/>
                <a:ext cx="509588" cy="168275"/>
              </a:xfrm>
              <a:custGeom>
                <a:avLst/>
                <a:gdLst>
                  <a:gd name="T0" fmla="*/ 321 w 321"/>
                  <a:gd name="T1" fmla="*/ 26 h 106"/>
                  <a:gd name="T2" fmla="*/ 7 w 321"/>
                  <a:gd name="T3" fmla="*/ 106 h 106"/>
                  <a:gd name="T4" fmla="*/ 0 w 321"/>
                  <a:gd name="T5" fmla="*/ 82 h 106"/>
                  <a:gd name="T6" fmla="*/ 316 w 321"/>
                  <a:gd name="T7" fmla="*/ 0 h 106"/>
                  <a:gd name="T8" fmla="*/ 321 w 321"/>
                  <a:gd name="T9" fmla="*/ 2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106">
                    <a:moveTo>
                      <a:pt x="321" y="26"/>
                    </a:moveTo>
                    <a:lnTo>
                      <a:pt x="7" y="106"/>
                    </a:lnTo>
                    <a:lnTo>
                      <a:pt x="0" y="82"/>
                    </a:lnTo>
                    <a:lnTo>
                      <a:pt x="316" y="0"/>
                    </a:lnTo>
                    <a:lnTo>
                      <a:pt x="321" y="26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" name="îşļiďê"/>
              <p:cNvSpPr/>
              <p:nvPr/>
            </p:nvSpPr>
            <p:spPr bwMode="auto">
              <a:xfrm>
                <a:off x="4675981" y="4073527"/>
                <a:ext cx="300038" cy="153988"/>
              </a:xfrm>
              <a:custGeom>
                <a:avLst/>
                <a:gdLst>
                  <a:gd name="T0" fmla="*/ 0 w 78"/>
                  <a:gd name="T1" fmla="*/ 19 h 40"/>
                  <a:gd name="T2" fmla="*/ 0 w 78"/>
                  <a:gd name="T3" fmla="*/ 20 h 40"/>
                  <a:gd name="T4" fmla="*/ 30 w 78"/>
                  <a:gd name="T5" fmla="*/ 37 h 40"/>
                  <a:gd name="T6" fmla="*/ 57 w 78"/>
                  <a:gd name="T7" fmla="*/ 30 h 40"/>
                  <a:gd name="T8" fmla="*/ 74 w 78"/>
                  <a:gd name="T9" fmla="*/ 1 h 40"/>
                  <a:gd name="T10" fmla="*/ 74 w 78"/>
                  <a:gd name="T11" fmla="*/ 0 h 40"/>
                  <a:gd name="T12" fmla="*/ 0 w 78"/>
                  <a:gd name="T13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0">
                    <a:moveTo>
                      <a:pt x="0" y="19"/>
                    </a:moveTo>
                    <a:cubicBezTo>
                      <a:pt x="0" y="19"/>
                      <a:pt x="0" y="19"/>
                      <a:pt x="0" y="20"/>
                    </a:cubicBezTo>
                    <a:cubicBezTo>
                      <a:pt x="4" y="33"/>
                      <a:pt x="17" y="40"/>
                      <a:pt x="30" y="37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70" y="27"/>
                      <a:pt x="78" y="13"/>
                      <a:pt x="74" y="1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" name="îşḻíďê"/>
              <p:cNvSpPr/>
              <p:nvPr/>
            </p:nvSpPr>
            <p:spPr bwMode="auto">
              <a:xfrm>
                <a:off x="4361656" y="5538789"/>
                <a:ext cx="173038" cy="4159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" name="íṧľíḋè"/>
              <p:cNvSpPr/>
              <p:nvPr/>
            </p:nvSpPr>
            <p:spPr bwMode="auto">
              <a:xfrm>
                <a:off x="4412456" y="3973514"/>
                <a:ext cx="68263" cy="1535113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" name="îšļíďè"/>
              <p:cNvSpPr/>
              <p:nvPr/>
            </p:nvSpPr>
            <p:spPr bwMode="auto">
              <a:xfrm>
                <a:off x="4361656" y="5478464"/>
                <a:ext cx="173038" cy="6508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" name="îṥľïḍê"/>
              <p:cNvSpPr/>
              <p:nvPr/>
            </p:nvSpPr>
            <p:spPr bwMode="auto">
              <a:xfrm>
                <a:off x="4380706" y="4532314"/>
                <a:ext cx="134938" cy="6508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" name="îṣlîdê"/>
              <p:cNvSpPr/>
              <p:nvPr/>
            </p:nvSpPr>
            <p:spPr bwMode="auto">
              <a:xfrm>
                <a:off x="4277519" y="5919789"/>
                <a:ext cx="341313" cy="69850"/>
              </a:xfrm>
              <a:custGeom>
                <a:avLst/>
                <a:gdLst>
                  <a:gd name="T0" fmla="*/ 71 w 89"/>
                  <a:gd name="T1" fmla="*/ 0 h 18"/>
                  <a:gd name="T2" fmla="*/ 18 w 89"/>
                  <a:gd name="T3" fmla="*/ 0 h 18"/>
                  <a:gd name="T4" fmla="*/ 0 w 89"/>
                  <a:gd name="T5" fmla="*/ 18 h 18"/>
                  <a:gd name="T6" fmla="*/ 89 w 89"/>
                  <a:gd name="T7" fmla="*/ 18 h 18"/>
                  <a:gd name="T8" fmla="*/ 71 w 8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8">
                    <a:moveTo>
                      <a:pt x="7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9" y="8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" name="iśḷïḑè"/>
              <p:cNvSpPr/>
              <p:nvPr/>
            </p:nvSpPr>
            <p:spPr bwMode="auto">
              <a:xfrm>
                <a:off x="4320381" y="3973514"/>
                <a:ext cx="252413" cy="38100"/>
              </a:xfrm>
              <a:custGeom>
                <a:avLst/>
                <a:gdLst>
                  <a:gd name="T0" fmla="*/ 11 w 66"/>
                  <a:gd name="T1" fmla="*/ 10 h 10"/>
                  <a:gd name="T2" fmla="*/ 55 w 66"/>
                  <a:gd name="T3" fmla="*/ 10 h 10"/>
                  <a:gd name="T4" fmla="*/ 66 w 66"/>
                  <a:gd name="T5" fmla="*/ 0 h 10"/>
                  <a:gd name="T6" fmla="*/ 0 w 66"/>
                  <a:gd name="T7" fmla="*/ 0 h 10"/>
                  <a:gd name="T8" fmla="*/ 11 w 6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61" y="10"/>
                      <a:pt x="66" y="6"/>
                      <a:pt x="6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5" y="10"/>
                      <a:pt x="11" y="1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" name="îşlidê"/>
              <p:cNvSpPr/>
              <p:nvPr/>
            </p:nvSpPr>
            <p:spPr bwMode="auto">
              <a:xfrm>
                <a:off x="4158456" y="3411539"/>
                <a:ext cx="576263" cy="56197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" name="iṥlíḋé"/>
              <p:cNvSpPr/>
              <p:nvPr/>
            </p:nvSpPr>
            <p:spPr bwMode="auto">
              <a:xfrm>
                <a:off x="4209256" y="3454402"/>
                <a:ext cx="95250" cy="100013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" name="ïṡḻíḑè"/>
              <p:cNvSpPr/>
              <p:nvPr/>
            </p:nvSpPr>
            <p:spPr bwMode="auto">
              <a:xfrm>
                <a:off x="4334669" y="3454402"/>
                <a:ext cx="96838" cy="100013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" name="îṧļïďè"/>
              <p:cNvSpPr/>
              <p:nvPr/>
            </p:nvSpPr>
            <p:spPr bwMode="auto">
              <a:xfrm>
                <a:off x="4466431" y="3454402"/>
                <a:ext cx="95250" cy="100013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" name="îṣļîḋe"/>
              <p:cNvSpPr/>
              <p:nvPr/>
            </p:nvSpPr>
            <p:spPr bwMode="auto">
              <a:xfrm>
                <a:off x="4591844" y="3454402"/>
                <a:ext cx="96838" cy="100013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" name="îŝliḑe"/>
              <p:cNvSpPr/>
              <p:nvPr/>
            </p:nvSpPr>
            <p:spPr bwMode="auto">
              <a:xfrm>
                <a:off x="4209256" y="3581402"/>
                <a:ext cx="95250" cy="968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" name="iṥľíḓê"/>
              <p:cNvSpPr/>
              <p:nvPr/>
            </p:nvSpPr>
            <p:spPr bwMode="auto">
              <a:xfrm>
                <a:off x="4334669" y="3581402"/>
                <a:ext cx="96838" cy="968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" name="îsľîḓê"/>
              <p:cNvSpPr/>
              <p:nvPr/>
            </p:nvSpPr>
            <p:spPr bwMode="auto">
              <a:xfrm>
                <a:off x="4466431" y="3581402"/>
                <a:ext cx="95250" cy="968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" name="ïšḷíḍê"/>
              <p:cNvSpPr/>
              <p:nvPr/>
            </p:nvSpPr>
            <p:spPr bwMode="auto">
              <a:xfrm>
                <a:off x="4591844" y="3581402"/>
                <a:ext cx="96838" cy="968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" name="ïŝ1ïḋé"/>
              <p:cNvSpPr/>
              <p:nvPr/>
            </p:nvSpPr>
            <p:spPr bwMode="auto">
              <a:xfrm>
                <a:off x="4209256" y="3708402"/>
                <a:ext cx="95250" cy="968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" name="íṩliďè"/>
              <p:cNvSpPr/>
              <p:nvPr/>
            </p:nvSpPr>
            <p:spPr bwMode="auto">
              <a:xfrm>
                <a:off x="4334669" y="3708402"/>
                <a:ext cx="96838" cy="968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" name="iṧḷïḋe"/>
              <p:cNvSpPr/>
              <p:nvPr/>
            </p:nvSpPr>
            <p:spPr bwMode="auto">
              <a:xfrm>
                <a:off x="4466431" y="3708402"/>
                <a:ext cx="95250" cy="968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" name="ï$1îḋê"/>
              <p:cNvSpPr/>
              <p:nvPr/>
            </p:nvSpPr>
            <p:spPr bwMode="auto">
              <a:xfrm>
                <a:off x="4591844" y="3708402"/>
                <a:ext cx="96838" cy="9683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" name="ïsḻïďè"/>
              <p:cNvSpPr/>
              <p:nvPr/>
            </p:nvSpPr>
            <p:spPr bwMode="auto">
              <a:xfrm>
                <a:off x="4209256" y="3832227"/>
                <a:ext cx="95250" cy="95250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" name="íslíḍê"/>
              <p:cNvSpPr/>
              <p:nvPr/>
            </p:nvSpPr>
            <p:spPr bwMode="auto">
              <a:xfrm>
                <a:off x="4334669" y="3832227"/>
                <a:ext cx="96838" cy="95250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" name="i$lïdè"/>
              <p:cNvSpPr/>
              <p:nvPr/>
            </p:nvSpPr>
            <p:spPr bwMode="auto">
              <a:xfrm>
                <a:off x="4466431" y="3832227"/>
                <a:ext cx="95250" cy="95250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" name="îṣlïḍê"/>
              <p:cNvSpPr/>
              <p:nvPr/>
            </p:nvSpPr>
            <p:spPr bwMode="auto">
              <a:xfrm>
                <a:off x="4591844" y="3832227"/>
                <a:ext cx="96838" cy="95250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2" name="îṣliḑé"/>
            <p:cNvGrpSpPr/>
            <p:nvPr/>
          </p:nvGrpSpPr>
          <p:grpSpPr>
            <a:xfrm>
              <a:off x="9120981" y="4035427"/>
              <a:ext cx="457200" cy="1954212"/>
              <a:chOff x="9120981" y="4035427"/>
              <a:chExt cx="457200" cy="1954212"/>
            </a:xfrm>
          </p:grpSpPr>
          <p:sp>
            <p:nvSpPr>
              <p:cNvPr id="263" name="išļîḑe"/>
              <p:cNvSpPr/>
              <p:nvPr/>
            </p:nvSpPr>
            <p:spPr bwMode="auto">
              <a:xfrm>
                <a:off x="9152731" y="4059239"/>
                <a:ext cx="390525" cy="252413"/>
              </a:xfrm>
              <a:custGeom>
                <a:avLst/>
                <a:gdLst>
                  <a:gd name="T0" fmla="*/ 123 w 246"/>
                  <a:gd name="T1" fmla="*/ 0 h 159"/>
                  <a:gd name="T2" fmla="*/ 0 w 246"/>
                  <a:gd name="T3" fmla="*/ 0 h 159"/>
                  <a:gd name="T4" fmla="*/ 46 w 246"/>
                  <a:gd name="T5" fmla="*/ 159 h 159"/>
                  <a:gd name="T6" fmla="*/ 123 w 246"/>
                  <a:gd name="T7" fmla="*/ 159 h 159"/>
                  <a:gd name="T8" fmla="*/ 203 w 246"/>
                  <a:gd name="T9" fmla="*/ 159 h 159"/>
                  <a:gd name="T10" fmla="*/ 246 w 246"/>
                  <a:gd name="T11" fmla="*/ 0 h 159"/>
                  <a:gd name="T12" fmla="*/ 123 w 24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159">
                    <a:moveTo>
                      <a:pt x="123" y="0"/>
                    </a:moveTo>
                    <a:lnTo>
                      <a:pt x="0" y="0"/>
                    </a:lnTo>
                    <a:lnTo>
                      <a:pt x="46" y="159"/>
                    </a:lnTo>
                    <a:lnTo>
                      <a:pt x="123" y="159"/>
                    </a:lnTo>
                    <a:lnTo>
                      <a:pt x="203" y="159"/>
                    </a:lnTo>
                    <a:lnTo>
                      <a:pt x="246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5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" name="ïśľiďe"/>
              <p:cNvSpPr/>
              <p:nvPr/>
            </p:nvSpPr>
            <p:spPr bwMode="auto">
              <a:xfrm>
                <a:off x="9255919" y="4059239"/>
                <a:ext cx="184150" cy="252413"/>
              </a:xfrm>
              <a:custGeom>
                <a:avLst/>
                <a:gdLst>
                  <a:gd name="T0" fmla="*/ 58 w 116"/>
                  <a:gd name="T1" fmla="*/ 0 h 159"/>
                  <a:gd name="T2" fmla="*/ 0 w 116"/>
                  <a:gd name="T3" fmla="*/ 0 h 159"/>
                  <a:gd name="T4" fmla="*/ 22 w 116"/>
                  <a:gd name="T5" fmla="*/ 159 h 159"/>
                  <a:gd name="T6" fmla="*/ 58 w 116"/>
                  <a:gd name="T7" fmla="*/ 159 h 159"/>
                  <a:gd name="T8" fmla="*/ 97 w 116"/>
                  <a:gd name="T9" fmla="*/ 159 h 159"/>
                  <a:gd name="T10" fmla="*/ 116 w 116"/>
                  <a:gd name="T11" fmla="*/ 0 h 159"/>
                  <a:gd name="T12" fmla="*/ 58 w 11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59">
                    <a:moveTo>
                      <a:pt x="58" y="0"/>
                    </a:moveTo>
                    <a:lnTo>
                      <a:pt x="0" y="0"/>
                    </a:lnTo>
                    <a:lnTo>
                      <a:pt x="22" y="159"/>
                    </a:lnTo>
                    <a:lnTo>
                      <a:pt x="58" y="159"/>
                    </a:lnTo>
                    <a:lnTo>
                      <a:pt x="97" y="159"/>
                    </a:lnTo>
                    <a:lnTo>
                      <a:pt x="116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5E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" name="îṥļïḓê"/>
              <p:cNvSpPr/>
              <p:nvPr/>
            </p:nvSpPr>
            <p:spPr bwMode="auto">
              <a:xfrm>
                <a:off x="9263856" y="5538789"/>
                <a:ext cx="171450" cy="4159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" name="išľïďe"/>
              <p:cNvSpPr/>
              <p:nvPr/>
            </p:nvSpPr>
            <p:spPr bwMode="auto">
              <a:xfrm>
                <a:off x="9305131" y="4308477"/>
                <a:ext cx="88900" cy="1200150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" name="ïşlîďé"/>
              <p:cNvSpPr/>
              <p:nvPr/>
            </p:nvSpPr>
            <p:spPr bwMode="auto">
              <a:xfrm>
                <a:off x="9263856" y="5478464"/>
                <a:ext cx="171450" cy="6508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" name="îşḷïḓe"/>
              <p:cNvSpPr/>
              <p:nvPr/>
            </p:nvSpPr>
            <p:spPr bwMode="auto">
              <a:xfrm>
                <a:off x="9282906" y="4532314"/>
                <a:ext cx="133350" cy="6508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" name="ïŝļiḑe"/>
              <p:cNvSpPr/>
              <p:nvPr/>
            </p:nvSpPr>
            <p:spPr bwMode="auto">
              <a:xfrm>
                <a:off x="9179719" y="5919789"/>
                <a:ext cx="341313" cy="69850"/>
              </a:xfrm>
              <a:custGeom>
                <a:avLst/>
                <a:gdLst>
                  <a:gd name="T0" fmla="*/ 71 w 89"/>
                  <a:gd name="T1" fmla="*/ 0 h 18"/>
                  <a:gd name="T2" fmla="*/ 18 w 89"/>
                  <a:gd name="T3" fmla="*/ 0 h 18"/>
                  <a:gd name="T4" fmla="*/ 0 w 89"/>
                  <a:gd name="T5" fmla="*/ 18 h 18"/>
                  <a:gd name="T6" fmla="*/ 89 w 89"/>
                  <a:gd name="T7" fmla="*/ 18 h 18"/>
                  <a:gd name="T8" fmla="*/ 71 w 8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8">
                    <a:moveTo>
                      <a:pt x="7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9" y="8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" name="íṧliḋé"/>
              <p:cNvSpPr/>
              <p:nvPr/>
            </p:nvSpPr>
            <p:spPr bwMode="auto">
              <a:xfrm>
                <a:off x="9220994" y="4308477"/>
                <a:ext cx="254000" cy="42863"/>
              </a:xfrm>
              <a:custGeom>
                <a:avLst/>
                <a:gdLst>
                  <a:gd name="T0" fmla="*/ 11 w 66"/>
                  <a:gd name="T1" fmla="*/ 11 h 11"/>
                  <a:gd name="T2" fmla="*/ 55 w 66"/>
                  <a:gd name="T3" fmla="*/ 11 h 11"/>
                  <a:gd name="T4" fmla="*/ 66 w 66"/>
                  <a:gd name="T5" fmla="*/ 0 h 11"/>
                  <a:gd name="T6" fmla="*/ 0 w 66"/>
                  <a:gd name="T7" fmla="*/ 0 h 11"/>
                  <a:gd name="T8" fmla="*/ 11 w 6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1">
                    <a:moveTo>
                      <a:pt x="11" y="11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61" y="11"/>
                      <a:pt x="66" y="6"/>
                      <a:pt x="6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5" y="11"/>
                      <a:pt x="11" y="11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" name="ïšḷíḓé"/>
              <p:cNvSpPr/>
              <p:nvPr/>
            </p:nvSpPr>
            <p:spPr bwMode="auto">
              <a:xfrm>
                <a:off x="9120981" y="4035427"/>
                <a:ext cx="457200" cy="50800"/>
              </a:xfrm>
              <a:custGeom>
                <a:avLst/>
                <a:gdLst>
                  <a:gd name="T0" fmla="*/ 119 w 119"/>
                  <a:gd name="T1" fmla="*/ 7 h 13"/>
                  <a:gd name="T2" fmla="*/ 112 w 119"/>
                  <a:gd name="T3" fmla="*/ 13 h 13"/>
                  <a:gd name="T4" fmla="*/ 7 w 119"/>
                  <a:gd name="T5" fmla="*/ 13 h 13"/>
                  <a:gd name="T6" fmla="*/ 0 w 119"/>
                  <a:gd name="T7" fmla="*/ 7 h 13"/>
                  <a:gd name="T8" fmla="*/ 0 w 119"/>
                  <a:gd name="T9" fmla="*/ 7 h 13"/>
                  <a:gd name="T10" fmla="*/ 7 w 119"/>
                  <a:gd name="T11" fmla="*/ 0 h 13"/>
                  <a:gd name="T12" fmla="*/ 112 w 119"/>
                  <a:gd name="T13" fmla="*/ 0 h 13"/>
                  <a:gd name="T14" fmla="*/ 119 w 119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13">
                    <a:moveTo>
                      <a:pt x="119" y="7"/>
                    </a:moveTo>
                    <a:cubicBezTo>
                      <a:pt x="119" y="11"/>
                      <a:pt x="116" y="13"/>
                      <a:pt x="112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" y="13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19" y="3"/>
                      <a:pt x="119" y="7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83" name="8c8102be-1e74-43cf-98f4-61f5ab40a98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286501" y="1909530"/>
            <a:ext cx="561211" cy="692950"/>
            <a:chOff x="4327525" y="1245394"/>
            <a:chExt cx="3536950" cy="4367213"/>
          </a:xfrm>
        </p:grpSpPr>
        <p:sp>
          <p:nvSpPr>
            <p:cNvPr id="384" name="ïśḷïdè"/>
            <p:cNvSpPr/>
            <p:nvPr/>
          </p:nvSpPr>
          <p:spPr bwMode="auto">
            <a:xfrm>
              <a:off x="4327525" y="3734594"/>
              <a:ext cx="3536950" cy="1727200"/>
            </a:xfrm>
            <a:custGeom>
              <a:avLst/>
              <a:gdLst>
                <a:gd name="T0" fmla="*/ 1376 w 2228"/>
                <a:gd name="T1" fmla="*/ 1088 h 1088"/>
                <a:gd name="T2" fmla="*/ 0 w 2228"/>
                <a:gd name="T3" fmla="*/ 700 h 1088"/>
                <a:gd name="T4" fmla="*/ 951 w 2228"/>
                <a:gd name="T5" fmla="*/ 0 h 1088"/>
                <a:gd name="T6" fmla="*/ 2228 w 2228"/>
                <a:gd name="T7" fmla="*/ 356 h 1088"/>
                <a:gd name="T8" fmla="*/ 1376 w 2228"/>
                <a:gd name="T9" fmla="*/ 108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8" h="1088">
                  <a:moveTo>
                    <a:pt x="1376" y="1088"/>
                  </a:moveTo>
                  <a:lnTo>
                    <a:pt x="0" y="700"/>
                  </a:lnTo>
                  <a:lnTo>
                    <a:pt x="951" y="0"/>
                  </a:lnTo>
                  <a:lnTo>
                    <a:pt x="2228" y="356"/>
                  </a:lnTo>
                  <a:lnTo>
                    <a:pt x="1376" y="1088"/>
                  </a:lnTo>
                  <a:close/>
                </a:path>
              </a:pathLst>
            </a:custGeom>
            <a:solidFill>
              <a:srgbClr val="EF7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5" name="iśḷïḓe"/>
            <p:cNvSpPr/>
            <p:nvPr/>
          </p:nvSpPr>
          <p:spPr bwMode="auto">
            <a:xfrm>
              <a:off x="4327525" y="4845844"/>
              <a:ext cx="2184400" cy="766763"/>
            </a:xfrm>
            <a:custGeom>
              <a:avLst/>
              <a:gdLst>
                <a:gd name="T0" fmla="*/ 1376 w 1376"/>
                <a:gd name="T1" fmla="*/ 483 h 483"/>
                <a:gd name="T2" fmla="*/ 0 w 1376"/>
                <a:gd name="T3" fmla="*/ 96 h 483"/>
                <a:gd name="T4" fmla="*/ 0 w 1376"/>
                <a:gd name="T5" fmla="*/ 0 h 483"/>
                <a:gd name="T6" fmla="*/ 1376 w 1376"/>
                <a:gd name="T7" fmla="*/ 388 h 483"/>
                <a:gd name="T8" fmla="*/ 1376 w 1376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6" h="483">
                  <a:moveTo>
                    <a:pt x="1376" y="483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376" y="388"/>
                  </a:lnTo>
                  <a:lnTo>
                    <a:pt x="1376" y="483"/>
                  </a:lnTo>
                  <a:close/>
                </a:path>
              </a:pathLst>
            </a:custGeom>
            <a:solidFill>
              <a:srgbClr val="E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6" name="iṡlíďè"/>
            <p:cNvSpPr/>
            <p:nvPr/>
          </p:nvSpPr>
          <p:spPr bwMode="auto">
            <a:xfrm>
              <a:off x="6511925" y="4299744"/>
              <a:ext cx="1352550" cy="1312863"/>
            </a:xfrm>
            <a:custGeom>
              <a:avLst/>
              <a:gdLst>
                <a:gd name="T0" fmla="*/ 852 w 852"/>
                <a:gd name="T1" fmla="*/ 0 h 827"/>
                <a:gd name="T2" fmla="*/ 852 w 852"/>
                <a:gd name="T3" fmla="*/ 84 h 827"/>
                <a:gd name="T4" fmla="*/ 0 w 852"/>
                <a:gd name="T5" fmla="*/ 827 h 827"/>
                <a:gd name="T6" fmla="*/ 0 w 852"/>
                <a:gd name="T7" fmla="*/ 732 h 827"/>
                <a:gd name="T8" fmla="*/ 852 w 852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827">
                  <a:moveTo>
                    <a:pt x="852" y="0"/>
                  </a:moveTo>
                  <a:lnTo>
                    <a:pt x="852" y="84"/>
                  </a:lnTo>
                  <a:lnTo>
                    <a:pt x="0" y="827"/>
                  </a:lnTo>
                  <a:lnTo>
                    <a:pt x="0" y="732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D73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7" name="ïṡľiḋê"/>
            <p:cNvSpPr/>
            <p:nvPr/>
          </p:nvSpPr>
          <p:spPr bwMode="auto">
            <a:xfrm>
              <a:off x="5119688" y="1245394"/>
              <a:ext cx="2008188" cy="3673475"/>
            </a:xfrm>
            <a:custGeom>
              <a:avLst/>
              <a:gdLst>
                <a:gd name="T0" fmla="*/ 557 w 557"/>
                <a:gd name="T1" fmla="*/ 916 h 1021"/>
                <a:gd name="T2" fmla="*/ 554 w 557"/>
                <a:gd name="T3" fmla="*/ 900 h 1021"/>
                <a:gd name="T4" fmla="*/ 457 w 557"/>
                <a:gd name="T5" fmla="*/ 390 h 1021"/>
                <a:gd name="T6" fmla="*/ 451 w 557"/>
                <a:gd name="T7" fmla="*/ 364 h 1021"/>
                <a:gd name="T8" fmla="*/ 444 w 557"/>
                <a:gd name="T9" fmla="*/ 326 h 1021"/>
                <a:gd name="T10" fmla="*/ 438 w 557"/>
                <a:gd name="T11" fmla="*/ 293 h 1021"/>
                <a:gd name="T12" fmla="*/ 426 w 557"/>
                <a:gd name="T13" fmla="*/ 232 h 1021"/>
                <a:gd name="T14" fmla="*/ 420 w 557"/>
                <a:gd name="T15" fmla="*/ 201 h 1021"/>
                <a:gd name="T16" fmla="*/ 411 w 557"/>
                <a:gd name="T17" fmla="*/ 154 h 1021"/>
                <a:gd name="T18" fmla="*/ 407 w 557"/>
                <a:gd name="T19" fmla="*/ 135 h 1021"/>
                <a:gd name="T20" fmla="*/ 390 w 557"/>
                <a:gd name="T21" fmla="*/ 42 h 1021"/>
                <a:gd name="T22" fmla="*/ 279 w 557"/>
                <a:gd name="T23" fmla="*/ 0 h 1021"/>
                <a:gd name="T24" fmla="*/ 168 w 557"/>
                <a:gd name="T25" fmla="*/ 42 h 1021"/>
                <a:gd name="T26" fmla="*/ 150 w 557"/>
                <a:gd name="T27" fmla="*/ 135 h 1021"/>
                <a:gd name="T28" fmla="*/ 146 w 557"/>
                <a:gd name="T29" fmla="*/ 154 h 1021"/>
                <a:gd name="T30" fmla="*/ 138 w 557"/>
                <a:gd name="T31" fmla="*/ 201 h 1021"/>
                <a:gd name="T32" fmla="*/ 132 w 557"/>
                <a:gd name="T33" fmla="*/ 232 h 1021"/>
                <a:gd name="T34" fmla="*/ 120 w 557"/>
                <a:gd name="T35" fmla="*/ 293 h 1021"/>
                <a:gd name="T36" fmla="*/ 114 w 557"/>
                <a:gd name="T37" fmla="*/ 326 h 1021"/>
                <a:gd name="T38" fmla="*/ 106 w 557"/>
                <a:gd name="T39" fmla="*/ 364 h 1021"/>
                <a:gd name="T40" fmla="*/ 101 w 557"/>
                <a:gd name="T41" fmla="*/ 390 h 1021"/>
                <a:gd name="T42" fmla="*/ 3 w 557"/>
                <a:gd name="T43" fmla="*/ 900 h 1021"/>
                <a:gd name="T44" fmla="*/ 0 w 557"/>
                <a:gd name="T45" fmla="*/ 916 h 1021"/>
                <a:gd name="T46" fmla="*/ 0 w 557"/>
                <a:gd name="T47" fmla="*/ 916 h 1021"/>
                <a:gd name="T48" fmla="*/ 0 w 557"/>
                <a:gd name="T49" fmla="*/ 916 h 1021"/>
                <a:gd name="T50" fmla="*/ 279 w 557"/>
                <a:gd name="T51" fmla="*/ 1021 h 1021"/>
                <a:gd name="T52" fmla="*/ 424 w 557"/>
                <a:gd name="T53" fmla="*/ 1006 h 1021"/>
                <a:gd name="T54" fmla="*/ 557 w 557"/>
                <a:gd name="T55" fmla="*/ 916 h 1021"/>
                <a:gd name="T56" fmla="*/ 557 w 557"/>
                <a:gd name="T57" fmla="*/ 916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7" h="1021">
                  <a:moveTo>
                    <a:pt x="557" y="916"/>
                  </a:moveTo>
                  <a:cubicBezTo>
                    <a:pt x="557" y="910"/>
                    <a:pt x="556" y="905"/>
                    <a:pt x="554" y="900"/>
                  </a:cubicBezTo>
                  <a:cubicBezTo>
                    <a:pt x="457" y="390"/>
                    <a:pt x="457" y="390"/>
                    <a:pt x="457" y="390"/>
                  </a:cubicBezTo>
                  <a:cubicBezTo>
                    <a:pt x="451" y="364"/>
                    <a:pt x="451" y="364"/>
                    <a:pt x="451" y="364"/>
                  </a:cubicBezTo>
                  <a:cubicBezTo>
                    <a:pt x="444" y="326"/>
                    <a:pt x="444" y="326"/>
                    <a:pt x="444" y="326"/>
                  </a:cubicBezTo>
                  <a:cubicBezTo>
                    <a:pt x="438" y="293"/>
                    <a:pt x="438" y="293"/>
                    <a:pt x="438" y="293"/>
                  </a:cubicBezTo>
                  <a:cubicBezTo>
                    <a:pt x="426" y="232"/>
                    <a:pt x="426" y="232"/>
                    <a:pt x="426" y="232"/>
                  </a:cubicBezTo>
                  <a:cubicBezTo>
                    <a:pt x="420" y="201"/>
                    <a:pt x="420" y="201"/>
                    <a:pt x="420" y="201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7" y="135"/>
                    <a:pt x="407" y="135"/>
                    <a:pt x="407" y="135"/>
                  </a:cubicBezTo>
                  <a:cubicBezTo>
                    <a:pt x="390" y="42"/>
                    <a:pt x="390" y="42"/>
                    <a:pt x="390" y="42"/>
                  </a:cubicBezTo>
                  <a:cubicBezTo>
                    <a:pt x="390" y="19"/>
                    <a:pt x="340" y="0"/>
                    <a:pt x="279" y="0"/>
                  </a:cubicBezTo>
                  <a:cubicBezTo>
                    <a:pt x="218" y="0"/>
                    <a:pt x="168" y="19"/>
                    <a:pt x="168" y="42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20" y="293"/>
                    <a:pt x="120" y="293"/>
                    <a:pt x="120" y="293"/>
                  </a:cubicBezTo>
                  <a:cubicBezTo>
                    <a:pt x="114" y="326"/>
                    <a:pt x="114" y="326"/>
                    <a:pt x="114" y="326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1" y="390"/>
                    <a:pt x="101" y="390"/>
                    <a:pt x="101" y="390"/>
                  </a:cubicBezTo>
                  <a:cubicBezTo>
                    <a:pt x="3" y="900"/>
                    <a:pt x="3" y="900"/>
                    <a:pt x="3" y="900"/>
                  </a:cubicBezTo>
                  <a:cubicBezTo>
                    <a:pt x="1" y="905"/>
                    <a:pt x="0" y="910"/>
                    <a:pt x="0" y="916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0" y="974"/>
                    <a:pt x="125" y="1021"/>
                    <a:pt x="279" y="1021"/>
                  </a:cubicBezTo>
                  <a:cubicBezTo>
                    <a:pt x="332" y="1021"/>
                    <a:pt x="382" y="1016"/>
                    <a:pt x="424" y="1006"/>
                  </a:cubicBezTo>
                  <a:cubicBezTo>
                    <a:pt x="504" y="987"/>
                    <a:pt x="557" y="954"/>
                    <a:pt x="557" y="916"/>
                  </a:cubicBezTo>
                  <a:cubicBezTo>
                    <a:pt x="557" y="916"/>
                    <a:pt x="557" y="916"/>
                    <a:pt x="557" y="916"/>
                  </a:cubicBezTo>
                  <a:close/>
                </a:path>
              </a:pathLst>
            </a:custGeom>
            <a:solidFill>
              <a:srgbClr val="E9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8" name="íṡliḑê"/>
            <p:cNvSpPr/>
            <p:nvPr/>
          </p:nvSpPr>
          <p:spPr bwMode="auto">
            <a:xfrm>
              <a:off x="5484813" y="2418557"/>
              <a:ext cx="976313" cy="446088"/>
            </a:xfrm>
            <a:custGeom>
              <a:avLst/>
              <a:gdLst>
                <a:gd name="T0" fmla="*/ 178 w 271"/>
                <a:gd name="T1" fmla="*/ 124 h 124"/>
                <a:gd name="T2" fmla="*/ 271 w 271"/>
                <a:gd name="T3" fmla="*/ 114 h 124"/>
                <a:gd name="T4" fmla="*/ 264 w 271"/>
                <a:gd name="T5" fmla="*/ 43 h 124"/>
                <a:gd name="T6" fmla="*/ 178 w 271"/>
                <a:gd name="T7" fmla="*/ 52 h 124"/>
                <a:gd name="T8" fmla="*/ 29 w 271"/>
                <a:gd name="T9" fmla="*/ 18 h 124"/>
                <a:gd name="T10" fmla="*/ 13 w 271"/>
                <a:gd name="T11" fmla="*/ 0 h 124"/>
                <a:gd name="T12" fmla="*/ 5 w 271"/>
                <a:gd name="T13" fmla="*/ 38 h 124"/>
                <a:gd name="T14" fmla="*/ 0 w 271"/>
                <a:gd name="T15" fmla="*/ 64 h 124"/>
                <a:gd name="T16" fmla="*/ 178 w 271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124">
                  <a:moveTo>
                    <a:pt x="178" y="124"/>
                  </a:moveTo>
                  <a:cubicBezTo>
                    <a:pt x="212" y="124"/>
                    <a:pt x="244" y="120"/>
                    <a:pt x="271" y="114"/>
                  </a:cubicBezTo>
                  <a:cubicBezTo>
                    <a:pt x="264" y="43"/>
                    <a:pt x="264" y="43"/>
                    <a:pt x="264" y="43"/>
                  </a:cubicBezTo>
                  <a:cubicBezTo>
                    <a:pt x="239" y="48"/>
                    <a:pt x="209" y="52"/>
                    <a:pt x="178" y="52"/>
                  </a:cubicBezTo>
                  <a:cubicBezTo>
                    <a:pt x="114" y="52"/>
                    <a:pt x="58" y="38"/>
                    <a:pt x="29" y="18"/>
                  </a:cubicBezTo>
                  <a:cubicBezTo>
                    <a:pt x="21" y="12"/>
                    <a:pt x="16" y="6"/>
                    <a:pt x="13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1" y="98"/>
                    <a:pt x="86" y="124"/>
                    <a:pt x="17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9" name="ïŝlïďé"/>
            <p:cNvSpPr/>
            <p:nvPr/>
          </p:nvSpPr>
          <p:spPr bwMode="auto">
            <a:xfrm>
              <a:off x="6435725" y="2418557"/>
              <a:ext cx="331788" cy="409575"/>
            </a:xfrm>
            <a:custGeom>
              <a:avLst/>
              <a:gdLst>
                <a:gd name="T0" fmla="*/ 62 w 92"/>
                <a:gd name="T1" fmla="*/ 18 h 114"/>
                <a:gd name="T2" fmla="*/ 0 w 92"/>
                <a:gd name="T3" fmla="*/ 43 h 114"/>
                <a:gd name="T4" fmla="*/ 7 w 92"/>
                <a:gd name="T5" fmla="*/ 114 h 114"/>
                <a:gd name="T6" fmla="*/ 92 w 92"/>
                <a:gd name="T7" fmla="*/ 64 h 114"/>
                <a:gd name="T8" fmla="*/ 86 w 92"/>
                <a:gd name="T9" fmla="*/ 38 h 114"/>
                <a:gd name="T10" fmla="*/ 79 w 92"/>
                <a:gd name="T11" fmla="*/ 0 h 114"/>
                <a:gd name="T12" fmla="*/ 62 w 92"/>
                <a:gd name="T13" fmla="*/ 1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4">
                  <a:moveTo>
                    <a:pt x="62" y="18"/>
                  </a:moveTo>
                  <a:cubicBezTo>
                    <a:pt x="48" y="28"/>
                    <a:pt x="26" y="37"/>
                    <a:pt x="0" y="4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52" y="103"/>
                    <a:pt x="85" y="85"/>
                    <a:pt x="92" y="64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6" y="6"/>
                    <a:pt x="70" y="12"/>
                    <a:pt x="62" y="1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0" name="iS1îďe"/>
            <p:cNvSpPr/>
            <p:nvPr/>
          </p:nvSpPr>
          <p:spPr bwMode="auto">
            <a:xfrm>
              <a:off x="6403975" y="2080419"/>
              <a:ext cx="317500" cy="492125"/>
            </a:xfrm>
            <a:custGeom>
              <a:avLst/>
              <a:gdLst>
                <a:gd name="T0" fmla="*/ 24 w 88"/>
                <a:gd name="T1" fmla="*/ 31 h 137"/>
                <a:gd name="T2" fmla="*/ 0 w 88"/>
                <a:gd name="T3" fmla="*/ 37 h 137"/>
                <a:gd name="T4" fmla="*/ 9 w 88"/>
                <a:gd name="T5" fmla="*/ 137 h 137"/>
                <a:gd name="T6" fmla="*/ 71 w 88"/>
                <a:gd name="T7" fmla="*/ 112 h 137"/>
                <a:gd name="T8" fmla="*/ 88 w 88"/>
                <a:gd name="T9" fmla="*/ 94 h 137"/>
                <a:gd name="T10" fmla="*/ 82 w 88"/>
                <a:gd name="T11" fmla="*/ 61 h 137"/>
                <a:gd name="T12" fmla="*/ 70 w 88"/>
                <a:gd name="T13" fmla="*/ 0 h 137"/>
                <a:gd name="T14" fmla="*/ 24 w 88"/>
                <a:gd name="T15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37">
                  <a:moveTo>
                    <a:pt x="24" y="31"/>
                  </a:moveTo>
                  <a:cubicBezTo>
                    <a:pt x="17" y="33"/>
                    <a:pt x="9" y="36"/>
                    <a:pt x="0" y="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35" y="131"/>
                    <a:pt x="57" y="122"/>
                    <a:pt x="71" y="112"/>
                  </a:cubicBezTo>
                  <a:cubicBezTo>
                    <a:pt x="79" y="106"/>
                    <a:pt x="85" y="100"/>
                    <a:pt x="88" y="94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4" y="12"/>
                    <a:pt x="47" y="23"/>
                    <a:pt x="24" y="31"/>
                  </a:cubicBezTo>
                  <a:close/>
                </a:path>
              </a:pathLst>
            </a:custGeom>
            <a:solidFill>
              <a:srgbClr val="D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1" name="ïśľîďé"/>
            <p:cNvSpPr/>
            <p:nvPr/>
          </p:nvSpPr>
          <p:spPr bwMode="auto">
            <a:xfrm>
              <a:off x="6378575" y="1799432"/>
              <a:ext cx="277813" cy="412750"/>
            </a:xfrm>
            <a:custGeom>
              <a:avLst/>
              <a:gdLst>
                <a:gd name="T0" fmla="*/ 35 w 77"/>
                <a:gd name="T1" fmla="*/ 25 h 115"/>
                <a:gd name="T2" fmla="*/ 0 w 77"/>
                <a:gd name="T3" fmla="*/ 37 h 115"/>
                <a:gd name="T4" fmla="*/ 7 w 77"/>
                <a:gd name="T5" fmla="*/ 115 h 115"/>
                <a:gd name="T6" fmla="*/ 31 w 77"/>
                <a:gd name="T7" fmla="*/ 109 h 115"/>
                <a:gd name="T8" fmla="*/ 77 w 77"/>
                <a:gd name="T9" fmla="*/ 78 h 115"/>
                <a:gd name="T10" fmla="*/ 71 w 77"/>
                <a:gd name="T11" fmla="*/ 47 h 115"/>
                <a:gd name="T12" fmla="*/ 62 w 77"/>
                <a:gd name="T13" fmla="*/ 0 h 115"/>
                <a:gd name="T14" fmla="*/ 35 w 77"/>
                <a:gd name="T15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15">
                  <a:moveTo>
                    <a:pt x="35" y="25"/>
                  </a:moveTo>
                  <a:cubicBezTo>
                    <a:pt x="25" y="30"/>
                    <a:pt x="13" y="34"/>
                    <a:pt x="0" y="37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6" y="114"/>
                    <a:pt x="24" y="111"/>
                    <a:pt x="31" y="109"/>
                  </a:cubicBezTo>
                  <a:cubicBezTo>
                    <a:pt x="54" y="101"/>
                    <a:pt x="71" y="90"/>
                    <a:pt x="77" y="7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9" y="10"/>
                    <a:pt x="49" y="18"/>
                    <a:pt x="35" y="2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2" name="iśļïḍe"/>
            <p:cNvSpPr/>
            <p:nvPr/>
          </p:nvSpPr>
          <p:spPr bwMode="auto">
            <a:xfrm>
              <a:off x="5595938" y="1799432"/>
              <a:ext cx="808038" cy="446088"/>
            </a:xfrm>
            <a:custGeom>
              <a:avLst/>
              <a:gdLst>
                <a:gd name="T0" fmla="*/ 46 w 224"/>
                <a:gd name="T1" fmla="*/ 109 h 124"/>
                <a:gd name="T2" fmla="*/ 147 w 224"/>
                <a:gd name="T3" fmla="*/ 124 h 124"/>
                <a:gd name="T4" fmla="*/ 224 w 224"/>
                <a:gd name="T5" fmla="*/ 115 h 124"/>
                <a:gd name="T6" fmla="*/ 217 w 224"/>
                <a:gd name="T7" fmla="*/ 37 h 124"/>
                <a:gd name="T8" fmla="*/ 147 w 224"/>
                <a:gd name="T9" fmla="*/ 45 h 124"/>
                <a:gd name="T10" fmla="*/ 42 w 224"/>
                <a:gd name="T11" fmla="*/ 25 h 124"/>
                <a:gd name="T12" fmla="*/ 14 w 224"/>
                <a:gd name="T13" fmla="*/ 0 h 124"/>
                <a:gd name="T14" fmla="*/ 6 w 224"/>
                <a:gd name="T15" fmla="*/ 47 h 124"/>
                <a:gd name="T16" fmla="*/ 0 w 224"/>
                <a:gd name="T17" fmla="*/ 78 h 124"/>
                <a:gd name="T18" fmla="*/ 46 w 224"/>
                <a:gd name="T19" fmla="*/ 10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24">
                  <a:moveTo>
                    <a:pt x="46" y="109"/>
                  </a:moveTo>
                  <a:cubicBezTo>
                    <a:pt x="73" y="118"/>
                    <a:pt x="108" y="124"/>
                    <a:pt x="147" y="124"/>
                  </a:cubicBezTo>
                  <a:cubicBezTo>
                    <a:pt x="175" y="124"/>
                    <a:pt x="201" y="121"/>
                    <a:pt x="224" y="115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196" y="42"/>
                    <a:pt x="173" y="45"/>
                    <a:pt x="147" y="45"/>
                  </a:cubicBezTo>
                  <a:cubicBezTo>
                    <a:pt x="104" y="45"/>
                    <a:pt x="67" y="37"/>
                    <a:pt x="42" y="25"/>
                  </a:cubicBezTo>
                  <a:cubicBezTo>
                    <a:pt x="27" y="18"/>
                    <a:pt x="17" y="10"/>
                    <a:pt x="14" y="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" y="90"/>
                    <a:pt x="23" y="101"/>
                    <a:pt x="46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3" name="iṣ1ïḑê"/>
            <p:cNvSpPr/>
            <p:nvPr/>
          </p:nvSpPr>
          <p:spPr bwMode="auto">
            <a:xfrm>
              <a:off x="6338888" y="1396207"/>
              <a:ext cx="263525" cy="536575"/>
            </a:xfrm>
            <a:custGeom>
              <a:avLst/>
              <a:gdLst>
                <a:gd name="T0" fmla="*/ 0 w 73"/>
                <a:gd name="T1" fmla="*/ 36 h 149"/>
                <a:gd name="T2" fmla="*/ 11 w 73"/>
                <a:gd name="T3" fmla="*/ 149 h 149"/>
                <a:gd name="T4" fmla="*/ 46 w 73"/>
                <a:gd name="T5" fmla="*/ 137 h 149"/>
                <a:gd name="T6" fmla="*/ 73 w 73"/>
                <a:gd name="T7" fmla="*/ 112 h 149"/>
                <a:gd name="T8" fmla="*/ 69 w 73"/>
                <a:gd name="T9" fmla="*/ 93 h 149"/>
                <a:gd name="T10" fmla="*/ 52 w 73"/>
                <a:gd name="T11" fmla="*/ 0 h 149"/>
                <a:gd name="T12" fmla="*/ 0 w 73"/>
                <a:gd name="T13" fmla="*/ 3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49">
                  <a:moveTo>
                    <a:pt x="0" y="36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24" y="146"/>
                    <a:pt x="36" y="142"/>
                    <a:pt x="46" y="137"/>
                  </a:cubicBezTo>
                  <a:cubicBezTo>
                    <a:pt x="60" y="130"/>
                    <a:pt x="70" y="122"/>
                    <a:pt x="73" y="112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5"/>
                    <a:pt x="31" y="28"/>
                    <a:pt x="0" y="36"/>
                  </a:cubicBezTo>
                  <a:close/>
                </a:path>
              </a:pathLst>
            </a:custGeom>
            <a:solidFill>
              <a:srgbClr val="D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4" name="ísḷiďe"/>
            <p:cNvSpPr/>
            <p:nvPr/>
          </p:nvSpPr>
          <p:spPr bwMode="auto">
            <a:xfrm>
              <a:off x="6461125" y="2648744"/>
              <a:ext cx="666750" cy="2216150"/>
            </a:xfrm>
            <a:custGeom>
              <a:avLst/>
              <a:gdLst>
                <a:gd name="T0" fmla="*/ 185 w 185"/>
                <a:gd name="T1" fmla="*/ 526 h 616"/>
                <a:gd name="T2" fmla="*/ 182 w 185"/>
                <a:gd name="T3" fmla="*/ 510 h 616"/>
                <a:gd name="T4" fmla="*/ 85 w 185"/>
                <a:gd name="T5" fmla="*/ 0 h 616"/>
                <a:gd name="T6" fmla="*/ 0 w 185"/>
                <a:gd name="T7" fmla="*/ 50 h 616"/>
                <a:gd name="T8" fmla="*/ 52 w 185"/>
                <a:gd name="T9" fmla="*/ 616 h 616"/>
                <a:gd name="T10" fmla="*/ 185 w 185"/>
                <a:gd name="T11" fmla="*/ 526 h 616"/>
                <a:gd name="T12" fmla="*/ 185 w 185"/>
                <a:gd name="T13" fmla="*/ 52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16">
                  <a:moveTo>
                    <a:pt x="185" y="526"/>
                  </a:moveTo>
                  <a:cubicBezTo>
                    <a:pt x="185" y="520"/>
                    <a:pt x="184" y="515"/>
                    <a:pt x="182" y="51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21"/>
                    <a:pt x="45" y="39"/>
                    <a:pt x="0" y="50"/>
                  </a:cubicBezTo>
                  <a:cubicBezTo>
                    <a:pt x="52" y="616"/>
                    <a:pt x="52" y="616"/>
                    <a:pt x="52" y="616"/>
                  </a:cubicBezTo>
                  <a:cubicBezTo>
                    <a:pt x="132" y="597"/>
                    <a:pt x="185" y="564"/>
                    <a:pt x="185" y="526"/>
                  </a:cubicBezTo>
                  <a:cubicBezTo>
                    <a:pt x="185" y="526"/>
                    <a:pt x="185" y="526"/>
                    <a:pt x="185" y="526"/>
                  </a:cubicBezTo>
                  <a:close/>
                </a:path>
              </a:pathLst>
            </a:custGeom>
            <a:solidFill>
              <a:srgbClr val="D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5" name="ïSľîdê"/>
            <p:cNvSpPr/>
            <p:nvPr/>
          </p:nvSpPr>
          <p:spPr bwMode="auto">
            <a:xfrm>
              <a:off x="5726113" y="1245394"/>
              <a:ext cx="800100" cy="301625"/>
            </a:xfrm>
            <a:custGeom>
              <a:avLst/>
              <a:gdLst>
                <a:gd name="T0" fmla="*/ 111 w 222"/>
                <a:gd name="T1" fmla="*/ 0 h 84"/>
                <a:gd name="T2" fmla="*/ 0 w 222"/>
                <a:gd name="T3" fmla="*/ 42 h 84"/>
                <a:gd name="T4" fmla="*/ 111 w 222"/>
                <a:gd name="T5" fmla="*/ 84 h 84"/>
                <a:gd name="T6" fmla="*/ 111 w 222"/>
                <a:gd name="T7" fmla="*/ 84 h 84"/>
                <a:gd name="T8" fmla="*/ 170 w 222"/>
                <a:gd name="T9" fmla="*/ 78 h 84"/>
                <a:gd name="T10" fmla="*/ 222 w 222"/>
                <a:gd name="T11" fmla="*/ 42 h 84"/>
                <a:gd name="T12" fmla="*/ 111 w 222"/>
                <a:gd name="T13" fmla="*/ 0 h 84"/>
                <a:gd name="T14" fmla="*/ 111 w 222"/>
                <a:gd name="T15" fmla="*/ 46 h 84"/>
                <a:gd name="T16" fmla="*/ 53 w 222"/>
                <a:gd name="T17" fmla="*/ 24 h 84"/>
                <a:gd name="T18" fmla="*/ 111 w 222"/>
                <a:gd name="T19" fmla="*/ 2 h 84"/>
                <a:gd name="T20" fmla="*/ 169 w 222"/>
                <a:gd name="T21" fmla="*/ 24 h 84"/>
                <a:gd name="T22" fmla="*/ 111 w 222"/>
                <a:gd name="T2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84">
                  <a:moveTo>
                    <a:pt x="111" y="0"/>
                  </a:moveTo>
                  <a:cubicBezTo>
                    <a:pt x="50" y="0"/>
                    <a:pt x="0" y="19"/>
                    <a:pt x="0" y="42"/>
                  </a:cubicBezTo>
                  <a:cubicBezTo>
                    <a:pt x="0" y="65"/>
                    <a:pt x="5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33" y="84"/>
                    <a:pt x="153" y="82"/>
                    <a:pt x="170" y="78"/>
                  </a:cubicBezTo>
                  <a:cubicBezTo>
                    <a:pt x="201" y="70"/>
                    <a:pt x="222" y="57"/>
                    <a:pt x="222" y="42"/>
                  </a:cubicBezTo>
                  <a:cubicBezTo>
                    <a:pt x="222" y="19"/>
                    <a:pt x="172" y="0"/>
                    <a:pt x="111" y="0"/>
                  </a:cubicBezTo>
                  <a:close/>
                  <a:moveTo>
                    <a:pt x="111" y="46"/>
                  </a:moveTo>
                  <a:cubicBezTo>
                    <a:pt x="79" y="46"/>
                    <a:pt x="53" y="36"/>
                    <a:pt x="53" y="24"/>
                  </a:cubicBezTo>
                  <a:cubicBezTo>
                    <a:pt x="53" y="12"/>
                    <a:pt x="79" y="2"/>
                    <a:pt x="111" y="2"/>
                  </a:cubicBezTo>
                  <a:cubicBezTo>
                    <a:pt x="143" y="2"/>
                    <a:pt x="169" y="12"/>
                    <a:pt x="169" y="24"/>
                  </a:cubicBezTo>
                  <a:cubicBezTo>
                    <a:pt x="169" y="36"/>
                    <a:pt x="143" y="46"/>
                    <a:pt x="111" y="46"/>
                  </a:cubicBezTo>
                  <a:close/>
                </a:path>
              </a:pathLst>
            </a:custGeom>
            <a:solidFill>
              <a:srgbClr val="EF7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6" name="iSľíḍê"/>
            <p:cNvSpPr/>
            <p:nvPr/>
          </p:nvSpPr>
          <p:spPr bwMode="auto">
            <a:xfrm>
              <a:off x="5916613" y="1256507"/>
              <a:ext cx="419100" cy="161925"/>
            </a:xfrm>
            <a:prstGeom prst="ellipse">
              <a:avLst/>
            </a:prstGeom>
            <a:solidFill>
              <a:srgbClr val="D73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67" name="文本框 466"/>
          <p:cNvSpPr txBox="1"/>
          <p:nvPr/>
        </p:nvSpPr>
        <p:spPr>
          <a:xfrm>
            <a:off x="2933065" y="2044700"/>
            <a:ext cx="72053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规范全市道路交通事故应急处置工作，提高道路交通事故现场组织、指挥、协调、处置的能力，建立高效、严谨、规范的应急处置机制，按照上级要求，市公安局依据相关法律法规结合我市实际，制定了《密山市道路交通事故应急预案》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斜纹 1"/>
          <p:cNvSpPr/>
          <p:nvPr/>
        </p:nvSpPr>
        <p:spPr>
          <a:xfrm flipH="1">
            <a:off x="10248348" y="7647"/>
            <a:ext cx="1940660" cy="1635333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2500275">
            <a:off x="10575394" y="395899"/>
            <a:ext cx="1667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6666"/>
                </a:solidFill>
                <a:latin typeface="锐字工房洪荒之光中黑简1.0" panose="02010600030101010101" pitchFamily="2" charset="-122"/>
                <a:ea typeface="锐字工房洪荒之光中黑简1.0" panose="02010600030101010101" pitchFamily="2" charset="-122"/>
              </a:rPr>
              <a:t>安全文明出行</a:t>
            </a:r>
            <a:endParaRPr lang="zh-CN" altLang="en-US" b="1" dirty="0">
              <a:solidFill>
                <a:srgbClr val="006666"/>
              </a:solidFill>
              <a:latin typeface="锐字工房洪荒之光中黑简1.0" panose="02010600030101010101" pitchFamily="2" charset="-122"/>
              <a:ea typeface="锐字工房洪荒之光中黑简1.0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4684156"/>
            <a:ext cx="12192000" cy="2173843"/>
            <a:chOff x="0" y="4684156"/>
            <a:chExt cx="12192000" cy="2173843"/>
          </a:xfrm>
        </p:grpSpPr>
        <p:sp>
          <p:nvSpPr>
            <p:cNvPr id="4" name="矩形 3"/>
            <p:cNvSpPr/>
            <p:nvPr/>
          </p:nvSpPr>
          <p:spPr>
            <a:xfrm>
              <a:off x="0" y="4684156"/>
              <a:ext cx="12192000" cy="21738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6609555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4860584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>
              <a:off x="0" y="57710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7212"/>
            <a:ext cx="5238750" cy="2143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594" y1="93627" x2="10625" y2="49020"/>
                        <a14:foregroundMark x1="17813" y1="92402" x2="96250" y2="93627"/>
                        <a14:foregroundMark x1="88594" y1="85539" x2="77031" y2="1471"/>
                        <a14:foregroundMark x1="53594" y1="89706" x2="59219" y2="1471"/>
                        <a14:foregroundMark x1="75313" y1="80882" x2="81719" y2="79657"/>
                        <a14:foregroundMark x1="27187" y1="83088" x2="34531" y2="3431"/>
                        <a14:foregroundMark x1="42500" y1="2206" x2="50156" y2="2206"/>
                        <a14:foregroundMark x1="53594" y1="45588" x2="53594" y2="4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42" y="4710097"/>
            <a:ext cx="3409950" cy="21738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7" b="100000" l="10000" r="90000">
                        <a14:foregroundMark x1="26167" y1="62167" x2="27167" y2="55500"/>
                        <a14:foregroundMark x1="49667" y1="75500" x2="52833" y2="73833"/>
                        <a14:foregroundMark x1="39667" y1="77167" x2="39167" y2="70833"/>
                        <a14:backgroundMark x1="15333" y1="33833" x2="19167" y2="30333"/>
                        <a14:backgroundMark x1="30833" y1="55333" x2="34667" y2="5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80" y="4616132"/>
            <a:ext cx="2095500" cy="2095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44886" y="1208155"/>
            <a:ext cx="485750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问：为什么要制定预案？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039995" y="845820"/>
            <a:ext cx="6689090" cy="5080635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 w="63500">
            <a:solidFill>
              <a:srgbClr val="0066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252720" y="1722120"/>
            <a:ext cx="6264275" cy="42043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一是参照《黑龙江省道路交通事故应急预案》，根据机构改革后相关单位名称和职能发生变化和调整制定本预案。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二是完善各级相关单位对突发事件信息报告工作的相关流程，强化落实主体责任，提高我市道路交通事故现场组织、指挥、协调、处置的能力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三是修订预案既能够适应各相关单位职能，明确职责和分工，又能够适应专项应急工作的实际需要。随着交通强国战略的深入实施、ETC 普遍推广应用、重要节日爆发式出行新形势新变化、自媒体的高速发展，以及公安部对“两客一危”安全运行动态监管的新要求，制定本预案，将有利于指导各相关单位高效有序开展道路交通事故应急处置工作。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853917" y="1163879"/>
            <a:ext cx="3059143" cy="558478"/>
          </a:xfrm>
          <a:prstGeom prst="roundRect">
            <a:avLst>
              <a:gd name="adj" fmla="val 12522"/>
            </a:avLst>
          </a:prstGeom>
          <a:solidFill>
            <a:srgbClr val="006666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答：主要有以下几点考虑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ldLvl="0" animBg="1"/>
      <p:bldP spid="16" grpId="0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296d19e2-2e63-488e-9819-eba9bcb3e8e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flipH="1">
            <a:off x="-250393" y="2648447"/>
            <a:ext cx="4972863" cy="3751949"/>
            <a:chOff x="3133725" y="1192213"/>
            <a:chExt cx="5929313" cy="4473576"/>
          </a:xfrm>
        </p:grpSpPr>
        <p:sp>
          <p:nvSpPr>
            <p:cNvPr id="19" name="îSḷiďê"/>
            <p:cNvSpPr/>
            <p:nvPr/>
          </p:nvSpPr>
          <p:spPr bwMode="auto">
            <a:xfrm>
              <a:off x="3408363" y="2967038"/>
              <a:ext cx="5064125" cy="781050"/>
            </a:xfrm>
            <a:custGeom>
              <a:avLst/>
              <a:gdLst>
                <a:gd name="T0" fmla="*/ 0 w 3772"/>
                <a:gd name="T1" fmla="*/ 0 h 583"/>
                <a:gd name="T2" fmla="*/ 435 w 3772"/>
                <a:gd name="T3" fmla="*/ 422 h 583"/>
                <a:gd name="T4" fmla="*/ 2746 w 3772"/>
                <a:gd name="T5" fmla="*/ 405 h 583"/>
                <a:gd name="T6" fmla="*/ 3772 w 3772"/>
                <a:gd name="T7" fmla="*/ 28 h 583"/>
                <a:gd name="T8" fmla="*/ 0 w 377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2" h="583">
                  <a:moveTo>
                    <a:pt x="0" y="0"/>
                  </a:moveTo>
                  <a:cubicBezTo>
                    <a:pt x="67" y="185"/>
                    <a:pt x="209" y="345"/>
                    <a:pt x="435" y="422"/>
                  </a:cubicBezTo>
                  <a:cubicBezTo>
                    <a:pt x="903" y="583"/>
                    <a:pt x="1958" y="500"/>
                    <a:pt x="2746" y="405"/>
                  </a:cubicBezTo>
                  <a:cubicBezTo>
                    <a:pt x="3153" y="356"/>
                    <a:pt x="3511" y="219"/>
                    <a:pt x="3772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C63FF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iṧḷïḍê"/>
            <p:cNvSpPr/>
            <p:nvPr/>
          </p:nvSpPr>
          <p:spPr bwMode="auto">
            <a:xfrm>
              <a:off x="3554413" y="1495426"/>
              <a:ext cx="5499100" cy="488950"/>
            </a:xfrm>
            <a:custGeom>
              <a:avLst/>
              <a:gdLst>
                <a:gd name="T0" fmla="*/ 4022 w 4097"/>
                <a:gd name="T1" fmla="*/ 226 h 365"/>
                <a:gd name="T2" fmla="*/ 3590 w 4097"/>
                <a:gd name="T3" fmla="*/ 226 h 365"/>
                <a:gd name="T4" fmla="*/ 3553 w 4097"/>
                <a:gd name="T5" fmla="*/ 202 h 365"/>
                <a:gd name="T6" fmla="*/ 3590 w 4097"/>
                <a:gd name="T7" fmla="*/ 178 h 365"/>
                <a:gd name="T8" fmla="*/ 3665 w 4097"/>
                <a:gd name="T9" fmla="*/ 178 h 365"/>
                <a:gd name="T10" fmla="*/ 3628 w 4097"/>
                <a:gd name="T11" fmla="*/ 154 h 365"/>
                <a:gd name="T12" fmla="*/ 3665 w 4097"/>
                <a:gd name="T13" fmla="*/ 130 h 365"/>
                <a:gd name="T14" fmla="*/ 3612 w 4097"/>
                <a:gd name="T15" fmla="*/ 130 h 365"/>
                <a:gd name="T16" fmla="*/ 3574 w 4097"/>
                <a:gd name="T17" fmla="*/ 106 h 365"/>
                <a:gd name="T18" fmla="*/ 3612 w 4097"/>
                <a:gd name="T19" fmla="*/ 82 h 365"/>
                <a:gd name="T20" fmla="*/ 3837 w 4097"/>
                <a:gd name="T21" fmla="*/ 82 h 365"/>
                <a:gd name="T22" fmla="*/ 3661 w 4097"/>
                <a:gd name="T23" fmla="*/ 51 h 365"/>
                <a:gd name="T24" fmla="*/ 2749 w 4097"/>
                <a:gd name="T25" fmla="*/ 68 h 365"/>
                <a:gd name="T26" fmla="*/ 2433 w 4097"/>
                <a:gd name="T27" fmla="*/ 157 h 365"/>
                <a:gd name="T28" fmla="*/ 700 w 4097"/>
                <a:gd name="T29" fmla="*/ 138 h 365"/>
                <a:gd name="T30" fmla="*/ 0 w 4097"/>
                <a:gd name="T31" fmla="*/ 365 h 365"/>
                <a:gd name="T32" fmla="*/ 4097 w 4097"/>
                <a:gd name="T33" fmla="*/ 365 h 365"/>
                <a:gd name="T34" fmla="*/ 4047 w 4097"/>
                <a:gd name="T35" fmla="*/ 220 h 365"/>
                <a:gd name="T36" fmla="*/ 4022 w 4097"/>
                <a:gd name="T37" fmla="*/ 22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97" h="365">
                  <a:moveTo>
                    <a:pt x="4022" y="226"/>
                  </a:moveTo>
                  <a:cubicBezTo>
                    <a:pt x="3590" y="226"/>
                    <a:pt x="3590" y="226"/>
                    <a:pt x="3590" y="226"/>
                  </a:cubicBezTo>
                  <a:cubicBezTo>
                    <a:pt x="3570" y="226"/>
                    <a:pt x="3553" y="215"/>
                    <a:pt x="3553" y="202"/>
                  </a:cubicBezTo>
                  <a:cubicBezTo>
                    <a:pt x="3553" y="189"/>
                    <a:pt x="3570" y="178"/>
                    <a:pt x="3590" y="178"/>
                  </a:cubicBezTo>
                  <a:cubicBezTo>
                    <a:pt x="3665" y="178"/>
                    <a:pt x="3665" y="178"/>
                    <a:pt x="3665" y="178"/>
                  </a:cubicBezTo>
                  <a:cubicBezTo>
                    <a:pt x="3645" y="178"/>
                    <a:pt x="3628" y="167"/>
                    <a:pt x="3628" y="154"/>
                  </a:cubicBezTo>
                  <a:cubicBezTo>
                    <a:pt x="3628" y="141"/>
                    <a:pt x="3645" y="130"/>
                    <a:pt x="3665" y="130"/>
                  </a:cubicBezTo>
                  <a:cubicBezTo>
                    <a:pt x="3612" y="130"/>
                    <a:pt x="3612" y="130"/>
                    <a:pt x="3612" y="130"/>
                  </a:cubicBezTo>
                  <a:cubicBezTo>
                    <a:pt x="3591" y="130"/>
                    <a:pt x="3574" y="119"/>
                    <a:pt x="3574" y="106"/>
                  </a:cubicBezTo>
                  <a:cubicBezTo>
                    <a:pt x="3574" y="93"/>
                    <a:pt x="3591" y="82"/>
                    <a:pt x="3612" y="82"/>
                  </a:cubicBezTo>
                  <a:cubicBezTo>
                    <a:pt x="3837" y="82"/>
                    <a:pt x="3837" y="82"/>
                    <a:pt x="3837" y="82"/>
                  </a:cubicBezTo>
                  <a:cubicBezTo>
                    <a:pt x="3787" y="67"/>
                    <a:pt x="3729" y="56"/>
                    <a:pt x="3661" y="51"/>
                  </a:cubicBezTo>
                  <a:cubicBezTo>
                    <a:pt x="3046" y="0"/>
                    <a:pt x="2826" y="34"/>
                    <a:pt x="2749" y="68"/>
                  </a:cubicBezTo>
                  <a:cubicBezTo>
                    <a:pt x="2648" y="113"/>
                    <a:pt x="2542" y="143"/>
                    <a:pt x="2433" y="157"/>
                  </a:cubicBezTo>
                  <a:cubicBezTo>
                    <a:pt x="2053" y="208"/>
                    <a:pt x="1344" y="268"/>
                    <a:pt x="700" y="138"/>
                  </a:cubicBezTo>
                  <a:cubicBezTo>
                    <a:pt x="381" y="73"/>
                    <a:pt x="143" y="182"/>
                    <a:pt x="0" y="365"/>
                  </a:cubicBezTo>
                  <a:cubicBezTo>
                    <a:pt x="4097" y="365"/>
                    <a:pt x="4097" y="365"/>
                    <a:pt x="4097" y="365"/>
                  </a:cubicBezTo>
                  <a:cubicBezTo>
                    <a:pt x="4092" y="312"/>
                    <a:pt x="4076" y="263"/>
                    <a:pt x="4047" y="220"/>
                  </a:cubicBezTo>
                  <a:cubicBezTo>
                    <a:pt x="4039" y="224"/>
                    <a:pt x="4031" y="226"/>
                    <a:pt x="4022" y="226"/>
                  </a:cubicBezTo>
                </a:path>
              </a:pathLst>
            </a:custGeom>
            <a:solidFill>
              <a:srgbClr val="6C63FF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íşḷîde"/>
            <p:cNvSpPr/>
            <p:nvPr/>
          </p:nvSpPr>
          <p:spPr bwMode="auto">
            <a:xfrm>
              <a:off x="3336925" y="2449513"/>
              <a:ext cx="5492750" cy="552450"/>
            </a:xfrm>
            <a:custGeom>
              <a:avLst/>
              <a:gdLst>
                <a:gd name="T0" fmla="*/ 17 w 4092"/>
                <a:gd name="T1" fmla="*/ 0 h 412"/>
                <a:gd name="T2" fmla="*/ 34 w 4092"/>
                <a:gd name="T3" fmla="*/ 322 h 412"/>
                <a:gd name="T4" fmla="*/ 3828 w 4092"/>
                <a:gd name="T5" fmla="*/ 412 h 412"/>
                <a:gd name="T6" fmla="*/ 4092 w 4092"/>
                <a:gd name="T7" fmla="*/ 153 h 412"/>
                <a:gd name="T8" fmla="*/ 17 w 4092"/>
                <a:gd name="T9" fmla="*/ 0 h 412"/>
                <a:gd name="T10" fmla="*/ 1518 w 4092"/>
                <a:gd name="T11" fmla="*/ 230 h 412"/>
                <a:gd name="T12" fmla="*/ 1443 w 4092"/>
                <a:gd name="T13" fmla="*/ 230 h 412"/>
                <a:gd name="T14" fmla="*/ 1481 w 4092"/>
                <a:gd name="T15" fmla="*/ 254 h 412"/>
                <a:gd name="T16" fmla="*/ 1443 w 4092"/>
                <a:gd name="T17" fmla="*/ 278 h 412"/>
                <a:gd name="T18" fmla="*/ 1011 w 4092"/>
                <a:gd name="T19" fmla="*/ 278 h 412"/>
                <a:gd name="T20" fmla="*/ 974 w 4092"/>
                <a:gd name="T21" fmla="*/ 254 h 412"/>
                <a:gd name="T22" fmla="*/ 1011 w 4092"/>
                <a:gd name="T23" fmla="*/ 230 h 412"/>
                <a:gd name="T24" fmla="*/ 1086 w 4092"/>
                <a:gd name="T25" fmla="*/ 230 h 412"/>
                <a:gd name="T26" fmla="*/ 1049 w 4092"/>
                <a:gd name="T27" fmla="*/ 206 h 412"/>
                <a:gd name="T28" fmla="*/ 1086 w 4092"/>
                <a:gd name="T29" fmla="*/ 182 h 412"/>
                <a:gd name="T30" fmla="*/ 1032 w 4092"/>
                <a:gd name="T31" fmla="*/ 182 h 412"/>
                <a:gd name="T32" fmla="*/ 995 w 4092"/>
                <a:gd name="T33" fmla="*/ 158 h 412"/>
                <a:gd name="T34" fmla="*/ 1032 w 4092"/>
                <a:gd name="T35" fmla="*/ 134 h 412"/>
                <a:gd name="T36" fmla="*/ 1464 w 4092"/>
                <a:gd name="T37" fmla="*/ 134 h 412"/>
                <a:gd name="T38" fmla="*/ 1502 w 4092"/>
                <a:gd name="T39" fmla="*/ 158 h 412"/>
                <a:gd name="T40" fmla="*/ 1464 w 4092"/>
                <a:gd name="T41" fmla="*/ 182 h 412"/>
                <a:gd name="T42" fmla="*/ 1518 w 4092"/>
                <a:gd name="T43" fmla="*/ 182 h 412"/>
                <a:gd name="T44" fmla="*/ 1555 w 4092"/>
                <a:gd name="T45" fmla="*/ 206 h 412"/>
                <a:gd name="T46" fmla="*/ 1518 w 4092"/>
                <a:gd name="T47" fmla="*/ 23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92" h="412">
                  <a:moveTo>
                    <a:pt x="17" y="0"/>
                  </a:moveTo>
                  <a:cubicBezTo>
                    <a:pt x="0" y="107"/>
                    <a:pt x="6" y="217"/>
                    <a:pt x="34" y="322"/>
                  </a:cubicBezTo>
                  <a:cubicBezTo>
                    <a:pt x="3828" y="412"/>
                    <a:pt x="3828" y="412"/>
                    <a:pt x="3828" y="412"/>
                  </a:cubicBezTo>
                  <a:cubicBezTo>
                    <a:pt x="3933" y="334"/>
                    <a:pt x="4022" y="247"/>
                    <a:pt x="4092" y="153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518" y="230"/>
                  </a:moveTo>
                  <a:cubicBezTo>
                    <a:pt x="1443" y="230"/>
                    <a:pt x="1443" y="230"/>
                    <a:pt x="1443" y="230"/>
                  </a:cubicBezTo>
                  <a:cubicBezTo>
                    <a:pt x="1464" y="230"/>
                    <a:pt x="1481" y="241"/>
                    <a:pt x="1481" y="254"/>
                  </a:cubicBezTo>
                  <a:cubicBezTo>
                    <a:pt x="1481" y="267"/>
                    <a:pt x="1464" y="278"/>
                    <a:pt x="1443" y="278"/>
                  </a:cubicBezTo>
                  <a:cubicBezTo>
                    <a:pt x="1011" y="278"/>
                    <a:pt x="1011" y="278"/>
                    <a:pt x="1011" y="278"/>
                  </a:cubicBezTo>
                  <a:cubicBezTo>
                    <a:pt x="991" y="278"/>
                    <a:pt x="974" y="267"/>
                    <a:pt x="974" y="254"/>
                  </a:cubicBezTo>
                  <a:cubicBezTo>
                    <a:pt x="974" y="241"/>
                    <a:pt x="991" y="230"/>
                    <a:pt x="1011" y="230"/>
                  </a:cubicBezTo>
                  <a:cubicBezTo>
                    <a:pt x="1086" y="230"/>
                    <a:pt x="1086" y="230"/>
                    <a:pt x="1086" y="230"/>
                  </a:cubicBezTo>
                  <a:cubicBezTo>
                    <a:pt x="1065" y="230"/>
                    <a:pt x="1049" y="219"/>
                    <a:pt x="1049" y="206"/>
                  </a:cubicBezTo>
                  <a:cubicBezTo>
                    <a:pt x="1049" y="193"/>
                    <a:pt x="1065" y="182"/>
                    <a:pt x="1086" y="182"/>
                  </a:cubicBezTo>
                  <a:cubicBezTo>
                    <a:pt x="1032" y="182"/>
                    <a:pt x="1032" y="182"/>
                    <a:pt x="1032" y="182"/>
                  </a:cubicBezTo>
                  <a:cubicBezTo>
                    <a:pt x="1012" y="182"/>
                    <a:pt x="995" y="171"/>
                    <a:pt x="995" y="158"/>
                  </a:cubicBezTo>
                  <a:cubicBezTo>
                    <a:pt x="995" y="145"/>
                    <a:pt x="1012" y="134"/>
                    <a:pt x="1032" y="134"/>
                  </a:cubicBezTo>
                  <a:cubicBezTo>
                    <a:pt x="1464" y="134"/>
                    <a:pt x="1464" y="134"/>
                    <a:pt x="1464" y="134"/>
                  </a:cubicBezTo>
                  <a:cubicBezTo>
                    <a:pt x="1485" y="134"/>
                    <a:pt x="1502" y="145"/>
                    <a:pt x="1502" y="158"/>
                  </a:cubicBezTo>
                  <a:cubicBezTo>
                    <a:pt x="1502" y="171"/>
                    <a:pt x="1485" y="182"/>
                    <a:pt x="1464" y="182"/>
                  </a:cubicBezTo>
                  <a:cubicBezTo>
                    <a:pt x="1518" y="182"/>
                    <a:pt x="1518" y="182"/>
                    <a:pt x="1518" y="182"/>
                  </a:cubicBezTo>
                  <a:cubicBezTo>
                    <a:pt x="1538" y="182"/>
                    <a:pt x="1555" y="193"/>
                    <a:pt x="1555" y="206"/>
                  </a:cubicBezTo>
                  <a:cubicBezTo>
                    <a:pt x="1555" y="219"/>
                    <a:pt x="1538" y="230"/>
                    <a:pt x="1518" y="230"/>
                  </a:cubicBezTo>
                </a:path>
              </a:pathLst>
            </a:custGeom>
            <a:solidFill>
              <a:srgbClr val="6C63FF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ṥḷiḋe"/>
            <p:cNvSpPr/>
            <p:nvPr/>
          </p:nvSpPr>
          <p:spPr bwMode="auto">
            <a:xfrm>
              <a:off x="3360738" y="1987551"/>
              <a:ext cx="5702300" cy="455613"/>
            </a:xfrm>
            <a:custGeom>
              <a:avLst/>
              <a:gdLst>
                <a:gd name="T0" fmla="*/ 4242 w 4247"/>
                <a:gd name="T1" fmla="*/ 0 h 340"/>
                <a:gd name="T2" fmla="*/ 99 w 4247"/>
                <a:gd name="T3" fmla="*/ 65 h 340"/>
                <a:gd name="T4" fmla="*/ 0 w 4247"/>
                <a:gd name="T5" fmla="*/ 340 h 340"/>
                <a:gd name="T6" fmla="*/ 4169 w 4247"/>
                <a:gd name="T7" fmla="*/ 340 h 340"/>
                <a:gd name="T8" fmla="*/ 4229 w 4247"/>
                <a:gd name="T9" fmla="*/ 165 h 340"/>
                <a:gd name="T10" fmla="*/ 4242 w 4247"/>
                <a:gd name="T11" fmla="*/ 0 h 340"/>
                <a:gd name="T12" fmla="*/ 841 w 4247"/>
                <a:gd name="T13" fmla="*/ 212 h 340"/>
                <a:gd name="T14" fmla="*/ 766 w 4247"/>
                <a:gd name="T15" fmla="*/ 212 h 340"/>
                <a:gd name="T16" fmla="*/ 803 w 4247"/>
                <a:gd name="T17" fmla="*/ 236 h 340"/>
                <a:gd name="T18" fmla="*/ 766 w 4247"/>
                <a:gd name="T19" fmla="*/ 260 h 340"/>
                <a:gd name="T20" fmla="*/ 334 w 4247"/>
                <a:gd name="T21" fmla="*/ 260 h 340"/>
                <a:gd name="T22" fmla="*/ 297 w 4247"/>
                <a:gd name="T23" fmla="*/ 236 h 340"/>
                <a:gd name="T24" fmla="*/ 334 w 4247"/>
                <a:gd name="T25" fmla="*/ 212 h 340"/>
                <a:gd name="T26" fmla="*/ 409 w 4247"/>
                <a:gd name="T27" fmla="*/ 212 h 340"/>
                <a:gd name="T28" fmla="*/ 371 w 4247"/>
                <a:gd name="T29" fmla="*/ 188 h 340"/>
                <a:gd name="T30" fmla="*/ 409 w 4247"/>
                <a:gd name="T31" fmla="*/ 164 h 340"/>
                <a:gd name="T32" fmla="*/ 355 w 4247"/>
                <a:gd name="T33" fmla="*/ 164 h 340"/>
                <a:gd name="T34" fmla="*/ 318 w 4247"/>
                <a:gd name="T35" fmla="*/ 140 h 340"/>
                <a:gd name="T36" fmla="*/ 355 w 4247"/>
                <a:gd name="T37" fmla="*/ 116 h 340"/>
                <a:gd name="T38" fmla="*/ 787 w 4247"/>
                <a:gd name="T39" fmla="*/ 116 h 340"/>
                <a:gd name="T40" fmla="*/ 824 w 4247"/>
                <a:gd name="T41" fmla="*/ 140 h 340"/>
                <a:gd name="T42" fmla="*/ 787 w 4247"/>
                <a:gd name="T43" fmla="*/ 164 h 340"/>
                <a:gd name="T44" fmla="*/ 841 w 4247"/>
                <a:gd name="T45" fmla="*/ 164 h 340"/>
                <a:gd name="T46" fmla="*/ 878 w 4247"/>
                <a:gd name="T47" fmla="*/ 188 h 340"/>
                <a:gd name="T48" fmla="*/ 841 w 4247"/>
                <a:gd name="T49" fmla="*/ 21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47" h="340">
                  <a:moveTo>
                    <a:pt x="4242" y="0"/>
                  </a:moveTo>
                  <a:cubicBezTo>
                    <a:pt x="99" y="65"/>
                    <a:pt x="99" y="65"/>
                    <a:pt x="99" y="65"/>
                  </a:cubicBezTo>
                  <a:cubicBezTo>
                    <a:pt x="48" y="149"/>
                    <a:pt x="15" y="243"/>
                    <a:pt x="0" y="340"/>
                  </a:cubicBezTo>
                  <a:cubicBezTo>
                    <a:pt x="4169" y="340"/>
                    <a:pt x="4169" y="340"/>
                    <a:pt x="4169" y="340"/>
                  </a:cubicBezTo>
                  <a:cubicBezTo>
                    <a:pt x="4196" y="284"/>
                    <a:pt x="4216" y="225"/>
                    <a:pt x="4229" y="165"/>
                  </a:cubicBezTo>
                  <a:cubicBezTo>
                    <a:pt x="4242" y="107"/>
                    <a:pt x="4247" y="52"/>
                    <a:pt x="4242" y="0"/>
                  </a:cubicBezTo>
                  <a:moveTo>
                    <a:pt x="841" y="212"/>
                  </a:moveTo>
                  <a:cubicBezTo>
                    <a:pt x="766" y="212"/>
                    <a:pt x="766" y="212"/>
                    <a:pt x="766" y="212"/>
                  </a:cubicBezTo>
                  <a:cubicBezTo>
                    <a:pt x="787" y="212"/>
                    <a:pt x="803" y="223"/>
                    <a:pt x="803" y="236"/>
                  </a:cubicBezTo>
                  <a:cubicBezTo>
                    <a:pt x="803" y="250"/>
                    <a:pt x="787" y="260"/>
                    <a:pt x="766" y="260"/>
                  </a:cubicBezTo>
                  <a:cubicBezTo>
                    <a:pt x="334" y="260"/>
                    <a:pt x="334" y="260"/>
                    <a:pt x="334" y="260"/>
                  </a:cubicBezTo>
                  <a:cubicBezTo>
                    <a:pt x="313" y="260"/>
                    <a:pt x="297" y="250"/>
                    <a:pt x="297" y="236"/>
                  </a:cubicBezTo>
                  <a:cubicBezTo>
                    <a:pt x="297" y="223"/>
                    <a:pt x="313" y="212"/>
                    <a:pt x="334" y="212"/>
                  </a:cubicBezTo>
                  <a:cubicBezTo>
                    <a:pt x="409" y="212"/>
                    <a:pt x="409" y="212"/>
                    <a:pt x="409" y="212"/>
                  </a:cubicBezTo>
                  <a:cubicBezTo>
                    <a:pt x="388" y="212"/>
                    <a:pt x="371" y="202"/>
                    <a:pt x="371" y="188"/>
                  </a:cubicBezTo>
                  <a:cubicBezTo>
                    <a:pt x="371" y="175"/>
                    <a:pt x="388" y="164"/>
                    <a:pt x="409" y="164"/>
                  </a:cubicBezTo>
                  <a:cubicBezTo>
                    <a:pt x="355" y="164"/>
                    <a:pt x="355" y="164"/>
                    <a:pt x="355" y="164"/>
                  </a:cubicBezTo>
                  <a:cubicBezTo>
                    <a:pt x="335" y="164"/>
                    <a:pt x="318" y="154"/>
                    <a:pt x="318" y="140"/>
                  </a:cubicBezTo>
                  <a:cubicBezTo>
                    <a:pt x="318" y="127"/>
                    <a:pt x="335" y="116"/>
                    <a:pt x="355" y="116"/>
                  </a:cubicBezTo>
                  <a:cubicBezTo>
                    <a:pt x="787" y="116"/>
                    <a:pt x="787" y="116"/>
                    <a:pt x="787" y="116"/>
                  </a:cubicBezTo>
                  <a:cubicBezTo>
                    <a:pt x="808" y="116"/>
                    <a:pt x="824" y="127"/>
                    <a:pt x="824" y="140"/>
                  </a:cubicBezTo>
                  <a:cubicBezTo>
                    <a:pt x="824" y="154"/>
                    <a:pt x="808" y="164"/>
                    <a:pt x="787" y="164"/>
                  </a:cubicBezTo>
                  <a:cubicBezTo>
                    <a:pt x="841" y="164"/>
                    <a:pt x="841" y="164"/>
                    <a:pt x="841" y="164"/>
                  </a:cubicBezTo>
                  <a:cubicBezTo>
                    <a:pt x="861" y="164"/>
                    <a:pt x="878" y="175"/>
                    <a:pt x="878" y="188"/>
                  </a:cubicBezTo>
                  <a:cubicBezTo>
                    <a:pt x="878" y="202"/>
                    <a:pt x="861" y="212"/>
                    <a:pt x="841" y="212"/>
                  </a:cubicBezTo>
                </a:path>
              </a:pathLst>
            </a:custGeom>
            <a:solidFill>
              <a:srgbClr val="6C63FF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ïṧļíḑè"/>
            <p:cNvSpPr/>
            <p:nvPr/>
          </p:nvSpPr>
          <p:spPr bwMode="auto">
            <a:xfrm>
              <a:off x="6253163" y="2605088"/>
              <a:ext cx="28575" cy="1647825"/>
            </a:xfrm>
            <a:prstGeom prst="rect">
              <a:avLst/>
            </a:prstGeom>
            <a:solidFill>
              <a:srgbClr val="535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iṥlîdê"/>
            <p:cNvSpPr/>
            <p:nvPr/>
          </p:nvSpPr>
          <p:spPr bwMode="auto">
            <a:xfrm>
              <a:off x="6253163" y="2605088"/>
              <a:ext cx="2857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$ļíďè"/>
            <p:cNvSpPr/>
            <p:nvPr/>
          </p:nvSpPr>
          <p:spPr bwMode="auto">
            <a:xfrm>
              <a:off x="6200775" y="4252913"/>
              <a:ext cx="114300" cy="330200"/>
            </a:xfrm>
            <a:custGeom>
              <a:avLst/>
              <a:gdLst>
                <a:gd name="T0" fmla="*/ 81 w 85"/>
                <a:gd name="T1" fmla="*/ 230 h 246"/>
                <a:gd name="T2" fmla="*/ 10 w 85"/>
                <a:gd name="T3" fmla="*/ 230 h 246"/>
                <a:gd name="T4" fmla="*/ 31 w 85"/>
                <a:gd name="T5" fmla="*/ 6 h 246"/>
                <a:gd name="T6" fmla="*/ 32 w 85"/>
                <a:gd name="T7" fmla="*/ 0 h 246"/>
                <a:gd name="T8" fmla="*/ 61 w 85"/>
                <a:gd name="T9" fmla="*/ 0 h 246"/>
                <a:gd name="T10" fmla="*/ 66 w 85"/>
                <a:gd name="T11" fmla="*/ 7 h 246"/>
                <a:gd name="T12" fmla="*/ 81 w 85"/>
                <a:gd name="T13" fmla="*/ 2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46">
                  <a:moveTo>
                    <a:pt x="81" y="230"/>
                  </a:moveTo>
                  <a:cubicBezTo>
                    <a:pt x="60" y="246"/>
                    <a:pt x="31" y="246"/>
                    <a:pt x="10" y="230"/>
                  </a:cubicBezTo>
                  <a:cubicBezTo>
                    <a:pt x="0" y="164"/>
                    <a:pt x="25" y="35"/>
                    <a:pt x="31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2"/>
                    <a:pt x="65" y="4"/>
                    <a:pt x="66" y="7"/>
                  </a:cubicBezTo>
                  <a:cubicBezTo>
                    <a:pt x="85" y="49"/>
                    <a:pt x="81" y="230"/>
                    <a:pt x="81" y="230"/>
                  </a:cubicBezTo>
                </a:path>
              </a:pathLst>
            </a:custGeom>
            <a:solidFill>
              <a:srgbClr val="535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í$ļïdè"/>
            <p:cNvSpPr/>
            <p:nvPr/>
          </p:nvSpPr>
          <p:spPr bwMode="auto">
            <a:xfrm>
              <a:off x="6235700" y="4222751"/>
              <a:ext cx="63500" cy="38100"/>
            </a:xfrm>
            <a:prstGeom prst="ellipse">
              <a:avLst/>
            </a:prstGeom>
            <a:solidFill>
              <a:srgbClr val="DC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šľíḓé"/>
            <p:cNvSpPr/>
            <p:nvPr/>
          </p:nvSpPr>
          <p:spPr bwMode="auto">
            <a:xfrm>
              <a:off x="6124575" y="2227263"/>
              <a:ext cx="282575" cy="112713"/>
            </a:xfrm>
            <a:custGeom>
              <a:avLst/>
              <a:gdLst>
                <a:gd name="T0" fmla="*/ 0 w 178"/>
                <a:gd name="T1" fmla="*/ 71 h 71"/>
                <a:gd name="T2" fmla="*/ 72 w 178"/>
                <a:gd name="T3" fmla="*/ 37 h 71"/>
                <a:gd name="T4" fmla="*/ 178 w 178"/>
                <a:gd name="T5" fmla="*/ 63 h 71"/>
                <a:gd name="T6" fmla="*/ 96 w 178"/>
                <a:gd name="T7" fmla="*/ 0 h 71"/>
                <a:gd name="T8" fmla="*/ 0 w 17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71">
                  <a:moveTo>
                    <a:pt x="0" y="71"/>
                  </a:moveTo>
                  <a:lnTo>
                    <a:pt x="72" y="37"/>
                  </a:lnTo>
                  <a:lnTo>
                    <a:pt x="178" y="63"/>
                  </a:lnTo>
                  <a:lnTo>
                    <a:pt x="96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C63FF">
                <a:alpha val="26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ṣḻîḋe"/>
            <p:cNvSpPr/>
            <p:nvPr/>
          </p:nvSpPr>
          <p:spPr bwMode="auto">
            <a:xfrm>
              <a:off x="6124575" y="2227263"/>
              <a:ext cx="282575" cy="112713"/>
            </a:xfrm>
            <a:custGeom>
              <a:avLst/>
              <a:gdLst>
                <a:gd name="T0" fmla="*/ 0 w 178"/>
                <a:gd name="T1" fmla="*/ 71 h 71"/>
                <a:gd name="T2" fmla="*/ 72 w 178"/>
                <a:gd name="T3" fmla="*/ 37 h 71"/>
                <a:gd name="T4" fmla="*/ 178 w 178"/>
                <a:gd name="T5" fmla="*/ 63 h 71"/>
                <a:gd name="T6" fmla="*/ 96 w 178"/>
                <a:gd name="T7" fmla="*/ 0 h 71"/>
                <a:gd name="T8" fmla="*/ 0 w 17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71">
                  <a:moveTo>
                    <a:pt x="0" y="71"/>
                  </a:moveTo>
                  <a:lnTo>
                    <a:pt x="72" y="37"/>
                  </a:lnTo>
                  <a:lnTo>
                    <a:pt x="178" y="63"/>
                  </a:lnTo>
                  <a:lnTo>
                    <a:pt x="96" y="0"/>
                  </a:lnTo>
                  <a:lnTo>
                    <a:pt x="0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íŝlíḓê"/>
            <p:cNvSpPr/>
            <p:nvPr/>
          </p:nvSpPr>
          <p:spPr bwMode="auto">
            <a:xfrm>
              <a:off x="6124575" y="2286001"/>
              <a:ext cx="282575" cy="71438"/>
            </a:xfrm>
            <a:custGeom>
              <a:avLst/>
              <a:gdLst>
                <a:gd name="T0" fmla="*/ 21 w 178"/>
                <a:gd name="T1" fmla="*/ 45 h 45"/>
                <a:gd name="T2" fmla="*/ 0 w 178"/>
                <a:gd name="T3" fmla="*/ 34 h 45"/>
                <a:gd name="T4" fmla="*/ 72 w 178"/>
                <a:gd name="T5" fmla="*/ 0 h 45"/>
                <a:gd name="T6" fmla="*/ 178 w 178"/>
                <a:gd name="T7" fmla="*/ 26 h 45"/>
                <a:gd name="T8" fmla="*/ 159 w 178"/>
                <a:gd name="T9" fmla="*/ 34 h 45"/>
                <a:gd name="T10" fmla="*/ 72 w 178"/>
                <a:gd name="T11" fmla="*/ 15 h 45"/>
                <a:gd name="T12" fmla="*/ 21 w 17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45">
                  <a:moveTo>
                    <a:pt x="21" y="45"/>
                  </a:moveTo>
                  <a:lnTo>
                    <a:pt x="0" y="34"/>
                  </a:lnTo>
                  <a:lnTo>
                    <a:pt x="72" y="0"/>
                  </a:lnTo>
                  <a:lnTo>
                    <a:pt x="178" y="26"/>
                  </a:lnTo>
                  <a:lnTo>
                    <a:pt x="159" y="34"/>
                  </a:lnTo>
                  <a:lnTo>
                    <a:pt x="72" y="1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îṧḻïdê"/>
            <p:cNvSpPr/>
            <p:nvPr/>
          </p:nvSpPr>
          <p:spPr bwMode="auto">
            <a:xfrm>
              <a:off x="6124575" y="2286001"/>
              <a:ext cx="282575" cy="71438"/>
            </a:xfrm>
            <a:custGeom>
              <a:avLst/>
              <a:gdLst>
                <a:gd name="T0" fmla="*/ 21 w 178"/>
                <a:gd name="T1" fmla="*/ 45 h 45"/>
                <a:gd name="T2" fmla="*/ 0 w 178"/>
                <a:gd name="T3" fmla="*/ 34 h 45"/>
                <a:gd name="T4" fmla="*/ 72 w 178"/>
                <a:gd name="T5" fmla="*/ 0 h 45"/>
                <a:gd name="T6" fmla="*/ 178 w 178"/>
                <a:gd name="T7" fmla="*/ 26 h 45"/>
                <a:gd name="T8" fmla="*/ 159 w 178"/>
                <a:gd name="T9" fmla="*/ 34 h 45"/>
                <a:gd name="T10" fmla="*/ 72 w 178"/>
                <a:gd name="T11" fmla="*/ 15 h 45"/>
                <a:gd name="T12" fmla="*/ 21 w 17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45">
                  <a:moveTo>
                    <a:pt x="21" y="45"/>
                  </a:moveTo>
                  <a:lnTo>
                    <a:pt x="0" y="34"/>
                  </a:lnTo>
                  <a:lnTo>
                    <a:pt x="72" y="0"/>
                  </a:lnTo>
                  <a:lnTo>
                    <a:pt x="178" y="26"/>
                  </a:lnTo>
                  <a:lnTo>
                    <a:pt x="159" y="34"/>
                  </a:lnTo>
                  <a:lnTo>
                    <a:pt x="72" y="15"/>
                  </a:lnTo>
                  <a:lnTo>
                    <a:pt x="21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íşļíḓê"/>
            <p:cNvSpPr/>
            <p:nvPr/>
          </p:nvSpPr>
          <p:spPr bwMode="auto">
            <a:xfrm>
              <a:off x="6124575" y="2286001"/>
              <a:ext cx="282575" cy="71438"/>
            </a:xfrm>
            <a:custGeom>
              <a:avLst/>
              <a:gdLst>
                <a:gd name="T0" fmla="*/ 72 w 178"/>
                <a:gd name="T1" fmla="*/ 0 h 45"/>
                <a:gd name="T2" fmla="*/ 0 w 178"/>
                <a:gd name="T3" fmla="*/ 34 h 45"/>
                <a:gd name="T4" fmla="*/ 21 w 178"/>
                <a:gd name="T5" fmla="*/ 45 h 45"/>
                <a:gd name="T6" fmla="*/ 21 w 178"/>
                <a:gd name="T7" fmla="*/ 45 h 45"/>
                <a:gd name="T8" fmla="*/ 19 w 178"/>
                <a:gd name="T9" fmla="*/ 38 h 45"/>
                <a:gd name="T10" fmla="*/ 72 w 178"/>
                <a:gd name="T11" fmla="*/ 7 h 45"/>
                <a:gd name="T12" fmla="*/ 158 w 178"/>
                <a:gd name="T13" fmla="*/ 27 h 45"/>
                <a:gd name="T14" fmla="*/ 156 w 178"/>
                <a:gd name="T15" fmla="*/ 33 h 45"/>
                <a:gd name="T16" fmla="*/ 159 w 178"/>
                <a:gd name="T17" fmla="*/ 34 h 45"/>
                <a:gd name="T18" fmla="*/ 178 w 178"/>
                <a:gd name="T19" fmla="*/ 26 h 45"/>
                <a:gd name="T20" fmla="*/ 72 w 17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45">
                  <a:moveTo>
                    <a:pt x="72" y="0"/>
                  </a:moveTo>
                  <a:lnTo>
                    <a:pt x="0" y="3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9" y="38"/>
                  </a:lnTo>
                  <a:lnTo>
                    <a:pt x="72" y="7"/>
                  </a:lnTo>
                  <a:lnTo>
                    <a:pt x="158" y="27"/>
                  </a:lnTo>
                  <a:lnTo>
                    <a:pt x="156" y="33"/>
                  </a:lnTo>
                  <a:lnTo>
                    <a:pt x="159" y="34"/>
                  </a:lnTo>
                  <a:lnTo>
                    <a:pt x="178" y="2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şḷiďé"/>
            <p:cNvSpPr/>
            <p:nvPr/>
          </p:nvSpPr>
          <p:spPr bwMode="auto">
            <a:xfrm>
              <a:off x="6124575" y="2286001"/>
              <a:ext cx="282575" cy="71438"/>
            </a:xfrm>
            <a:custGeom>
              <a:avLst/>
              <a:gdLst>
                <a:gd name="T0" fmla="*/ 72 w 178"/>
                <a:gd name="T1" fmla="*/ 0 h 45"/>
                <a:gd name="T2" fmla="*/ 0 w 178"/>
                <a:gd name="T3" fmla="*/ 34 h 45"/>
                <a:gd name="T4" fmla="*/ 21 w 178"/>
                <a:gd name="T5" fmla="*/ 45 h 45"/>
                <a:gd name="T6" fmla="*/ 21 w 178"/>
                <a:gd name="T7" fmla="*/ 45 h 45"/>
                <a:gd name="T8" fmla="*/ 19 w 178"/>
                <a:gd name="T9" fmla="*/ 38 h 45"/>
                <a:gd name="T10" fmla="*/ 72 w 178"/>
                <a:gd name="T11" fmla="*/ 7 h 45"/>
                <a:gd name="T12" fmla="*/ 158 w 178"/>
                <a:gd name="T13" fmla="*/ 27 h 45"/>
                <a:gd name="T14" fmla="*/ 156 w 178"/>
                <a:gd name="T15" fmla="*/ 33 h 45"/>
                <a:gd name="T16" fmla="*/ 159 w 178"/>
                <a:gd name="T17" fmla="*/ 34 h 45"/>
                <a:gd name="T18" fmla="*/ 178 w 178"/>
                <a:gd name="T19" fmla="*/ 26 h 45"/>
                <a:gd name="T20" fmla="*/ 72 w 17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45">
                  <a:moveTo>
                    <a:pt x="72" y="0"/>
                  </a:moveTo>
                  <a:lnTo>
                    <a:pt x="0" y="3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9" y="38"/>
                  </a:lnTo>
                  <a:lnTo>
                    <a:pt x="72" y="7"/>
                  </a:lnTo>
                  <a:lnTo>
                    <a:pt x="158" y="27"/>
                  </a:lnTo>
                  <a:lnTo>
                    <a:pt x="156" y="33"/>
                  </a:lnTo>
                  <a:lnTo>
                    <a:pt x="159" y="34"/>
                  </a:lnTo>
                  <a:lnTo>
                    <a:pt x="178" y="26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ŝḷîḍè"/>
            <p:cNvSpPr/>
            <p:nvPr/>
          </p:nvSpPr>
          <p:spPr bwMode="auto">
            <a:xfrm>
              <a:off x="6248400" y="2443163"/>
              <a:ext cx="90488" cy="85725"/>
            </a:xfrm>
            <a:custGeom>
              <a:avLst/>
              <a:gdLst>
                <a:gd name="T0" fmla="*/ 57 w 57"/>
                <a:gd name="T1" fmla="*/ 0 h 54"/>
                <a:gd name="T2" fmla="*/ 0 w 57"/>
                <a:gd name="T3" fmla="*/ 0 h 54"/>
                <a:gd name="T4" fmla="*/ 3 w 57"/>
                <a:gd name="T5" fmla="*/ 43 h 54"/>
                <a:gd name="T6" fmla="*/ 4 w 57"/>
                <a:gd name="T7" fmla="*/ 42 h 54"/>
                <a:gd name="T8" fmla="*/ 41 w 57"/>
                <a:gd name="T9" fmla="*/ 54 h 54"/>
                <a:gd name="T10" fmla="*/ 57 w 57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4">
                  <a:moveTo>
                    <a:pt x="57" y="0"/>
                  </a:moveTo>
                  <a:lnTo>
                    <a:pt x="0" y="0"/>
                  </a:lnTo>
                  <a:lnTo>
                    <a:pt x="3" y="43"/>
                  </a:lnTo>
                  <a:lnTo>
                    <a:pt x="4" y="42"/>
                  </a:lnTo>
                  <a:lnTo>
                    <a:pt x="41" y="5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2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iṧḻíde"/>
            <p:cNvSpPr/>
            <p:nvPr/>
          </p:nvSpPr>
          <p:spPr bwMode="auto">
            <a:xfrm>
              <a:off x="6248400" y="2443163"/>
              <a:ext cx="90488" cy="85725"/>
            </a:xfrm>
            <a:custGeom>
              <a:avLst/>
              <a:gdLst>
                <a:gd name="T0" fmla="*/ 57 w 57"/>
                <a:gd name="T1" fmla="*/ 0 h 54"/>
                <a:gd name="T2" fmla="*/ 0 w 57"/>
                <a:gd name="T3" fmla="*/ 0 h 54"/>
                <a:gd name="T4" fmla="*/ 3 w 57"/>
                <a:gd name="T5" fmla="*/ 43 h 54"/>
                <a:gd name="T6" fmla="*/ 4 w 57"/>
                <a:gd name="T7" fmla="*/ 42 h 54"/>
                <a:gd name="T8" fmla="*/ 41 w 57"/>
                <a:gd name="T9" fmla="*/ 54 h 54"/>
                <a:gd name="T10" fmla="*/ 57 w 57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4">
                  <a:moveTo>
                    <a:pt x="57" y="0"/>
                  </a:moveTo>
                  <a:lnTo>
                    <a:pt x="0" y="0"/>
                  </a:lnTo>
                  <a:lnTo>
                    <a:pt x="3" y="43"/>
                  </a:lnTo>
                  <a:lnTo>
                    <a:pt x="4" y="42"/>
                  </a:lnTo>
                  <a:lnTo>
                    <a:pt x="41" y="54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íšļîḋe"/>
            <p:cNvSpPr/>
            <p:nvPr/>
          </p:nvSpPr>
          <p:spPr bwMode="auto">
            <a:xfrm>
              <a:off x="6238875" y="2309813"/>
              <a:ext cx="133350" cy="133350"/>
            </a:xfrm>
            <a:custGeom>
              <a:avLst/>
              <a:gdLst>
                <a:gd name="T0" fmla="*/ 0 w 84"/>
                <a:gd name="T1" fmla="*/ 0 h 84"/>
                <a:gd name="T2" fmla="*/ 6 w 84"/>
                <a:gd name="T3" fmla="*/ 84 h 84"/>
                <a:gd name="T4" fmla="*/ 63 w 84"/>
                <a:gd name="T5" fmla="*/ 84 h 84"/>
                <a:gd name="T6" fmla="*/ 84 w 84"/>
                <a:gd name="T7" fmla="*/ 18 h 84"/>
                <a:gd name="T8" fmla="*/ 0 w 84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lnTo>
                    <a:pt x="6" y="84"/>
                  </a:lnTo>
                  <a:lnTo>
                    <a:pt x="63" y="84"/>
                  </a:lnTo>
                  <a:lnTo>
                    <a:pt x="8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îŝḷîďê"/>
            <p:cNvSpPr/>
            <p:nvPr/>
          </p:nvSpPr>
          <p:spPr bwMode="auto">
            <a:xfrm>
              <a:off x="6238875" y="2309813"/>
              <a:ext cx="133350" cy="133350"/>
            </a:xfrm>
            <a:custGeom>
              <a:avLst/>
              <a:gdLst>
                <a:gd name="T0" fmla="*/ 0 w 84"/>
                <a:gd name="T1" fmla="*/ 0 h 84"/>
                <a:gd name="T2" fmla="*/ 6 w 84"/>
                <a:gd name="T3" fmla="*/ 84 h 84"/>
                <a:gd name="T4" fmla="*/ 63 w 84"/>
                <a:gd name="T5" fmla="*/ 84 h 84"/>
                <a:gd name="T6" fmla="*/ 84 w 84"/>
                <a:gd name="T7" fmla="*/ 18 h 84"/>
                <a:gd name="T8" fmla="*/ 0 w 84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lnTo>
                    <a:pt x="6" y="84"/>
                  </a:lnTo>
                  <a:lnTo>
                    <a:pt x="63" y="84"/>
                  </a:lnTo>
                  <a:lnTo>
                    <a:pt x="84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ïSḻïdè"/>
            <p:cNvSpPr/>
            <p:nvPr/>
          </p:nvSpPr>
          <p:spPr bwMode="auto">
            <a:xfrm>
              <a:off x="6154738" y="2297113"/>
              <a:ext cx="220663" cy="60325"/>
            </a:xfrm>
            <a:custGeom>
              <a:avLst/>
              <a:gdLst>
                <a:gd name="T0" fmla="*/ 53 w 139"/>
                <a:gd name="T1" fmla="*/ 0 h 38"/>
                <a:gd name="T2" fmla="*/ 0 w 139"/>
                <a:gd name="T3" fmla="*/ 31 h 38"/>
                <a:gd name="T4" fmla="*/ 2 w 139"/>
                <a:gd name="T5" fmla="*/ 38 h 38"/>
                <a:gd name="T6" fmla="*/ 53 w 139"/>
                <a:gd name="T7" fmla="*/ 8 h 38"/>
                <a:gd name="T8" fmla="*/ 137 w 139"/>
                <a:gd name="T9" fmla="*/ 26 h 38"/>
                <a:gd name="T10" fmla="*/ 139 w 139"/>
                <a:gd name="T11" fmla="*/ 20 h 38"/>
                <a:gd name="T12" fmla="*/ 53 w 139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38">
                  <a:moveTo>
                    <a:pt x="53" y="0"/>
                  </a:moveTo>
                  <a:lnTo>
                    <a:pt x="0" y="31"/>
                  </a:lnTo>
                  <a:lnTo>
                    <a:pt x="2" y="38"/>
                  </a:lnTo>
                  <a:lnTo>
                    <a:pt x="53" y="8"/>
                  </a:lnTo>
                  <a:lnTo>
                    <a:pt x="137" y="26"/>
                  </a:lnTo>
                  <a:lnTo>
                    <a:pt x="139" y="2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35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í$ḻíḑê"/>
            <p:cNvSpPr/>
            <p:nvPr/>
          </p:nvSpPr>
          <p:spPr bwMode="auto">
            <a:xfrm>
              <a:off x="6154738" y="2297113"/>
              <a:ext cx="220663" cy="60325"/>
            </a:xfrm>
            <a:custGeom>
              <a:avLst/>
              <a:gdLst>
                <a:gd name="T0" fmla="*/ 53 w 139"/>
                <a:gd name="T1" fmla="*/ 0 h 38"/>
                <a:gd name="T2" fmla="*/ 0 w 139"/>
                <a:gd name="T3" fmla="*/ 31 h 38"/>
                <a:gd name="T4" fmla="*/ 2 w 139"/>
                <a:gd name="T5" fmla="*/ 38 h 38"/>
                <a:gd name="T6" fmla="*/ 53 w 139"/>
                <a:gd name="T7" fmla="*/ 8 h 38"/>
                <a:gd name="T8" fmla="*/ 137 w 139"/>
                <a:gd name="T9" fmla="*/ 26 h 38"/>
                <a:gd name="T10" fmla="*/ 139 w 139"/>
                <a:gd name="T11" fmla="*/ 20 h 38"/>
                <a:gd name="T12" fmla="*/ 53 w 139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38">
                  <a:moveTo>
                    <a:pt x="53" y="0"/>
                  </a:moveTo>
                  <a:lnTo>
                    <a:pt x="0" y="31"/>
                  </a:lnTo>
                  <a:lnTo>
                    <a:pt x="2" y="38"/>
                  </a:lnTo>
                  <a:lnTo>
                    <a:pt x="53" y="8"/>
                  </a:lnTo>
                  <a:lnTo>
                    <a:pt x="137" y="26"/>
                  </a:lnTo>
                  <a:lnTo>
                    <a:pt x="139" y="20"/>
                  </a:lnTo>
                  <a:lnTo>
                    <a:pt x="53" y="0"/>
                  </a:lnTo>
                </a:path>
              </a:pathLst>
            </a:custGeom>
            <a:solidFill>
              <a:srgbClr val="6159E5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isľîḓe"/>
            <p:cNvSpPr/>
            <p:nvPr/>
          </p:nvSpPr>
          <p:spPr bwMode="auto">
            <a:xfrm>
              <a:off x="6219825" y="2509838"/>
              <a:ext cx="93663" cy="92075"/>
            </a:xfrm>
            <a:custGeom>
              <a:avLst/>
              <a:gdLst>
                <a:gd name="T0" fmla="*/ 59 w 59"/>
                <a:gd name="T1" fmla="*/ 12 h 58"/>
                <a:gd name="T2" fmla="*/ 48 w 59"/>
                <a:gd name="T3" fmla="*/ 49 h 58"/>
                <a:gd name="T4" fmla="*/ 45 w 59"/>
                <a:gd name="T5" fmla="*/ 58 h 58"/>
                <a:gd name="T6" fmla="*/ 16 w 59"/>
                <a:gd name="T7" fmla="*/ 58 h 58"/>
                <a:gd name="T8" fmla="*/ 14 w 59"/>
                <a:gd name="T9" fmla="*/ 51 h 58"/>
                <a:gd name="T10" fmla="*/ 0 w 59"/>
                <a:gd name="T11" fmla="*/ 14 h 58"/>
                <a:gd name="T12" fmla="*/ 22 w 59"/>
                <a:gd name="T13" fmla="*/ 0 h 58"/>
                <a:gd name="T14" fmla="*/ 59 w 59"/>
                <a:gd name="T15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8">
                  <a:moveTo>
                    <a:pt x="59" y="12"/>
                  </a:moveTo>
                  <a:lnTo>
                    <a:pt x="48" y="49"/>
                  </a:lnTo>
                  <a:lnTo>
                    <a:pt x="45" y="58"/>
                  </a:lnTo>
                  <a:lnTo>
                    <a:pt x="16" y="58"/>
                  </a:lnTo>
                  <a:lnTo>
                    <a:pt x="14" y="51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59" y="12"/>
                  </a:lnTo>
                  <a:close/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şḻîdê"/>
            <p:cNvSpPr/>
            <p:nvPr/>
          </p:nvSpPr>
          <p:spPr bwMode="auto">
            <a:xfrm>
              <a:off x="6219825" y="2509838"/>
              <a:ext cx="93663" cy="92075"/>
            </a:xfrm>
            <a:custGeom>
              <a:avLst/>
              <a:gdLst>
                <a:gd name="T0" fmla="*/ 59 w 59"/>
                <a:gd name="T1" fmla="*/ 12 h 58"/>
                <a:gd name="T2" fmla="*/ 48 w 59"/>
                <a:gd name="T3" fmla="*/ 49 h 58"/>
                <a:gd name="T4" fmla="*/ 45 w 59"/>
                <a:gd name="T5" fmla="*/ 58 h 58"/>
                <a:gd name="T6" fmla="*/ 16 w 59"/>
                <a:gd name="T7" fmla="*/ 58 h 58"/>
                <a:gd name="T8" fmla="*/ 14 w 59"/>
                <a:gd name="T9" fmla="*/ 51 h 58"/>
                <a:gd name="T10" fmla="*/ 0 w 59"/>
                <a:gd name="T11" fmla="*/ 14 h 58"/>
                <a:gd name="T12" fmla="*/ 22 w 59"/>
                <a:gd name="T13" fmla="*/ 0 h 58"/>
                <a:gd name="T14" fmla="*/ 59 w 59"/>
                <a:gd name="T15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8">
                  <a:moveTo>
                    <a:pt x="59" y="12"/>
                  </a:moveTo>
                  <a:lnTo>
                    <a:pt x="48" y="49"/>
                  </a:lnTo>
                  <a:lnTo>
                    <a:pt x="45" y="58"/>
                  </a:lnTo>
                  <a:lnTo>
                    <a:pt x="16" y="58"/>
                  </a:lnTo>
                  <a:lnTo>
                    <a:pt x="14" y="51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59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íşḷíḑe"/>
            <p:cNvSpPr/>
            <p:nvPr/>
          </p:nvSpPr>
          <p:spPr bwMode="auto">
            <a:xfrm>
              <a:off x="6189663" y="2443163"/>
              <a:ext cx="39688" cy="112713"/>
            </a:xfrm>
            <a:custGeom>
              <a:avLst/>
              <a:gdLst>
                <a:gd name="T0" fmla="*/ 0 w 25"/>
                <a:gd name="T1" fmla="*/ 0 h 71"/>
                <a:gd name="T2" fmla="*/ 0 w 25"/>
                <a:gd name="T3" fmla="*/ 0 h 71"/>
                <a:gd name="T4" fmla="*/ 25 w 25"/>
                <a:gd name="T5" fmla="*/ 71 h 71"/>
                <a:gd name="T6" fmla="*/ 25 w 25"/>
                <a:gd name="T7" fmla="*/ 71 h 71"/>
                <a:gd name="T8" fmla="*/ 0 w 2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1">
                  <a:moveTo>
                    <a:pt x="0" y="0"/>
                  </a:moveTo>
                  <a:lnTo>
                    <a:pt x="0" y="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ïṡḷiḑè"/>
            <p:cNvSpPr/>
            <p:nvPr/>
          </p:nvSpPr>
          <p:spPr bwMode="auto">
            <a:xfrm>
              <a:off x="6189663" y="2443163"/>
              <a:ext cx="39688" cy="112713"/>
            </a:xfrm>
            <a:custGeom>
              <a:avLst/>
              <a:gdLst>
                <a:gd name="T0" fmla="*/ 0 w 25"/>
                <a:gd name="T1" fmla="*/ 0 h 71"/>
                <a:gd name="T2" fmla="*/ 0 w 25"/>
                <a:gd name="T3" fmla="*/ 0 h 71"/>
                <a:gd name="T4" fmla="*/ 25 w 25"/>
                <a:gd name="T5" fmla="*/ 71 h 71"/>
                <a:gd name="T6" fmla="*/ 25 w 25"/>
                <a:gd name="T7" fmla="*/ 71 h 71"/>
                <a:gd name="T8" fmla="*/ 0 w 2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1">
                  <a:moveTo>
                    <a:pt x="0" y="0"/>
                  </a:moveTo>
                  <a:lnTo>
                    <a:pt x="0" y="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íSḷîdê"/>
            <p:cNvSpPr/>
            <p:nvPr/>
          </p:nvSpPr>
          <p:spPr bwMode="auto">
            <a:xfrm>
              <a:off x="6229350" y="2555876"/>
              <a:ext cx="14288" cy="41275"/>
            </a:xfrm>
            <a:custGeom>
              <a:avLst/>
              <a:gdLst>
                <a:gd name="T0" fmla="*/ 0 w 9"/>
                <a:gd name="T1" fmla="*/ 0 h 26"/>
                <a:gd name="T2" fmla="*/ 9 w 9"/>
                <a:gd name="T3" fmla="*/ 26 h 26"/>
                <a:gd name="T4" fmla="*/ 9 w 9"/>
                <a:gd name="T5" fmla="*/ 25 h 26"/>
                <a:gd name="T6" fmla="*/ 0 w 9"/>
                <a:gd name="T7" fmla="*/ 0 h 26"/>
                <a:gd name="T8" fmla="*/ 0 w 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ṧľîḓe"/>
            <p:cNvSpPr/>
            <p:nvPr/>
          </p:nvSpPr>
          <p:spPr bwMode="auto">
            <a:xfrm>
              <a:off x="6229350" y="2555876"/>
              <a:ext cx="14288" cy="41275"/>
            </a:xfrm>
            <a:custGeom>
              <a:avLst/>
              <a:gdLst>
                <a:gd name="T0" fmla="*/ 0 w 9"/>
                <a:gd name="T1" fmla="*/ 0 h 26"/>
                <a:gd name="T2" fmla="*/ 9 w 9"/>
                <a:gd name="T3" fmla="*/ 26 h 26"/>
                <a:gd name="T4" fmla="*/ 9 w 9"/>
                <a:gd name="T5" fmla="*/ 25 h 26"/>
                <a:gd name="T6" fmla="*/ 0 w 9"/>
                <a:gd name="T7" fmla="*/ 0 h 26"/>
                <a:gd name="T8" fmla="*/ 0 w 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ïşḻîḍê"/>
            <p:cNvSpPr/>
            <p:nvPr/>
          </p:nvSpPr>
          <p:spPr bwMode="auto">
            <a:xfrm>
              <a:off x="6157913" y="2357438"/>
              <a:ext cx="31750" cy="85725"/>
            </a:xfrm>
            <a:custGeom>
              <a:avLst/>
              <a:gdLst>
                <a:gd name="T0" fmla="*/ 0 w 20"/>
                <a:gd name="T1" fmla="*/ 0 h 54"/>
                <a:gd name="T2" fmla="*/ 0 w 20"/>
                <a:gd name="T3" fmla="*/ 0 h 54"/>
                <a:gd name="T4" fmla="*/ 20 w 20"/>
                <a:gd name="T5" fmla="*/ 54 h 54"/>
                <a:gd name="T6" fmla="*/ 20 w 20"/>
                <a:gd name="T7" fmla="*/ 54 h 54"/>
                <a:gd name="T8" fmla="*/ 0 w 2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4">
                  <a:moveTo>
                    <a:pt x="0" y="0"/>
                  </a:moveTo>
                  <a:lnTo>
                    <a:pt x="0" y="0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ïṩ1iḑe"/>
            <p:cNvSpPr/>
            <p:nvPr/>
          </p:nvSpPr>
          <p:spPr bwMode="auto">
            <a:xfrm>
              <a:off x="6157913" y="2357438"/>
              <a:ext cx="31750" cy="85725"/>
            </a:xfrm>
            <a:custGeom>
              <a:avLst/>
              <a:gdLst>
                <a:gd name="T0" fmla="*/ 0 w 20"/>
                <a:gd name="T1" fmla="*/ 0 h 54"/>
                <a:gd name="T2" fmla="*/ 0 w 20"/>
                <a:gd name="T3" fmla="*/ 0 h 54"/>
                <a:gd name="T4" fmla="*/ 20 w 20"/>
                <a:gd name="T5" fmla="*/ 54 h 54"/>
                <a:gd name="T6" fmla="*/ 20 w 20"/>
                <a:gd name="T7" fmla="*/ 54 h 54"/>
                <a:gd name="T8" fmla="*/ 0 w 2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4">
                  <a:moveTo>
                    <a:pt x="0" y="0"/>
                  </a:moveTo>
                  <a:lnTo>
                    <a:pt x="0" y="0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šļïḑe"/>
            <p:cNvSpPr/>
            <p:nvPr/>
          </p:nvSpPr>
          <p:spPr bwMode="auto">
            <a:xfrm>
              <a:off x="6189663" y="2443163"/>
              <a:ext cx="63500" cy="112713"/>
            </a:xfrm>
            <a:custGeom>
              <a:avLst/>
              <a:gdLst>
                <a:gd name="T0" fmla="*/ 37 w 40"/>
                <a:gd name="T1" fmla="*/ 0 h 71"/>
                <a:gd name="T2" fmla="*/ 0 w 40"/>
                <a:gd name="T3" fmla="*/ 0 h 71"/>
                <a:gd name="T4" fmla="*/ 25 w 40"/>
                <a:gd name="T5" fmla="*/ 71 h 71"/>
                <a:gd name="T6" fmla="*/ 25 w 40"/>
                <a:gd name="T7" fmla="*/ 71 h 71"/>
                <a:gd name="T8" fmla="*/ 19 w 40"/>
                <a:gd name="T9" fmla="*/ 56 h 71"/>
                <a:gd name="T10" fmla="*/ 40 w 40"/>
                <a:gd name="T11" fmla="*/ 43 h 71"/>
                <a:gd name="T12" fmla="*/ 37 w 40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37" y="0"/>
                  </a:moveTo>
                  <a:lnTo>
                    <a:pt x="0" y="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19" y="56"/>
                  </a:lnTo>
                  <a:lnTo>
                    <a:pt x="40" y="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A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Sľidé"/>
            <p:cNvSpPr/>
            <p:nvPr/>
          </p:nvSpPr>
          <p:spPr bwMode="auto">
            <a:xfrm>
              <a:off x="6189663" y="2443163"/>
              <a:ext cx="63500" cy="112713"/>
            </a:xfrm>
            <a:custGeom>
              <a:avLst/>
              <a:gdLst>
                <a:gd name="T0" fmla="*/ 37 w 40"/>
                <a:gd name="T1" fmla="*/ 0 h 71"/>
                <a:gd name="T2" fmla="*/ 0 w 40"/>
                <a:gd name="T3" fmla="*/ 0 h 71"/>
                <a:gd name="T4" fmla="*/ 25 w 40"/>
                <a:gd name="T5" fmla="*/ 71 h 71"/>
                <a:gd name="T6" fmla="*/ 25 w 40"/>
                <a:gd name="T7" fmla="*/ 71 h 71"/>
                <a:gd name="T8" fmla="*/ 19 w 40"/>
                <a:gd name="T9" fmla="*/ 56 h 71"/>
                <a:gd name="T10" fmla="*/ 40 w 40"/>
                <a:gd name="T11" fmla="*/ 43 h 71"/>
                <a:gd name="T12" fmla="*/ 37 w 40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37" y="0"/>
                  </a:moveTo>
                  <a:lnTo>
                    <a:pt x="0" y="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19" y="56"/>
                  </a:lnTo>
                  <a:lnTo>
                    <a:pt x="40" y="43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íṥḻiḋe"/>
            <p:cNvSpPr/>
            <p:nvPr/>
          </p:nvSpPr>
          <p:spPr bwMode="auto">
            <a:xfrm>
              <a:off x="6229350" y="2555876"/>
              <a:ext cx="14288" cy="39688"/>
            </a:xfrm>
            <a:custGeom>
              <a:avLst/>
              <a:gdLst>
                <a:gd name="T0" fmla="*/ 0 w 9"/>
                <a:gd name="T1" fmla="*/ 0 h 25"/>
                <a:gd name="T2" fmla="*/ 9 w 9"/>
                <a:gd name="T3" fmla="*/ 25 h 25"/>
                <a:gd name="T4" fmla="*/ 8 w 9"/>
                <a:gd name="T5" fmla="*/ 22 h 25"/>
                <a:gd name="T6" fmla="*/ 0 w 9"/>
                <a:gd name="T7" fmla="*/ 0 h 25"/>
                <a:gd name="T8" fmla="*/ 0 w 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lnTo>
                    <a:pt x="9" y="25"/>
                  </a:lnTo>
                  <a:lnTo>
                    <a:pt x="8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íŝlîḓé"/>
            <p:cNvSpPr/>
            <p:nvPr/>
          </p:nvSpPr>
          <p:spPr bwMode="auto">
            <a:xfrm>
              <a:off x="6229350" y="2555876"/>
              <a:ext cx="14288" cy="39688"/>
            </a:xfrm>
            <a:custGeom>
              <a:avLst/>
              <a:gdLst>
                <a:gd name="T0" fmla="*/ 0 w 9"/>
                <a:gd name="T1" fmla="*/ 0 h 25"/>
                <a:gd name="T2" fmla="*/ 9 w 9"/>
                <a:gd name="T3" fmla="*/ 25 h 25"/>
                <a:gd name="T4" fmla="*/ 8 w 9"/>
                <a:gd name="T5" fmla="*/ 22 h 25"/>
                <a:gd name="T6" fmla="*/ 0 w 9"/>
                <a:gd name="T7" fmla="*/ 0 h 25"/>
                <a:gd name="T8" fmla="*/ 0 w 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lnTo>
                    <a:pt x="9" y="25"/>
                  </a:lnTo>
                  <a:lnTo>
                    <a:pt x="8" y="2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iśḻïde"/>
            <p:cNvSpPr/>
            <p:nvPr/>
          </p:nvSpPr>
          <p:spPr bwMode="auto">
            <a:xfrm>
              <a:off x="6157913" y="2309813"/>
              <a:ext cx="90488" cy="133350"/>
            </a:xfrm>
            <a:custGeom>
              <a:avLst/>
              <a:gdLst>
                <a:gd name="T0" fmla="*/ 51 w 57"/>
                <a:gd name="T1" fmla="*/ 0 h 84"/>
                <a:gd name="T2" fmla="*/ 0 w 57"/>
                <a:gd name="T3" fmla="*/ 30 h 84"/>
                <a:gd name="T4" fmla="*/ 20 w 57"/>
                <a:gd name="T5" fmla="*/ 84 h 84"/>
                <a:gd name="T6" fmla="*/ 57 w 57"/>
                <a:gd name="T7" fmla="*/ 84 h 84"/>
                <a:gd name="T8" fmla="*/ 51 w 5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4">
                  <a:moveTo>
                    <a:pt x="51" y="0"/>
                  </a:moveTo>
                  <a:lnTo>
                    <a:pt x="0" y="30"/>
                  </a:lnTo>
                  <a:lnTo>
                    <a:pt x="20" y="84"/>
                  </a:lnTo>
                  <a:lnTo>
                    <a:pt x="57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íṡľîďe"/>
            <p:cNvSpPr/>
            <p:nvPr/>
          </p:nvSpPr>
          <p:spPr bwMode="auto">
            <a:xfrm>
              <a:off x="6157913" y="2309813"/>
              <a:ext cx="90488" cy="133350"/>
            </a:xfrm>
            <a:custGeom>
              <a:avLst/>
              <a:gdLst>
                <a:gd name="T0" fmla="*/ 51 w 57"/>
                <a:gd name="T1" fmla="*/ 0 h 84"/>
                <a:gd name="T2" fmla="*/ 0 w 57"/>
                <a:gd name="T3" fmla="*/ 30 h 84"/>
                <a:gd name="T4" fmla="*/ 20 w 57"/>
                <a:gd name="T5" fmla="*/ 84 h 84"/>
                <a:gd name="T6" fmla="*/ 57 w 57"/>
                <a:gd name="T7" fmla="*/ 84 h 84"/>
                <a:gd name="T8" fmla="*/ 51 w 5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4">
                  <a:moveTo>
                    <a:pt x="51" y="0"/>
                  </a:moveTo>
                  <a:lnTo>
                    <a:pt x="0" y="30"/>
                  </a:lnTo>
                  <a:lnTo>
                    <a:pt x="20" y="84"/>
                  </a:lnTo>
                  <a:lnTo>
                    <a:pt x="57" y="84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iṩliḍé"/>
            <p:cNvSpPr/>
            <p:nvPr/>
          </p:nvSpPr>
          <p:spPr bwMode="auto">
            <a:xfrm>
              <a:off x="6219825" y="2511426"/>
              <a:ext cx="39688" cy="79375"/>
            </a:xfrm>
            <a:custGeom>
              <a:avLst/>
              <a:gdLst>
                <a:gd name="T0" fmla="*/ 25 w 29"/>
                <a:gd name="T1" fmla="*/ 0 h 59"/>
                <a:gd name="T2" fmla="*/ 0 w 29"/>
                <a:gd name="T3" fmla="*/ 15 h 59"/>
                <a:gd name="T4" fmla="*/ 7 w 29"/>
                <a:gd name="T5" fmla="*/ 33 h 59"/>
                <a:gd name="T6" fmla="*/ 16 w 29"/>
                <a:gd name="T7" fmla="*/ 59 h 59"/>
                <a:gd name="T8" fmla="*/ 29 w 29"/>
                <a:gd name="T9" fmla="*/ 52 h 59"/>
                <a:gd name="T10" fmla="*/ 25 w 29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9">
                  <a:moveTo>
                    <a:pt x="25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20" y="56"/>
                    <a:pt x="24" y="53"/>
                    <a:pt x="29" y="52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îṣḻiḋê"/>
            <p:cNvSpPr/>
            <p:nvPr/>
          </p:nvSpPr>
          <p:spPr bwMode="auto">
            <a:xfrm>
              <a:off x="6124575" y="2227263"/>
              <a:ext cx="152400" cy="112713"/>
            </a:xfrm>
            <a:custGeom>
              <a:avLst/>
              <a:gdLst>
                <a:gd name="T0" fmla="*/ 96 w 96"/>
                <a:gd name="T1" fmla="*/ 0 h 71"/>
                <a:gd name="T2" fmla="*/ 0 w 96"/>
                <a:gd name="T3" fmla="*/ 71 h 71"/>
                <a:gd name="T4" fmla="*/ 72 w 96"/>
                <a:gd name="T5" fmla="*/ 37 h 71"/>
                <a:gd name="T6" fmla="*/ 96 w 96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71">
                  <a:moveTo>
                    <a:pt x="96" y="0"/>
                  </a:moveTo>
                  <a:lnTo>
                    <a:pt x="0" y="71"/>
                  </a:lnTo>
                  <a:lnTo>
                    <a:pt x="72" y="3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159E5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iṧ1ïḑê"/>
            <p:cNvSpPr/>
            <p:nvPr/>
          </p:nvSpPr>
          <p:spPr bwMode="auto">
            <a:xfrm>
              <a:off x="6291263" y="2587626"/>
              <a:ext cx="4763" cy="14288"/>
            </a:xfrm>
            <a:custGeom>
              <a:avLst/>
              <a:gdLst>
                <a:gd name="T0" fmla="*/ 3 w 3"/>
                <a:gd name="T1" fmla="*/ 0 h 9"/>
                <a:gd name="T2" fmla="*/ 0 w 3"/>
                <a:gd name="T3" fmla="*/ 9 h 9"/>
                <a:gd name="T4" fmla="*/ 0 w 3"/>
                <a:gd name="T5" fmla="*/ 9 h 9"/>
                <a:gd name="T6" fmla="*/ 3 w 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ïsliḑè"/>
            <p:cNvSpPr/>
            <p:nvPr/>
          </p:nvSpPr>
          <p:spPr bwMode="auto">
            <a:xfrm>
              <a:off x="6291263" y="2587626"/>
              <a:ext cx="4763" cy="14288"/>
            </a:xfrm>
            <a:custGeom>
              <a:avLst/>
              <a:gdLst>
                <a:gd name="T0" fmla="*/ 3 w 3"/>
                <a:gd name="T1" fmla="*/ 0 h 9"/>
                <a:gd name="T2" fmla="*/ 0 w 3"/>
                <a:gd name="T3" fmla="*/ 9 h 9"/>
                <a:gd name="T4" fmla="*/ 0 w 3"/>
                <a:gd name="T5" fmla="*/ 9 h 9"/>
                <a:gd name="T6" fmla="*/ 3 w 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íśḻíďé"/>
            <p:cNvSpPr/>
            <p:nvPr/>
          </p:nvSpPr>
          <p:spPr bwMode="auto">
            <a:xfrm>
              <a:off x="6259513" y="2579688"/>
              <a:ext cx="36513" cy="22225"/>
            </a:xfrm>
            <a:custGeom>
              <a:avLst/>
              <a:gdLst>
                <a:gd name="T0" fmla="*/ 7 w 27"/>
                <a:gd name="T1" fmla="*/ 0 h 16"/>
                <a:gd name="T2" fmla="*/ 0 w 27"/>
                <a:gd name="T3" fmla="*/ 1 h 16"/>
                <a:gd name="T4" fmla="*/ 1 w 27"/>
                <a:gd name="T5" fmla="*/ 16 h 16"/>
                <a:gd name="T6" fmla="*/ 24 w 27"/>
                <a:gd name="T7" fmla="*/ 16 h 16"/>
                <a:gd name="T8" fmla="*/ 27 w 27"/>
                <a:gd name="T9" fmla="*/ 5 h 16"/>
                <a:gd name="T10" fmla="*/ 10 w 27"/>
                <a:gd name="T11" fmla="*/ 0 h 16"/>
                <a:gd name="T12" fmla="*/ 9 w 27"/>
                <a:gd name="T13" fmla="*/ 0 h 16"/>
                <a:gd name="T14" fmla="*/ 7 w 27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6">
                  <a:moveTo>
                    <a:pt x="7" y="0"/>
                  </a:moveTo>
                  <a:cubicBezTo>
                    <a:pt x="5" y="0"/>
                    <a:pt x="2" y="1"/>
                    <a:pt x="0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íŝḷîďê"/>
            <p:cNvSpPr/>
            <p:nvPr/>
          </p:nvSpPr>
          <p:spPr bwMode="auto">
            <a:xfrm>
              <a:off x="6243638" y="2597151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ślîďe"/>
            <p:cNvSpPr/>
            <p:nvPr/>
          </p:nvSpPr>
          <p:spPr bwMode="auto">
            <a:xfrm>
              <a:off x="6243638" y="2597151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S1iḓè"/>
            <p:cNvSpPr/>
            <p:nvPr/>
          </p:nvSpPr>
          <p:spPr bwMode="auto">
            <a:xfrm>
              <a:off x="6243638" y="2595563"/>
              <a:ext cx="1588" cy="635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iṩḷîḓé"/>
            <p:cNvSpPr/>
            <p:nvPr/>
          </p:nvSpPr>
          <p:spPr bwMode="auto">
            <a:xfrm>
              <a:off x="6243638" y="2595563"/>
              <a:ext cx="1588" cy="635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i$ḻïďe"/>
            <p:cNvSpPr/>
            <p:nvPr/>
          </p:nvSpPr>
          <p:spPr bwMode="auto">
            <a:xfrm>
              <a:off x="6242050" y="2590801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3 h 7"/>
                <a:gd name="T4" fmla="*/ 2 w 2"/>
                <a:gd name="T5" fmla="*/ 7 h 7"/>
                <a:gd name="T6" fmla="*/ 0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ïṡḷíďé"/>
            <p:cNvSpPr/>
            <p:nvPr/>
          </p:nvSpPr>
          <p:spPr bwMode="auto">
            <a:xfrm>
              <a:off x="6242050" y="2590801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3 h 7"/>
                <a:gd name="T4" fmla="*/ 2 w 2"/>
                <a:gd name="T5" fmla="*/ 7 h 7"/>
                <a:gd name="T6" fmla="*/ 0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iṩḻíďè"/>
            <p:cNvSpPr/>
            <p:nvPr/>
          </p:nvSpPr>
          <p:spPr bwMode="auto">
            <a:xfrm>
              <a:off x="6242050" y="2581276"/>
              <a:ext cx="19050" cy="20638"/>
            </a:xfrm>
            <a:custGeom>
              <a:avLst/>
              <a:gdLst>
                <a:gd name="T0" fmla="*/ 13 w 14"/>
                <a:gd name="T1" fmla="*/ 0 h 15"/>
                <a:gd name="T2" fmla="*/ 0 w 14"/>
                <a:gd name="T3" fmla="*/ 7 h 15"/>
                <a:gd name="T4" fmla="*/ 0 w 14"/>
                <a:gd name="T5" fmla="*/ 7 h 15"/>
                <a:gd name="T6" fmla="*/ 3 w 14"/>
                <a:gd name="T7" fmla="*/ 15 h 15"/>
                <a:gd name="T8" fmla="*/ 14 w 14"/>
                <a:gd name="T9" fmla="*/ 15 h 15"/>
                <a:gd name="T10" fmla="*/ 13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0"/>
                  </a:moveTo>
                  <a:cubicBezTo>
                    <a:pt x="8" y="1"/>
                    <a:pt x="4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îśliḍé"/>
            <p:cNvSpPr/>
            <p:nvPr/>
          </p:nvSpPr>
          <p:spPr bwMode="auto">
            <a:xfrm>
              <a:off x="6259513" y="2605088"/>
              <a:ext cx="15875" cy="25400"/>
            </a:xfrm>
            <a:custGeom>
              <a:avLst/>
              <a:gdLst>
                <a:gd name="T0" fmla="*/ 12 w 12"/>
                <a:gd name="T1" fmla="*/ 0 h 19"/>
                <a:gd name="T2" fmla="*/ 0 w 12"/>
                <a:gd name="T3" fmla="*/ 0 h 19"/>
                <a:gd name="T4" fmla="*/ 0 w 12"/>
                <a:gd name="T5" fmla="*/ 18 h 19"/>
                <a:gd name="T6" fmla="*/ 9 w 12"/>
                <a:gd name="T7" fmla="*/ 19 h 19"/>
                <a:gd name="T8" fmla="*/ 9 w 12"/>
                <a:gd name="T9" fmla="*/ 19 h 19"/>
                <a:gd name="T10" fmla="*/ 12 w 12"/>
                <a:gd name="T11" fmla="*/ 19 h 19"/>
                <a:gd name="T12" fmla="*/ 12 w 1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6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4B5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iśľîḋè"/>
            <p:cNvSpPr/>
            <p:nvPr/>
          </p:nvSpPr>
          <p:spPr bwMode="auto">
            <a:xfrm>
              <a:off x="6238875" y="2587626"/>
              <a:ext cx="65088" cy="36513"/>
            </a:xfrm>
            <a:prstGeom prst="ellipse">
              <a:avLst/>
            </a:prstGeom>
            <a:solidFill>
              <a:srgbClr val="DC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ïṣḻïḑé"/>
            <p:cNvSpPr/>
            <p:nvPr/>
          </p:nvSpPr>
          <p:spPr bwMode="auto">
            <a:xfrm>
              <a:off x="7424738" y="3406776"/>
              <a:ext cx="19050" cy="1089025"/>
            </a:xfrm>
            <a:prstGeom prst="rect">
              <a:avLst/>
            </a:prstGeom>
            <a:solidFill>
              <a:srgbClr val="535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ïşľïḓé"/>
            <p:cNvSpPr/>
            <p:nvPr/>
          </p:nvSpPr>
          <p:spPr bwMode="auto">
            <a:xfrm>
              <a:off x="7424738" y="3406776"/>
              <a:ext cx="19050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iś1îďè"/>
            <p:cNvSpPr/>
            <p:nvPr/>
          </p:nvSpPr>
          <p:spPr bwMode="auto">
            <a:xfrm>
              <a:off x="7391400" y="4495801"/>
              <a:ext cx="76200" cy="217488"/>
            </a:xfrm>
            <a:custGeom>
              <a:avLst/>
              <a:gdLst>
                <a:gd name="T0" fmla="*/ 54 w 57"/>
                <a:gd name="T1" fmla="*/ 152 h 163"/>
                <a:gd name="T2" fmla="*/ 7 w 57"/>
                <a:gd name="T3" fmla="*/ 152 h 163"/>
                <a:gd name="T4" fmla="*/ 21 w 57"/>
                <a:gd name="T5" fmla="*/ 4 h 163"/>
                <a:gd name="T6" fmla="*/ 22 w 57"/>
                <a:gd name="T7" fmla="*/ 0 h 163"/>
                <a:gd name="T8" fmla="*/ 41 w 57"/>
                <a:gd name="T9" fmla="*/ 0 h 163"/>
                <a:gd name="T10" fmla="*/ 44 w 57"/>
                <a:gd name="T11" fmla="*/ 5 h 163"/>
                <a:gd name="T12" fmla="*/ 54 w 57"/>
                <a:gd name="T13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63">
                  <a:moveTo>
                    <a:pt x="54" y="152"/>
                  </a:moveTo>
                  <a:cubicBezTo>
                    <a:pt x="40" y="163"/>
                    <a:pt x="21" y="163"/>
                    <a:pt x="7" y="152"/>
                  </a:cubicBezTo>
                  <a:cubicBezTo>
                    <a:pt x="0" y="109"/>
                    <a:pt x="17" y="23"/>
                    <a:pt x="21" y="4"/>
                  </a:cubicBezTo>
                  <a:cubicBezTo>
                    <a:pt x="21" y="2"/>
                    <a:pt x="22" y="0"/>
                    <a:pt x="2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2"/>
                    <a:pt x="43" y="3"/>
                    <a:pt x="44" y="5"/>
                  </a:cubicBezTo>
                  <a:cubicBezTo>
                    <a:pt x="57" y="33"/>
                    <a:pt x="54" y="152"/>
                    <a:pt x="54" y="152"/>
                  </a:cubicBezTo>
                </a:path>
              </a:pathLst>
            </a:custGeom>
            <a:solidFill>
              <a:srgbClr val="535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ŝļîdé"/>
            <p:cNvSpPr/>
            <p:nvPr/>
          </p:nvSpPr>
          <p:spPr bwMode="auto">
            <a:xfrm>
              <a:off x="7413625" y="4476751"/>
              <a:ext cx="42863" cy="23813"/>
            </a:xfrm>
            <a:prstGeom prst="ellipse">
              <a:avLst/>
            </a:prstGeom>
            <a:solidFill>
              <a:srgbClr val="DC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íşḷíḓé"/>
            <p:cNvSpPr/>
            <p:nvPr/>
          </p:nvSpPr>
          <p:spPr bwMode="auto">
            <a:xfrm>
              <a:off x="7340600" y="3157538"/>
              <a:ext cx="185738" cy="74613"/>
            </a:xfrm>
            <a:custGeom>
              <a:avLst/>
              <a:gdLst>
                <a:gd name="T0" fmla="*/ 0 w 117"/>
                <a:gd name="T1" fmla="*/ 47 h 47"/>
                <a:gd name="T2" fmla="*/ 48 w 117"/>
                <a:gd name="T3" fmla="*/ 24 h 47"/>
                <a:gd name="T4" fmla="*/ 117 w 117"/>
                <a:gd name="T5" fmla="*/ 41 h 47"/>
                <a:gd name="T6" fmla="*/ 63 w 117"/>
                <a:gd name="T7" fmla="*/ 0 h 47"/>
                <a:gd name="T8" fmla="*/ 0 w 11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7">
                  <a:moveTo>
                    <a:pt x="0" y="47"/>
                  </a:moveTo>
                  <a:lnTo>
                    <a:pt x="48" y="24"/>
                  </a:lnTo>
                  <a:lnTo>
                    <a:pt x="117" y="41"/>
                  </a:lnTo>
                  <a:lnTo>
                    <a:pt x="63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ïś1íḑè"/>
            <p:cNvSpPr/>
            <p:nvPr/>
          </p:nvSpPr>
          <p:spPr bwMode="auto">
            <a:xfrm>
              <a:off x="7340600" y="3157538"/>
              <a:ext cx="185738" cy="74613"/>
            </a:xfrm>
            <a:custGeom>
              <a:avLst/>
              <a:gdLst>
                <a:gd name="T0" fmla="*/ 0 w 117"/>
                <a:gd name="T1" fmla="*/ 47 h 47"/>
                <a:gd name="T2" fmla="*/ 48 w 117"/>
                <a:gd name="T3" fmla="*/ 24 h 47"/>
                <a:gd name="T4" fmla="*/ 117 w 117"/>
                <a:gd name="T5" fmla="*/ 41 h 47"/>
                <a:gd name="T6" fmla="*/ 63 w 117"/>
                <a:gd name="T7" fmla="*/ 0 h 47"/>
                <a:gd name="T8" fmla="*/ 0 w 11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7">
                  <a:moveTo>
                    <a:pt x="0" y="47"/>
                  </a:moveTo>
                  <a:lnTo>
                    <a:pt x="48" y="24"/>
                  </a:lnTo>
                  <a:lnTo>
                    <a:pt x="117" y="41"/>
                  </a:lnTo>
                  <a:lnTo>
                    <a:pt x="63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î$ḻiḍê"/>
            <p:cNvSpPr/>
            <p:nvPr/>
          </p:nvSpPr>
          <p:spPr bwMode="auto">
            <a:xfrm>
              <a:off x="7340600" y="3195638"/>
              <a:ext cx="185738" cy="47625"/>
            </a:xfrm>
            <a:custGeom>
              <a:avLst/>
              <a:gdLst>
                <a:gd name="T0" fmla="*/ 14 w 117"/>
                <a:gd name="T1" fmla="*/ 30 h 30"/>
                <a:gd name="T2" fmla="*/ 0 w 117"/>
                <a:gd name="T3" fmla="*/ 23 h 30"/>
                <a:gd name="T4" fmla="*/ 48 w 117"/>
                <a:gd name="T5" fmla="*/ 0 h 30"/>
                <a:gd name="T6" fmla="*/ 117 w 117"/>
                <a:gd name="T7" fmla="*/ 17 h 30"/>
                <a:gd name="T8" fmla="*/ 105 w 117"/>
                <a:gd name="T9" fmla="*/ 23 h 30"/>
                <a:gd name="T10" fmla="*/ 48 w 117"/>
                <a:gd name="T11" fmla="*/ 9 h 30"/>
                <a:gd name="T12" fmla="*/ 14 w 11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30">
                  <a:moveTo>
                    <a:pt x="14" y="30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117" y="17"/>
                  </a:lnTo>
                  <a:lnTo>
                    <a:pt x="105" y="23"/>
                  </a:lnTo>
                  <a:lnTo>
                    <a:pt x="48" y="9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ïṣļîďe"/>
            <p:cNvSpPr/>
            <p:nvPr/>
          </p:nvSpPr>
          <p:spPr bwMode="auto">
            <a:xfrm>
              <a:off x="7340600" y="3195638"/>
              <a:ext cx="185738" cy="47625"/>
            </a:xfrm>
            <a:custGeom>
              <a:avLst/>
              <a:gdLst>
                <a:gd name="T0" fmla="*/ 14 w 117"/>
                <a:gd name="T1" fmla="*/ 30 h 30"/>
                <a:gd name="T2" fmla="*/ 0 w 117"/>
                <a:gd name="T3" fmla="*/ 23 h 30"/>
                <a:gd name="T4" fmla="*/ 48 w 117"/>
                <a:gd name="T5" fmla="*/ 0 h 30"/>
                <a:gd name="T6" fmla="*/ 117 w 117"/>
                <a:gd name="T7" fmla="*/ 17 h 30"/>
                <a:gd name="T8" fmla="*/ 105 w 117"/>
                <a:gd name="T9" fmla="*/ 23 h 30"/>
                <a:gd name="T10" fmla="*/ 48 w 117"/>
                <a:gd name="T11" fmla="*/ 9 h 30"/>
                <a:gd name="T12" fmla="*/ 14 w 11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30">
                  <a:moveTo>
                    <a:pt x="14" y="30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117" y="17"/>
                  </a:lnTo>
                  <a:lnTo>
                    <a:pt x="105" y="23"/>
                  </a:lnTo>
                  <a:lnTo>
                    <a:pt x="48" y="9"/>
                  </a:lnTo>
                  <a:lnTo>
                    <a:pt x="14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íŝľidé"/>
            <p:cNvSpPr/>
            <p:nvPr/>
          </p:nvSpPr>
          <p:spPr bwMode="auto">
            <a:xfrm>
              <a:off x="7340600" y="3195638"/>
              <a:ext cx="185738" cy="47625"/>
            </a:xfrm>
            <a:custGeom>
              <a:avLst/>
              <a:gdLst>
                <a:gd name="T0" fmla="*/ 48 w 117"/>
                <a:gd name="T1" fmla="*/ 0 h 30"/>
                <a:gd name="T2" fmla="*/ 0 w 117"/>
                <a:gd name="T3" fmla="*/ 23 h 30"/>
                <a:gd name="T4" fmla="*/ 14 w 117"/>
                <a:gd name="T5" fmla="*/ 30 h 30"/>
                <a:gd name="T6" fmla="*/ 14 w 117"/>
                <a:gd name="T7" fmla="*/ 30 h 30"/>
                <a:gd name="T8" fmla="*/ 12 w 117"/>
                <a:gd name="T9" fmla="*/ 25 h 30"/>
                <a:gd name="T10" fmla="*/ 48 w 117"/>
                <a:gd name="T11" fmla="*/ 4 h 30"/>
                <a:gd name="T12" fmla="*/ 104 w 117"/>
                <a:gd name="T13" fmla="*/ 18 h 30"/>
                <a:gd name="T14" fmla="*/ 103 w 117"/>
                <a:gd name="T15" fmla="*/ 22 h 30"/>
                <a:gd name="T16" fmla="*/ 105 w 117"/>
                <a:gd name="T17" fmla="*/ 23 h 30"/>
                <a:gd name="T18" fmla="*/ 117 w 117"/>
                <a:gd name="T19" fmla="*/ 17 h 30"/>
                <a:gd name="T20" fmla="*/ 48 w 117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30">
                  <a:moveTo>
                    <a:pt x="48" y="0"/>
                  </a:moveTo>
                  <a:lnTo>
                    <a:pt x="0" y="23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25"/>
                  </a:lnTo>
                  <a:lnTo>
                    <a:pt x="48" y="4"/>
                  </a:lnTo>
                  <a:lnTo>
                    <a:pt x="104" y="18"/>
                  </a:lnTo>
                  <a:lnTo>
                    <a:pt x="103" y="22"/>
                  </a:lnTo>
                  <a:lnTo>
                    <a:pt x="105" y="23"/>
                  </a:lnTo>
                  <a:lnTo>
                    <a:pt x="117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ïśļíḍé"/>
            <p:cNvSpPr/>
            <p:nvPr/>
          </p:nvSpPr>
          <p:spPr bwMode="auto">
            <a:xfrm>
              <a:off x="7340600" y="3195638"/>
              <a:ext cx="185738" cy="47625"/>
            </a:xfrm>
            <a:custGeom>
              <a:avLst/>
              <a:gdLst>
                <a:gd name="T0" fmla="*/ 48 w 117"/>
                <a:gd name="T1" fmla="*/ 0 h 30"/>
                <a:gd name="T2" fmla="*/ 0 w 117"/>
                <a:gd name="T3" fmla="*/ 23 h 30"/>
                <a:gd name="T4" fmla="*/ 14 w 117"/>
                <a:gd name="T5" fmla="*/ 30 h 30"/>
                <a:gd name="T6" fmla="*/ 14 w 117"/>
                <a:gd name="T7" fmla="*/ 30 h 30"/>
                <a:gd name="T8" fmla="*/ 12 w 117"/>
                <a:gd name="T9" fmla="*/ 25 h 30"/>
                <a:gd name="T10" fmla="*/ 48 w 117"/>
                <a:gd name="T11" fmla="*/ 4 h 30"/>
                <a:gd name="T12" fmla="*/ 104 w 117"/>
                <a:gd name="T13" fmla="*/ 18 h 30"/>
                <a:gd name="T14" fmla="*/ 103 w 117"/>
                <a:gd name="T15" fmla="*/ 22 h 30"/>
                <a:gd name="T16" fmla="*/ 105 w 117"/>
                <a:gd name="T17" fmla="*/ 23 h 30"/>
                <a:gd name="T18" fmla="*/ 117 w 117"/>
                <a:gd name="T19" fmla="*/ 17 h 30"/>
                <a:gd name="T20" fmla="*/ 48 w 117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30">
                  <a:moveTo>
                    <a:pt x="48" y="0"/>
                  </a:moveTo>
                  <a:lnTo>
                    <a:pt x="0" y="23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25"/>
                  </a:lnTo>
                  <a:lnTo>
                    <a:pt x="48" y="4"/>
                  </a:lnTo>
                  <a:lnTo>
                    <a:pt x="104" y="18"/>
                  </a:lnTo>
                  <a:lnTo>
                    <a:pt x="103" y="22"/>
                  </a:lnTo>
                  <a:lnTo>
                    <a:pt x="105" y="23"/>
                  </a:lnTo>
                  <a:lnTo>
                    <a:pt x="117" y="17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ïṣlïḋè"/>
            <p:cNvSpPr/>
            <p:nvPr/>
          </p:nvSpPr>
          <p:spPr bwMode="auto">
            <a:xfrm>
              <a:off x="7416800" y="3209926"/>
              <a:ext cx="87313" cy="157163"/>
            </a:xfrm>
            <a:custGeom>
              <a:avLst/>
              <a:gdLst>
                <a:gd name="T0" fmla="*/ 0 w 55"/>
                <a:gd name="T1" fmla="*/ 0 h 99"/>
                <a:gd name="T2" fmla="*/ 6 w 55"/>
                <a:gd name="T3" fmla="*/ 85 h 99"/>
                <a:gd name="T4" fmla="*/ 6 w 55"/>
                <a:gd name="T5" fmla="*/ 85 h 99"/>
                <a:gd name="T6" fmla="*/ 30 w 55"/>
                <a:gd name="T7" fmla="*/ 92 h 99"/>
                <a:gd name="T8" fmla="*/ 28 w 55"/>
                <a:gd name="T9" fmla="*/ 99 h 99"/>
                <a:gd name="T10" fmla="*/ 55 w 55"/>
                <a:gd name="T11" fmla="*/ 13 h 99"/>
                <a:gd name="T12" fmla="*/ 0 w 5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9">
                  <a:moveTo>
                    <a:pt x="0" y="0"/>
                  </a:moveTo>
                  <a:lnTo>
                    <a:pt x="6" y="85"/>
                  </a:lnTo>
                  <a:lnTo>
                    <a:pt x="6" y="85"/>
                  </a:lnTo>
                  <a:lnTo>
                    <a:pt x="30" y="92"/>
                  </a:lnTo>
                  <a:lnTo>
                    <a:pt x="28" y="99"/>
                  </a:lnTo>
                  <a:lnTo>
                    <a:pt x="5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íṧḷïďé"/>
            <p:cNvSpPr/>
            <p:nvPr/>
          </p:nvSpPr>
          <p:spPr bwMode="auto">
            <a:xfrm>
              <a:off x="7416800" y="3209926"/>
              <a:ext cx="87313" cy="157163"/>
            </a:xfrm>
            <a:custGeom>
              <a:avLst/>
              <a:gdLst>
                <a:gd name="T0" fmla="*/ 0 w 55"/>
                <a:gd name="T1" fmla="*/ 0 h 99"/>
                <a:gd name="T2" fmla="*/ 6 w 55"/>
                <a:gd name="T3" fmla="*/ 85 h 99"/>
                <a:gd name="T4" fmla="*/ 6 w 55"/>
                <a:gd name="T5" fmla="*/ 85 h 99"/>
                <a:gd name="T6" fmla="*/ 30 w 55"/>
                <a:gd name="T7" fmla="*/ 92 h 99"/>
                <a:gd name="T8" fmla="*/ 28 w 55"/>
                <a:gd name="T9" fmla="*/ 99 h 99"/>
                <a:gd name="T10" fmla="*/ 55 w 55"/>
                <a:gd name="T11" fmla="*/ 13 h 99"/>
                <a:gd name="T12" fmla="*/ 0 w 5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9">
                  <a:moveTo>
                    <a:pt x="0" y="0"/>
                  </a:moveTo>
                  <a:lnTo>
                    <a:pt x="6" y="85"/>
                  </a:lnTo>
                  <a:lnTo>
                    <a:pt x="6" y="85"/>
                  </a:lnTo>
                  <a:lnTo>
                    <a:pt x="30" y="92"/>
                  </a:lnTo>
                  <a:lnTo>
                    <a:pt x="28" y="99"/>
                  </a:lnTo>
                  <a:lnTo>
                    <a:pt x="55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íslîḓè"/>
            <p:cNvSpPr/>
            <p:nvPr/>
          </p:nvSpPr>
          <p:spPr bwMode="auto">
            <a:xfrm>
              <a:off x="7359650" y="3201988"/>
              <a:ext cx="146050" cy="41275"/>
            </a:xfrm>
            <a:custGeom>
              <a:avLst/>
              <a:gdLst>
                <a:gd name="T0" fmla="*/ 36 w 92"/>
                <a:gd name="T1" fmla="*/ 0 h 26"/>
                <a:gd name="T2" fmla="*/ 0 w 92"/>
                <a:gd name="T3" fmla="*/ 21 h 26"/>
                <a:gd name="T4" fmla="*/ 2 w 92"/>
                <a:gd name="T5" fmla="*/ 26 h 26"/>
                <a:gd name="T6" fmla="*/ 36 w 92"/>
                <a:gd name="T7" fmla="*/ 5 h 26"/>
                <a:gd name="T8" fmla="*/ 91 w 92"/>
                <a:gd name="T9" fmla="*/ 18 h 26"/>
                <a:gd name="T10" fmla="*/ 92 w 92"/>
                <a:gd name="T11" fmla="*/ 14 h 26"/>
                <a:gd name="T12" fmla="*/ 36 w 9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6">
                  <a:moveTo>
                    <a:pt x="36" y="0"/>
                  </a:moveTo>
                  <a:lnTo>
                    <a:pt x="0" y="21"/>
                  </a:lnTo>
                  <a:lnTo>
                    <a:pt x="2" y="26"/>
                  </a:lnTo>
                  <a:lnTo>
                    <a:pt x="36" y="5"/>
                  </a:lnTo>
                  <a:lnTo>
                    <a:pt x="91" y="18"/>
                  </a:lnTo>
                  <a:lnTo>
                    <a:pt x="92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35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ïṧ1îďe"/>
            <p:cNvSpPr/>
            <p:nvPr/>
          </p:nvSpPr>
          <p:spPr bwMode="auto">
            <a:xfrm>
              <a:off x="7359650" y="3201988"/>
              <a:ext cx="146050" cy="41275"/>
            </a:xfrm>
            <a:custGeom>
              <a:avLst/>
              <a:gdLst>
                <a:gd name="T0" fmla="*/ 36 w 92"/>
                <a:gd name="T1" fmla="*/ 0 h 26"/>
                <a:gd name="T2" fmla="*/ 0 w 92"/>
                <a:gd name="T3" fmla="*/ 21 h 26"/>
                <a:gd name="T4" fmla="*/ 2 w 92"/>
                <a:gd name="T5" fmla="*/ 26 h 26"/>
                <a:gd name="T6" fmla="*/ 36 w 92"/>
                <a:gd name="T7" fmla="*/ 5 h 26"/>
                <a:gd name="T8" fmla="*/ 91 w 92"/>
                <a:gd name="T9" fmla="*/ 18 h 26"/>
                <a:gd name="T10" fmla="*/ 92 w 92"/>
                <a:gd name="T11" fmla="*/ 14 h 26"/>
                <a:gd name="T12" fmla="*/ 36 w 9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6">
                  <a:moveTo>
                    <a:pt x="36" y="0"/>
                  </a:moveTo>
                  <a:lnTo>
                    <a:pt x="0" y="21"/>
                  </a:lnTo>
                  <a:lnTo>
                    <a:pt x="2" y="26"/>
                  </a:lnTo>
                  <a:lnTo>
                    <a:pt x="36" y="5"/>
                  </a:lnTo>
                  <a:lnTo>
                    <a:pt x="91" y="18"/>
                  </a:lnTo>
                  <a:lnTo>
                    <a:pt x="92" y="14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iṣ1îḓe"/>
            <p:cNvSpPr/>
            <p:nvPr/>
          </p:nvSpPr>
          <p:spPr bwMode="auto">
            <a:xfrm>
              <a:off x="7404100" y="3344863"/>
              <a:ext cx="60325" cy="58738"/>
            </a:xfrm>
            <a:custGeom>
              <a:avLst/>
              <a:gdLst>
                <a:gd name="T0" fmla="*/ 38 w 38"/>
                <a:gd name="T1" fmla="*/ 7 h 37"/>
                <a:gd name="T2" fmla="*/ 31 w 38"/>
                <a:gd name="T3" fmla="*/ 31 h 37"/>
                <a:gd name="T4" fmla="*/ 29 w 38"/>
                <a:gd name="T5" fmla="*/ 37 h 37"/>
                <a:gd name="T6" fmla="*/ 10 w 38"/>
                <a:gd name="T7" fmla="*/ 37 h 37"/>
                <a:gd name="T8" fmla="*/ 9 w 38"/>
                <a:gd name="T9" fmla="*/ 33 h 37"/>
                <a:gd name="T10" fmla="*/ 0 w 38"/>
                <a:gd name="T11" fmla="*/ 8 h 37"/>
                <a:gd name="T12" fmla="*/ 14 w 38"/>
                <a:gd name="T13" fmla="*/ 0 h 37"/>
                <a:gd name="T14" fmla="*/ 38 w 38"/>
                <a:gd name="T15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8" y="7"/>
                  </a:moveTo>
                  <a:lnTo>
                    <a:pt x="31" y="31"/>
                  </a:lnTo>
                  <a:lnTo>
                    <a:pt x="29" y="37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0" y="8"/>
                  </a:lnTo>
                  <a:lnTo>
                    <a:pt x="14" y="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î$ḷiḋê"/>
            <p:cNvSpPr/>
            <p:nvPr/>
          </p:nvSpPr>
          <p:spPr bwMode="auto">
            <a:xfrm>
              <a:off x="7404100" y="3344863"/>
              <a:ext cx="60325" cy="58738"/>
            </a:xfrm>
            <a:custGeom>
              <a:avLst/>
              <a:gdLst>
                <a:gd name="T0" fmla="*/ 38 w 38"/>
                <a:gd name="T1" fmla="*/ 7 h 37"/>
                <a:gd name="T2" fmla="*/ 31 w 38"/>
                <a:gd name="T3" fmla="*/ 31 h 37"/>
                <a:gd name="T4" fmla="*/ 29 w 38"/>
                <a:gd name="T5" fmla="*/ 37 h 37"/>
                <a:gd name="T6" fmla="*/ 10 w 38"/>
                <a:gd name="T7" fmla="*/ 37 h 37"/>
                <a:gd name="T8" fmla="*/ 9 w 38"/>
                <a:gd name="T9" fmla="*/ 33 h 37"/>
                <a:gd name="T10" fmla="*/ 0 w 38"/>
                <a:gd name="T11" fmla="*/ 8 h 37"/>
                <a:gd name="T12" fmla="*/ 14 w 38"/>
                <a:gd name="T13" fmla="*/ 0 h 37"/>
                <a:gd name="T14" fmla="*/ 38 w 38"/>
                <a:gd name="T15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8" y="7"/>
                  </a:moveTo>
                  <a:lnTo>
                    <a:pt x="31" y="31"/>
                  </a:lnTo>
                  <a:lnTo>
                    <a:pt x="29" y="37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0" y="8"/>
                  </a:lnTo>
                  <a:lnTo>
                    <a:pt x="14" y="0"/>
                  </a:lnTo>
                  <a:lnTo>
                    <a:pt x="38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îšľiḋe"/>
            <p:cNvSpPr/>
            <p:nvPr/>
          </p:nvSpPr>
          <p:spPr bwMode="auto">
            <a:xfrm>
              <a:off x="7362825" y="3243263"/>
              <a:ext cx="55563" cy="157163"/>
            </a:xfrm>
            <a:custGeom>
              <a:avLst/>
              <a:gdLst>
                <a:gd name="T0" fmla="*/ 0 w 35"/>
                <a:gd name="T1" fmla="*/ 0 h 99"/>
                <a:gd name="T2" fmla="*/ 0 w 35"/>
                <a:gd name="T3" fmla="*/ 0 h 99"/>
                <a:gd name="T4" fmla="*/ 35 w 35"/>
                <a:gd name="T5" fmla="*/ 99 h 99"/>
                <a:gd name="T6" fmla="*/ 35 w 35"/>
                <a:gd name="T7" fmla="*/ 99 h 99"/>
                <a:gd name="T8" fmla="*/ 0 w 35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9">
                  <a:moveTo>
                    <a:pt x="0" y="0"/>
                  </a:moveTo>
                  <a:lnTo>
                    <a:pt x="0" y="0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ṥḷïḑê"/>
            <p:cNvSpPr/>
            <p:nvPr/>
          </p:nvSpPr>
          <p:spPr bwMode="auto">
            <a:xfrm>
              <a:off x="7362825" y="3243263"/>
              <a:ext cx="55563" cy="157163"/>
            </a:xfrm>
            <a:custGeom>
              <a:avLst/>
              <a:gdLst>
                <a:gd name="T0" fmla="*/ 0 w 35"/>
                <a:gd name="T1" fmla="*/ 0 h 99"/>
                <a:gd name="T2" fmla="*/ 0 w 35"/>
                <a:gd name="T3" fmla="*/ 0 h 99"/>
                <a:gd name="T4" fmla="*/ 35 w 35"/>
                <a:gd name="T5" fmla="*/ 99 h 99"/>
                <a:gd name="T6" fmla="*/ 35 w 35"/>
                <a:gd name="T7" fmla="*/ 99 h 99"/>
                <a:gd name="T8" fmla="*/ 0 w 35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9">
                  <a:moveTo>
                    <a:pt x="0" y="0"/>
                  </a:moveTo>
                  <a:lnTo>
                    <a:pt x="0" y="0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íSļiḍé"/>
            <p:cNvSpPr/>
            <p:nvPr/>
          </p:nvSpPr>
          <p:spPr bwMode="auto">
            <a:xfrm>
              <a:off x="7362825" y="3209926"/>
              <a:ext cx="63500" cy="190500"/>
            </a:xfrm>
            <a:custGeom>
              <a:avLst/>
              <a:gdLst>
                <a:gd name="T0" fmla="*/ 34 w 40"/>
                <a:gd name="T1" fmla="*/ 0 h 120"/>
                <a:gd name="T2" fmla="*/ 0 w 40"/>
                <a:gd name="T3" fmla="*/ 21 h 120"/>
                <a:gd name="T4" fmla="*/ 35 w 40"/>
                <a:gd name="T5" fmla="*/ 120 h 120"/>
                <a:gd name="T6" fmla="*/ 35 w 40"/>
                <a:gd name="T7" fmla="*/ 118 h 120"/>
                <a:gd name="T8" fmla="*/ 26 w 40"/>
                <a:gd name="T9" fmla="*/ 93 h 120"/>
                <a:gd name="T10" fmla="*/ 40 w 40"/>
                <a:gd name="T11" fmla="*/ 85 h 120"/>
                <a:gd name="T12" fmla="*/ 34 w 40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20">
                  <a:moveTo>
                    <a:pt x="34" y="0"/>
                  </a:moveTo>
                  <a:lnTo>
                    <a:pt x="0" y="21"/>
                  </a:lnTo>
                  <a:lnTo>
                    <a:pt x="35" y="120"/>
                  </a:lnTo>
                  <a:lnTo>
                    <a:pt x="35" y="118"/>
                  </a:lnTo>
                  <a:lnTo>
                    <a:pt x="26" y="93"/>
                  </a:lnTo>
                  <a:lnTo>
                    <a:pt x="40" y="8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îṡļiďé"/>
            <p:cNvSpPr/>
            <p:nvPr/>
          </p:nvSpPr>
          <p:spPr bwMode="auto">
            <a:xfrm>
              <a:off x="7362825" y="3209926"/>
              <a:ext cx="63500" cy="190500"/>
            </a:xfrm>
            <a:custGeom>
              <a:avLst/>
              <a:gdLst>
                <a:gd name="T0" fmla="*/ 34 w 40"/>
                <a:gd name="T1" fmla="*/ 0 h 120"/>
                <a:gd name="T2" fmla="*/ 0 w 40"/>
                <a:gd name="T3" fmla="*/ 21 h 120"/>
                <a:gd name="T4" fmla="*/ 35 w 40"/>
                <a:gd name="T5" fmla="*/ 120 h 120"/>
                <a:gd name="T6" fmla="*/ 35 w 40"/>
                <a:gd name="T7" fmla="*/ 118 h 120"/>
                <a:gd name="T8" fmla="*/ 26 w 40"/>
                <a:gd name="T9" fmla="*/ 93 h 120"/>
                <a:gd name="T10" fmla="*/ 40 w 40"/>
                <a:gd name="T11" fmla="*/ 85 h 120"/>
                <a:gd name="T12" fmla="*/ 34 w 40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20">
                  <a:moveTo>
                    <a:pt x="34" y="0"/>
                  </a:moveTo>
                  <a:lnTo>
                    <a:pt x="0" y="21"/>
                  </a:lnTo>
                  <a:lnTo>
                    <a:pt x="35" y="120"/>
                  </a:lnTo>
                  <a:lnTo>
                    <a:pt x="35" y="118"/>
                  </a:lnTo>
                  <a:lnTo>
                    <a:pt x="26" y="93"/>
                  </a:lnTo>
                  <a:lnTo>
                    <a:pt x="40" y="8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íš1îḋê"/>
            <p:cNvSpPr/>
            <p:nvPr/>
          </p:nvSpPr>
          <p:spPr bwMode="auto">
            <a:xfrm>
              <a:off x="7404100" y="3344863"/>
              <a:ext cx="25400" cy="58738"/>
            </a:xfrm>
            <a:custGeom>
              <a:avLst/>
              <a:gdLst>
                <a:gd name="T0" fmla="*/ 16 w 19"/>
                <a:gd name="T1" fmla="*/ 0 h 44"/>
                <a:gd name="T2" fmla="*/ 0 w 19"/>
                <a:gd name="T3" fmla="*/ 10 h 44"/>
                <a:gd name="T4" fmla="*/ 10 w 19"/>
                <a:gd name="T5" fmla="*/ 39 h 44"/>
                <a:gd name="T6" fmla="*/ 11 w 19"/>
                <a:gd name="T7" fmla="*/ 42 h 44"/>
                <a:gd name="T8" fmla="*/ 11 w 19"/>
                <a:gd name="T9" fmla="*/ 42 h 44"/>
                <a:gd name="T10" fmla="*/ 12 w 19"/>
                <a:gd name="T11" fmla="*/ 44 h 44"/>
                <a:gd name="T12" fmla="*/ 19 w 19"/>
                <a:gd name="T13" fmla="*/ 44 h 44"/>
                <a:gd name="T14" fmla="*/ 12 w 19"/>
                <a:gd name="T15" fmla="*/ 44 h 44"/>
                <a:gd name="T16" fmla="*/ 10 w 19"/>
                <a:gd name="T17" fmla="*/ 39 h 44"/>
                <a:gd name="T18" fmla="*/ 19 w 19"/>
                <a:gd name="T19" fmla="*/ 35 h 44"/>
                <a:gd name="T20" fmla="*/ 16 w 19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4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5"/>
                    <a:pt x="19" y="35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ï$ḻídê"/>
            <p:cNvSpPr/>
            <p:nvPr/>
          </p:nvSpPr>
          <p:spPr bwMode="auto">
            <a:xfrm>
              <a:off x="7340600" y="3157538"/>
              <a:ext cx="100013" cy="74613"/>
            </a:xfrm>
            <a:custGeom>
              <a:avLst/>
              <a:gdLst>
                <a:gd name="T0" fmla="*/ 63 w 63"/>
                <a:gd name="T1" fmla="*/ 0 h 47"/>
                <a:gd name="T2" fmla="*/ 0 w 63"/>
                <a:gd name="T3" fmla="*/ 47 h 47"/>
                <a:gd name="T4" fmla="*/ 48 w 63"/>
                <a:gd name="T5" fmla="*/ 24 h 47"/>
                <a:gd name="T6" fmla="*/ 63 w 6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47">
                  <a:moveTo>
                    <a:pt x="63" y="0"/>
                  </a:moveTo>
                  <a:lnTo>
                    <a:pt x="0" y="47"/>
                  </a:lnTo>
                  <a:lnTo>
                    <a:pt x="48" y="2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ïšľïḋè"/>
            <p:cNvSpPr/>
            <p:nvPr/>
          </p:nvSpPr>
          <p:spPr bwMode="auto">
            <a:xfrm>
              <a:off x="7340600" y="3157538"/>
              <a:ext cx="100013" cy="74613"/>
            </a:xfrm>
            <a:custGeom>
              <a:avLst/>
              <a:gdLst>
                <a:gd name="T0" fmla="*/ 63 w 63"/>
                <a:gd name="T1" fmla="*/ 0 h 47"/>
                <a:gd name="T2" fmla="*/ 0 w 63"/>
                <a:gd name="T3" fmla="*/ 47 h 47"/>
                <a:gd name="T4" fmla="*/ 48 w 63"/>
                <a:gd name="T5" fmla="*/ 24 h 47"/>
                <a:gd name="T6" fmla="*/ 63 w 6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47">
                  <a:moveTo>
                    <a:pt x="63" y="0"/>
                  </a:moveTo>
                  <a:lnTo>
                    <a:pt x="0" y="47"/>
                  </a:lnTo>
                  <a:lnTo>
                    <a:pt x="48" y="24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ś1iḋé"/>
            <p:cNvSpPr/>
            <p:nvPr/>
          </p:nvSpPr>
          <p:spPr bwMode="auto">
            <a:xfrm>
              <a:off x="7429500" y="3390901"/>
              <a:ext cx="23813" cy="12700"/>
            </a:xfrm>
            <a:custGeom>
              <a:avLst/>
              <a:gdLst>
                <a:gd name="T0" fmla="*/ 5 w 18"/>
                <a:gd name="T1" fmla="*/ 0 h 10"/>
                <a:gd name="T2" fmla="*/ 0 w 18"/>
                <a:gd name="T3" fmla="*/ 1 h 10"/>
                <a:gd name="T4" fmla="*/ 0 w 18"/>
                <a:gd name="T5" fmla="*/ 10 h 10"/>
                <a:gd name="T6" fmla="*/ 15 w 18"/>
                <a:gd name="T7" fmla="*/ 10 h 10"/>
                <a:gd name="T8" fmla="*/ 18 w 18"/>
                <a:gd name="T9" fmla="*/ 3 h 10"/>
                <a:gd name="T10" fmla="*/ 6 w 18"/>
                <a:gd name="T11" fmla="*/ 0 h 10"/>
                <a:gd name="T12" fmla="*/ 6 w 18"/>
                <a:gd name="T13" fmla="*/ 0 h 10"/>
                <a:gd name="T14" fmla="*/ 5 w 1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5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4" y="1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îṩḷïḑê"/>
            <p:cNvSpPr/>
            <p:nvPr/>
          </p:nvSpPr>
          <p:spPr bwMode="auto">
            <a:xfrm>
              <a:off x="7418388" y="3390901"/>
              <a:ext cx="11113" cy="12700"/>
            </a:xfrm>
            <a:custGeom>
              <a:avLst/>
              <a:gdLst>
                <a:gd name="T0" fmla="*/ 9 w 9"/>
                <a:gd name="T1" fmla="*/ 0 h 9"/>
                <a:gd name="T2" fmla="*/ 0 w 9"/>
                <a:gd name="T3" fmla="*/ 4 h 9"/>
                <a:gd name="T4" fmla="*/ 2 w 9"/>
                <a:gd name="T5" fmla="*/ 9 h 9"/>
                <a:gd name="T6" fmla="*/ 9 w 9"/>
                <a:gd name="T7" fmla="*/ 9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6" y="0"/>
                    <a:pt x="3" y="2"/>
                    <a:pt x="0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iṣ1ïḓè"/>
            <p:cNvSpPr/>
            <p:nvPr/>
          </p:nvSpPr>
          <p:spPr bwMode="auto">
            <a:xfrm>
              <a:off x="7429500" y="3406776"/>
              <a:ext cx="11113" cy="0"/>
            </a:xfrm>
            <a:custGeom>
              <a:avLst/>
              <a:gdLst>
                <a:gd name="T0" fmla="*/ 0 w 7"/>
                <a:gd name="T1" fmla="*/ 0 w 7"/>
                <a:gd name="T2" fmla="*/ 7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ïṧľïḓè"/>
            <p:cNvSpPr/>
            <p:nvPr/>
          </p:nvSpPr>
          <p:spPr bwMode="auto">
            <a:xfrm>
              <a:off x="7429500" y="3406776"/>
              <a:ext cx="11113" cy="0"/>
            </a:xfrm>
            <a:custGeom>
              <a:avLst/>
              <a:gdLst>
                <a:gd name="T0" fmla="*/ 0 w 7"/>
                <a:gd name="T1" fmla="*/ 0 w 7"/>
                <a:gd name="T2" fmla="*/ 7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iṧ1ïḋé"/>
            <p:cNvSpPr/>
            <p:nvPr/>
          </p:nvSpPr>
          <p:spPr bwMode="auto">
            <a:xfrm>
              <a:off x="7429500" y="3406776"/>
              <a:ext cx="11113" cy="17463"/>
            </a:xfrm>
            <a:custGeom>
              <a:avLst/>
              <a:gdLst>
                <a:gd name="T0" fmla="*/ 8 w 8"/>
                <a:gd name="T1" fmla="*/ 0 h 13"/>
                <a:gd name="T2" fmla="*/ 0 w 8"/>
                <a:gd name="T3" fmla="*/ 0 h 13"/>
                <a:gd name="T4" fmla="*/ 0 w 8"/>
                <a:gd name="T5" fmla="*/ 12 h 13"/>
                <a:gd name="T6" fmla="*/ 6 w 8"/>
                <a:gd name="T7" fmla="*/ 13 h 13"/>
                <a:gd name="T8" fmla="*/ 6 w 8"/>
                <a:gd name="T9" fmla="*/ 13 h 13"/>
                <a:gd name="T10" fmla="*/ 8 w 8"/>
                <a:gd name="T11" fmla="*/ 13 h 13"/>
                <a:gd name="T12" fmla="*/ 8 w 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4B5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iṣ1íḓé"/>
            <p:cNvSpPr/>
            <p:nvPr/>
          </p:nvSpPr>
          <p:spPr bwMode="auto">
            <a:xfrm>
              <a:off x="7416800" y="3394076"/>
              <a:ext cx="42863" cy="25400"/>
            </a:xfrm>
            <a:prstGeom prst="ellipse">
              <a:avLst/>
            </a:prstGeom>
            <a:solidFill>
              <a:srgbClr val="DC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î$ḷídê"/>
            <p:cNvSpPr/>
            <p:nvPr/>
          </p:nvSpPr>
          <p:spPr bwMode="auto">
            <a:xfrm>
              <a:off x="3133725" y="5194301"/>
              <a:ext cx="4779963" cy="471488"/>
            </a:xfrm>
            <a:prstGeom prst="ellipse">
              <a:avLst/>
            </a:pr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işļïḍè"/>
            <p:cNvSpPr/>
            <p:nvPr/>
          </p:nvSpPr>
          <p:spPr bwMode="auto">
            <a:xfrm>
              <a:off x="3503613" y="1192213"/>
              <a:ext cx="2697163" cy="3802063"/>
            </a:xfrm>
            <a:custGeom>
              <a:avLst/>
              <a:gdLst>
                <a:gd name="T0" fmla="*/ 1512 w 2009"/>
                <a:gd name="T1" fmla="*/ 2750 h 2835"/>
                <a:gd name="T2" fmla="*/ 1118 w 2009"/>
                <a:gd name="T3" fmla="*/ 2037 h 2835"/>
                <a:gd name="T4" fmla="*/ 1452 w 2009"/>
                <a:gd name="T5" fmla="*/ 1220 h 2835"/>
                <a:gd name="T6" fmla="*/ 1622 w 2009"/>
                <a:gd name="T7" fmla="*/ 1151 h 2835"/>
                <a:gd name="T8" fmla="*/ 1849 w 2009"/>
                <a:gd name="T9" fmla="*/ 1165 h 2835"/>
                <a:gd name="T10" fmla="*/ 1657 w 2009"/>
                <a:gd name="T11" fmla="*/ 1128 h 2835"/>
                <a:gd name="T12" fmla="*/ 2009 w 2009"/>
                <a:gd name="T13" fmla="*/ 1017 h 2835"/>
                <a:gd name="T14" fmla="*/ 1716 w 2009"/>
                <a:gd name="T15" fmla="*/ 1079 h 2835"/>
                <a:gd name="T16" fmla="*/ 1782 w 2009"/>
                <a:gd name="T17" fmla="*/ 863 h 2835"/>
                <a:gd name="T18" fmla="*/ 1690 w 2009"/>
                <a:gd name="T19" fmla="*/ 975 h 2835"/>
                <a:gd name="T20" fmla="*/ 1557 w 2009"/>
                <a:gd name="T21" fmla="*/ 1125 h 2835"/>
                <a:gd name="T22" fmla="*/ 1264 w 2009"/>
                <a:gd name="T23" fmla="*/ 1292 h 2835"/>
                <a:gd name="T24" fmla="*/ 1210 w 2009"/>
                <a:gd name="T25" fmla="*/ 1186 h 2835"/>
                <a:gd name="T26" fmla="*/ 1281 w 2009"/>
                <a:gd name="T27" fmla="*/ 863 h 2835"/>
                <a:gd name="T28" fmla="*/ 1592 w 2009"/>
                <a:gd name="T29" fmla="*/ 717 h 2835"/>
                <a:gd name="T30" fmla="*/ 1308 w 2009"/>
                <a:gd name="T31" fmla="*/ 808 h 2835"/>
                <a:gd name="T32" fmla="*/ 1360 w 2009"/>
                <a:gd name="T33" fmla="*/ 661 h 2835"/>
                <a:gd name="T34" fmla="*/ 1646 w 2009"/>
                <a:gd name="T35" fmla="*/ 395 h 2835"/>
                <a:gd name="T36" fmla="*/ 1360 w 2009"/>
                <a:gd name="T37" fmla="*/ 592 h 2835"/>
                <a:gd name="T38" fmla="*/ 1309 w 2009"/>
                <a:gd name="T39" fmla="*/ 545 h 2835"/>
                <a:gd name="T40" fmla="*/ 1277 w 2009"/>
                <a:gd name="T41" fmla="*/ 372 h 2835"/>
                <a:gd name="T42" fmla="*/ 1320 w 2009"/>
                <a:gd name="T43" fmla="*/ 629 h 2835"/>
                <a:gd name="T44" fmla="*/ 1171 w 2009"/>
                <a:gd name="T45" fmla="*/ 1058 h 2835"/>
                <a:gd name="T46" fmla="*/ 1106 w 2009"/>
                <a:gd name="T47" fmla="*/ 1040 h 2835"/>
                <a:gd name="T48" fmla="*/ 1074 w 2009"/>
                <a:gd name="T49" fmla="*/ 732 h 2835"/>
                <a:gd name="T50" fmla="*/ 1162 w 2009"/>
                <a:gd name="T51" fmla="*/ 409 h 2835"/>
                <a:gd name="T52" fmla="*/ 1207 w 2009"/>
                <a:gd name="T53" fmla="*/ 303 h 2835"/>
                <a:gd name="T54" fmla="*/ 1027 w 2009"/>
                <a:gd name="T55" fmla="*/ 518 h 2835"/>
                <a:gd name="T56" fmla="*/ 766 w 2009"/>
                <a:gd name="T57" fmla="*/ 92 h 2835"/>
                <a:gd name="T58" fmla="*/ 642 w 2009"/>
                <a:gd name="T59" fmla="*/ 0 h 2835"/>
                <a:gd name="T60" fmla="*/ 819 w 2009"/>
                <a:gd name="T61" fmla="*/ 207 h 2835"/>
                <a:gd name="T62" fmla="*/ 597 w 2009"/>
                <a:gd name="T63" fmla="*/ 129 h 2835"/>
                <a:gd name="T64" fmla="*/ 819 w 2009"/>
                <a:gd name="T65" fmla="*/ 232 h 2835"/>
                <a:gd name="T66" fmla="*/ 982 w 2009"/>
                <a:gd name="T67" fmla="*/ 545 h 2835"/>
                <a:gd name="T68" fmla="*/ 1046 w 2009"/>
                <a:gd name="T69" fmla="*/ 918 h 2835"/>
                <a:gd name="T70" fmla="*/ 668 w 2009"/>
                <a:gd name="T71" fmla="*/ 674 h 2835"/>
                <a:gd name="T72" fmla="*/ 874 w 2009"/>
                <a:gd name="T73" fmla="*/ 830 h 2835"/>
                <a:gd name="T74" fmla="*/ 1067 w 2009"/>
                <a:gd name="T75" fmla="*/ 1187 h 2835"/>
                <a:gd name="T76" fmla="*/ 573 w 2009"/>
                <a:gd name="T77" fmla="*/ 1066 h 2835"/>
                <a:gd name="T78" fmla="*/ 392 w 2009"/>
                <a:gd name="T79" fmla="*/ 881 h 2835"/>
                <a:gd name="T80" fmla="*/ 529 w 2009"/>
                <a:gd name="T81" fmla="*/ 1057 h 2835"/>
                <a:gd name="T82" fmla="*/ 246 w 2009"/>
                <a:gd name="T83" fmla="*/ 1053 h 2835"/>
                <a:gd name="T84" fmla="*/ 84 w 2009"/>
                <a:gd name="T85" fmla="*/ 937 h 2835"/>
                <a:gd name="T86" fmla="*/ 199 w 2009"/>
                <a:gd name="T87" fmla="*/ 1051 h 2835"/>
                <a:gd name="T88" fmla="*/ 0 w 2009"/>
                <a:gd name="T89" fmla="*/ 1066 h 2835"/>
                <a:gd name="T90" fmla="*/ 528 w 2009"/>
                <a:gd name="T91" fmla="*/ 1098 h 2835"/>
                <a:gd name="T92" fmla="*/ 697 w 2009"/>
                <a:gd name="T93" fmla="*/ 1145 h 2835"/>
                <a:gd name="T94" fmla="*/ 360 w 2009"/>
                <a:gd name="T95" fmla="*/ 1195 h 2835"/>
                <a:gd name="T96" fmla="*/ 762 w 2009"/>
                <a:gd name="T97" fmla="*/ 1167 h 2835"/>
                <a:gd name="T98" fmla="*/ 1082 w 2009"/>
                <a:gd name="T99" fmla="*/ 1316 h 2835"/>
                <a:gd name="T100" fmla="*/ 979 w 2009"/>
                <a:gd name="T101" fmla="*/ 1542 h 2835"/>
                <a:gd name="T102" fmla="*/ 862 w 2009"/>
                <a:gd name="T103" fmla="*/ 1919 h 2835"/>
                <a:gd name="T104" fmla="*/ 881 w 2009"/>
                <a:gd name="T105" fmla="*/ 2444 h 2835"/>
                <a:gd name="T106" fmla="*/ 927 w 2009"/>
                <a:gd name="T107" fmla="*/ 2709 h 2835"/>
                <a:gd name="T108" fmla="*/ 961 w 2009"/>
                <a:gd name="T109" fmla="*/ 2818 h 2835"/>
                <a:gd name="T110" fmla="*/ 1420 w 2009"/>
                <a:gd name="T111" fmla="*/ 2812 h 2835"/>
                <a:gd name="T112" fmla="*/ 1512 w 2009"/>
                <a:gd name="T113" fmla="*/ 2750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9" h="2835">
                  <a:moveTo>
                    <a:pt x="1512" y="2750"/>
                  </a:moveTo>
                  <a:cubicBezTo>
                    <a:pt x="1512" y="2750"/>
                    <a:pt x="1156" y="2735"/>
                    <a:pt x="1118" y="2037"/>
                  </a:cubicBezTo>
                  <a:cubicBezTo>
                    <a:pt x="1080" y="1338"/>
                    <a:pt x="1452" y="1220"/>
                    <a:pt x="1452" y="1220"/>
                  </a:cubicBezTo>
                  <a:cubicBezTo>
                    <a:pt x="1452" y="1220"/>
                    <a:pt x="1570" y="1154"/>
                    <a:pt x="1622" y="1151"/>
                  </a:cubicBezTo>
                  <a:cubicBezTo>
                    <a:pt x="1675" y="1149"/>
                    <a:pt x="1849" y="1165"/>
                    <a:pt x="1849" y="1165"/>
                  </a:cubicBezTo>
                  <a:cubicBezTo>
                    <a:pt x="1657" y="1128"/>
                    <a:pt x="1657" y="1128"/>
                    <a:pt x="1657" y="1128"/>
                  </a:cubicBezTo>
                  <a:cubicBezTo>
                    <a:pt x="1657" y="1128"/>
                    <a:pt x="1928" y="1025"/>
                    <a:pt x="2009" y="1017"/>
                  </a:cubicBezTo>
                  <a:cubicBezTo>
                    <a:pt x="1716" y="1079"/>
                    <a:pt x="1716" y="1079"/>
                    <a:pt x="1716" y="1079"/>
                  </a:cubicBezTo>
                  <a:cubicBezTo>
                    <a:pt x="1716" y="1079"/>
                    <a:pt x="1712" y="916"/>
                    <a:pt x="1782" y="863"/>
                  </a:cubicBezTo>
                  <a:cubicBezTo>
                    <a:pt x="1782" y="863"/>
                    <a:pt x="1722" y="858"/>
                    <a:pt x="1690" y="975"/>
                  </a:cubicBezTo>
                  <a:cubicBezTo>
                    <a:pt x="1672" y="1043"/>
                    <a:pt x="1622" y="1099"/>
                    <a:pt x="1557" y="1125"/>
                  </a:cubicBezTo>
                  <a:cubicBezTo>
                    <a:pt x="1448" y="1167"/>
                    <a:pt x="1298" y="1234"/>
                    <a:pt x="1264" y="1292"/>
                  </a:cubicBezTo>
                  <a:cubicBezTo>
                    <a:pt x="1264" y="1292"/>
                    <a:pt x="1200" y="1358"/>
                    <a:pt x="1210" y="1186"/>
                  </a:cubicBezTo>
                  <a:cubicBezTo>
                    <a:pt x="1220" y="1014"/>
                    <a:pt x="1265" y="867"/>
                    <a:pt x="1281" y="863"/>
                  </a:cubicBezTo>
                  <a:cubicBezTo>
                    <a:pt x="1281" y="863"/>
                    <a:pt x="1411" y="725"/>
                    <a:pt x="1592" y="717"/>
                  </a:cubicBezTo>
                  <a:cubicBezTo>
                    <a:pt x="1592" y="717"/>
                    <a:pt x="1486" y="674"/>
                    <a:pt x="1308" y="808"/>
                  </a:cubicBezTo>
                  <a:cubicBezTo>
                    <a:pt x="1308" y="808"/>
                    <a:pt x="1292" y="740"/>
                    <a:pt x="1360" y="661"/>
                  </a:cubicBezTo>
                  <a:cubicBezTo>
                    <a:pt x="1427" y="581"/>
                    <a:pt x="1532" y="413"/>
                    <a:pt x="1646" y="395"/>
                  </a:cubicBezTo>
                  <a:cubicBezTo>
                    <a:pt x="1646" y="395"/>
                    <a:pt x="1486" y="386"/>
                    <a:pt x="1360" y="592"/>
                  </a:cubicBezTo>
                  <a:cubicBezTo>
                    <a:pt x="1360" y="592"/>
                    <a:pt x="1313" y="622"/>
                    <a:pt x="1309" y="545"/>
                  </a:cubicBezTo>
                  <a:cubicBezTo>
                    <a:pt x="1305" y="468"/>
                    <a:pt x="1277" y="372"/>
                    <a:pt x="1277" y="372"/>
                  </a:cubicBezTo>
                  <a:cubicBezTo>
                    <a:pt x="1277" y="372"/>
                    <a:pt x="1239" y="549"/>
                    <a:pt x="1320" y="629"/>
                  </a:cubicBezTo>
                  <a:cubicBezTo>
                    <a:pt x="1320" y="629"/>
                    <a:pt x="1165" y="831"/>
                    <a:pt x="1171" y="1058"/>
                  </a:cubicBezTo>
                  <a:cubicBezTo>
                    <a:pt x="1171" y="1058"/>
                    <a:pt x="1123" y="1161"/>
                    <a:pt x="1106" y="1040"/>
                  </a:cubicBezTo>
                  <a:cubicBezTo>
                    <a:pt x="1106" y="1040"/>
                    <a:pt x="1095" y="873"/>
                    <a:pt x="1074" y="732"/>
                  </a:cubicBezTo>
                  <a:cubicBezTo>
                    <a:pt x="1058" y="617"/>
                    <a:pt x="1089" y="500"/>
                    <a:pt x="1162" y="409"/>
                  </a:cubicBezTo>
                  <a:cubicBezTo>
                    <a:pt x="1197" y="366"/>
                    <a:pt x="1221" y="325"/>
                    <a:pt x="1207" y="303"/>
                  </a:cubicBezTo>
                  <a:cubicBezTo>
                    <a:pt x="1027" y="518"/>
                    <a:pt x="1027" y="518"/>
                    <a:pt x="1027" y="518"/>
                  </a:cubicBezTo>
                  <a:cubicBezTo>
                    <a:pt x="1027" y="518"/>
                    <a:pt x="876" y="167"/>
                    <a:pt x="766" y="92"/>
                  </a:cubicBezTo>
                  <a:cubicBezTo>
                    <a:pt x="656" y="16"/>
                    <a:pt x="642" y="0"/>
                    <a:pt x="642" y="0"/>
                  </a:cubicBezTo>
                  <a:cubicBezTo>
                    <a:pt x="819" y="207"/>
                    <a:pt x="819" y="207"/>
                    <a:pt x="819" y="207"/>
                  </a:cubicBezTo>
                  <a:cubicBezTo>
                    <a:pt x="597" y="129"/>
                    <a:pt x="597" y="129"/>
                    <a:pt x="597" y="129"/>
                  </a:cubicBezTo>
                  <a:cubicBezTo>
                    <a:pt x="819" y="232"/>
                    <a:pt x="819" y="232"/>
                    <a:pt x="819" y="232"/>
                  </a:cubicBezTo>
                  <a:cubicBezTo>
                    <a:pt x="819" y="232"/>
                    <a:pt x="923" y="316"/>
                    <a:pt x="982" y="545"/>
                  </a:cubicBezTo>
                  <a:cubicBezTo>
                    <a:pt x="1041" y="775"/>
                    <a:pt x="1046" y="918"/>
                    <a:pt x="1046" y="918"/>
                  </a:cubicBezTo>
                  <a:cubicBezTo>
                    <a:pt x="1046" y="918"/>
                    <a:pt x="729" y="666"/>
                    <a:pt x="668" y="674"/>
                  </a:cubicBezTo>
                  <a:cubicBezTo>
                    <a:pt x="874" y="830"/>
                    <a:pt x="874" y="830"/>
                    <a:pt x="874" y="830"/>
                  </a:cubicBezTo>
                  <a:cubicBezTo>
                    <a:pt x="987" y="915"/>
                    <a:pt x="1057" y="1046"/>
                    <a:pt x="1067" y="1187"/>
                  </a:cubicBezTo>
                  <a:cubicBezTo>
                    <a:pt x="1067" y="1187"/>
                    <a:pt x="670" y="1085"/>
                    <a:pt x="573" y="1066"/>
                  </a:cubicBezTo>
                  <a:cubicBezTo>
                    <a:pt x="392" y="881"/>
                    <a:pt x="392" y="881"/>
                    <a:pt x="392" y="881"/>
                  </a:cubicBezTo>
                  <a:cubicBezTo>
                    <a:pt x="529" y="1057"/>
                    <a:pt x="529" y="1057"/>
                    <a:pt x="529" y="1057"/>
                  </a:cubicBezTo>
                  <a:cubicBezTo>
                    <a:pt x="246" y="1053"/>
                    <a:pt x="246" y="1053"/>
                    <a:pt x="246" y="1053"/>
                  </a:cubicBezTo>
                  <a:cubicBezTo>
                    <a:pt x="84" y="937"/>
                    <a:pt x="84" y="937"/>
                    <a:pt x="84" y="937"/>
                  </a:cubicBezTo>
                  <a:cubicBezTo>
                    <a:pt x="84" y="937"/>
                    <a:pt x="212" y="1044"/>
                    <a:pt x="199" y="1051"/>
                  </a:cubicBezTo>
                  <a:cubicBezTo>
                    <a:pt x="187" y="1058"/>
                    <a:pt x="0" y="1066"/>
                    <a:pt x="0" y="1066"/>
                  </a:cubicBezTo>
                  <a:cubicBezTo>
                    <a:pt x="0" y="1066"/>
                    <a:pt x="476" y="1064"/>
                    <a:pt x="528" y="1098"/>
                  </a:cubicBezTo>
                  <a:cubicBezTo>
                    <a:pt x="581" y="1132"/>
                    <a:pt x="697" y="1145"/>
                    <a:pt x="697" y="1145"/>
                  </a:cubicBezTo>
                  <a:cubicBezTo>
                    <a:pt x="360" y="1195"/>
                    <a:pt x="360" y="1195"/>
                    <a:pt x="360" y="1195"/>
                  </a:cubicBezTo>
                  <a:cubicBezTo>
                    <a:pt x="762" y="1167"/>
                    <a:pt x="762" y="1167"/>
                    <a:pt x="762" y="1167"/>
                  </a:cubicBezTo>
                  <a:cubicBezTo>
                    <a:pt x="762" y="1167"/>
                    <a:pt x="1066" y="1222"/>
                    <a:pt x="1082" y="1316"/>
                  </a:cubicBezTo>
                  <a:cubicBezTo>
                    <a:pt x="1082" y="1316"/>
                    <a:pt x="1020" y="1478"/>
                    <a:pt x="979" y="1542"/>
                  </a:cubicBezTo>
                  <a:cubicBezTo>
                    <a:pt x="945" y="1595"/>
                    <a:pt x="876" y="1767"/>
                    <a:pt x="862" y="1919"/>
                  </a:cubicBezTo>
                  <a:cubicBezTo>
                    <a:pt x="849" y="2070"/>
                    <a:pt x="829" y="2302"/>
                    <a:pt x="881" y="2444"/>
                  </a:cubicBezTo>
                  <a:cubicBezTo>
                    <a:pt x="934" y="2585"/>
                    <a:pt x="953" y="2666"/>
                    <a:pt x="927" y="2709"/>
                  </a:cubicBezTo>
                  <a:cubicBezTo>
                    <a:pt x="901" y="2752"/>
                    <a:pt x="876" y="2807"/>
                    <a:pt x="961" y="2818"/>
                  </a:cubicBezTo>
                  <a:cubicBezTo>
                    <a:pt x="1046" y="2829"/>
                    <a:pt x="1420" y="2812"/>
                    <a:pt x="1420" y="2812"/>
                  </a:cubicBezTo>
                  <a:cubicBezTo>
                    <a:pt x="1420" y="2812"/>
                    <a:pt x="1534" y="2835"/>
                    <a:pt x="1512" y="2750"/>
                  </a:cubicBezTo>
                </a:path>
              </a:pathLst>
            </a:custGeom>
            <a:solidFill>
              <a:srgbClr val="DE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ïSliďè"/>
            <p:cNvSpPr/>
            <p:nvPr/>
          </p:nvSpPr>
          <p:spPr bwMode="auto">
            <a:xfrm>
              <a:off x="4960938" y="3762376"/>
              <a:ext cx="6350" cy="1588"/>
            </a:xfrm>
            <a:prstGeom prst="rect">
              <a:avLst/>
            </a:pr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iṡľîdè"/>
            <p:cNvSpPr/>
            <p:nvPr/>
          </p:nvSpPr>
          <p:spPr bwMode="auto">
            <a:xfrm>
              <a:off x="4960938" y="3762376"/>
              <a:ext cx="63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îṧ1iḓê"/>
            <p:cNvSpPr/>
            <p:nvPr/>
          </p:nvSpPr>
          <p:spPr bwMode="auto">
            <a:xfrm>
              <a:off x="4786313" y="3333751"/>
              <a:ext cx="49213" cy="158750"/>
            </a:xfrm>
            <a:custGeom>
              <a:avLst/>
              <a:gdLst>
                <a:gd name="T0" fmla="*/ 37 w 37"/>
                <a:gd name="T1" fmla="*/ 0 h 118"/>
                <a:gd name="T2" fmla="*/ 0 w 37"/>
                <a:gd name="T3" fmla="*/ 118 h 118"/>
                <a:gd name="T4" fmla="*/ 0 w 37"/>
                <a:gd name="T5" fmla="*/ 117 h 118"/>
                <a:gd name="T6" fmla="*/ 37 w 37"/>
                <a:gd name="T7" fmla="*/ 1 h 118"/>
                <a:gd name="T8" fmla="*/ 37 w 37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8">
                  <a:moveTo>
                    <a:pt x="37" y="0"/>
                  </a:moveTo>
                  <a:cubicBezTo>
                    <a:pt x="23" y="35"/>
                    <a:pt x="10" y="77"/>
                    <a:pt x="0" y="11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0" y="76"/>
                    <a:pt x="23" y="35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ïšḷíḍé"/>
            <p:cNvSpPr/>
            <p:nvPr/>
          </p:nvSpPr>
          <p:spPr bwMode="auto">
            <a:xfrm>
              <a:off x="5032375" y="3090863"/>
              <a:ext cx="44450" cy="142875"/>
            </a:xfrm>
            <a:custGeom>
              <a:avLst/>
              <a:gdLst>
                <a:gd name="T0" fmla="*/ 12 w 33"/>
                <a:gd name="T1" fmla="*/ 87 h 106"/>
                <a:gd name="T2" fmla="*/ 1 w 33"/>
                <a:gd name="T3" fmla="*/ 89 h 106"/>
                <a:gd name="T4" fmla="*/ 1 w 33"/>
                <a:gd name="T5" fmla="*/ 103 h 106"/>
                <a:gd name="T6" fmla="*/ 3 w 33"/>
                <a:gd name="T7" fmla="*/ 106 h 106"/>
                <a:gd name="T8" fmla="*/ 12 w 33"/>
                <a:gd name="T9" fmla="*/ 87 h 106"/>
                <a:gd name="T10" fmla="*/ 33 w 33"/>
                <a:gd name="T11" fmla="*/ 0 h 106"/>
                <a:gd name="T12" fmla="*/ 19 w 33"/>
                <a:gd name="T13" fmla="*/ 26 h 106"/>
                <a:gd name="T14" fmla="*/ 28 w 33"/>
                <a:gd name="T15" fmla="*/ 25 h 106"/>
                <a:gd name="T16" fmla="*/ 33 w 3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6">
                  <a:moveTo>
                    <a:pt x="12" y="87"/>
                  </a:moveTo>
                  <a:cubicBezTo>
                    <a:pt x="8" y="88"/>
                    <a:pt x="5" y="88"/>
                    <a:pt x="1" y="89"/>
                  </a:cubicBezTo>
                  <a:cubicBezTo>
                    <a:pt x="0" y="95"/>
                    <a:pt x="0" y="100"/>
                    <a:pt x="1" y="103"/>
                  </a:cubicBezTo>
                  <a:cubicBezTo>
                    <a:pt x="2" y="105"/>
                    <a:pt x="2" y="106"/>
                    <a:pt x="3" y="106"/>
                  </a:cubicBezTo>
                  <a:cubicBezTo>
                    <a:pt x="5" y="106"/>
                    <a:pt x="9" y="98"/>
                    <a:pt x="12" y="87"/>
                  </a:cubicBezTo>
                  <a:moveTo>
                    <a:pt x="33" y="0"/>
                  </a:moveTo>
                  <a:cubicBezTo>
                    <a:pt x="31" y="1"/>
                    <a:pt x="25" y="12"/>
                    <a:pt x="19" y="26"/>
                  </a:cubicBezTo>
                  <a:cubicBezTo>
                    <a:pt x="22" y="26"/>
                    <a:pt x="25" y="25"/>
                    <a:pt x="28" y="25"/>
                  </a:cubicBezTo>
                  <a:cubicBezTo>
                    <a:pt x="31" y="10"/>
                    <a:pt x="33" y="0"/>
                    <a:pt x="33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îṥḷîďê"/>
            <p:cNvSpPr/>
            <p:nvPr/>
          </p:nvSpPr>
          <p:spPr bwMode="auto">
            <a:xfrm>
              <a:off x="5757863" y="2476501"/>
              <a:ext cx="47625" cy="157163"/>
            </a:xfrm>
            <a:custGeom>
              <a:avLst/>
              <a:gdLst>
                <a:gd name="T0" fmla="*/ 22 w 35"/>
                <a:gd name="T1" fmla="*/ 43 h 117"/>
                <a:gd name="T2" fmla="*/ 0 w 35"/>
                <a:gd name="T3" fmla="*/ 117 h 117"/>
                <a:gd name="T4" fmla="*/ 22 w 35"/>
                <a:gd name="T5" fmla="*/ 82 h 117"/>
                <a:gd name="T6" fmla="*/ 22 w 35"/>
                <a:gd name="T7" fmla="*/ 43 h 117"/>
                <a:gd name="T8" fmla="*/ 35 w 35"/>
                <a:gd name="T9" fmla="*/ 0 h 117"/>
                <a:gd name="T10" fmla="*/ 22 w 35"/>
                <a:gd name="T11" fmla="*/ 40 h 117"/>
                <a:gd name="T12" fmla="*/ 22 w 35"/>
                <a:gd name="T13" fmla="*/ 43 h 117"/>
                <a:gd name="T14" fmla="*/ 35 w 35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17">
                  <a:moveTo>
                    <a:pt x="22" y="43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4" y="115"/>
                    <a:pt x="21" y="97"/>
                    <a:pt x="22" y="82"/>
                  </a:cubicBezTo>
                  <a:cubicBezTo>
                    <a:pt x="23" y="69"/>
                    <a:pt x="22" y="56"/>
                    <a:pt x="22" y="43"/>
                  </a:cubicBezTo>
                  <a:moveTo>
                    <a:pt x="35" y="0"/>
                  </a:moveTo>
                  <a:cubicBezTo>
                    <a:pt x="26" y="11"/>
                    <a:pt x="22" y="26"/>
                    <a:pt x="22" y="40"/>
                  </a:cubicBezTo>
                  <a:cubicBezTo>
                    <a:pt x="22" y="41"/>
                    <a:pt x="22" y="42"/>
                    <a:pt x="22" y="43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sľîďe"/>
            <p:cNvSpPr/>
            <p:nvPr/>
          </p:nvSpPr>
          <p:spPr bwMode="auto">
            <a:xfrm>
              <a:off x="5283200" y="1854201"/>
              <a:ext cx="180975" cy="230188"/>
            </a:xfrm>
            <a:custGeom>
              <a:avLst/>
              <a:gdLst>
                <a:gd name="T0" fmla="*/ 71 w 135"/>
                <a:gd name="T1" fmla="*/ 82 h 172"/>
                <a:gd name="T2" fmla="*/ 44 w 135"/>
                <a:gd name="T3" fmla="*/ 104 h 172"/>
                <a:gd name="T4" fmla="*/ 0 w 135"/>
                <a:gd name="T5" fmla="*/ 172 h 172"/>
                <a:gd name="T6" fmla="*/ 71 w 135"/>
                <a:gd name="T7" fmla="*/ 82 h 172"/>
                <a:gd name="T8" fmla="*/ 78 w 135"/>
                <a:gd name="T9" fmla="*/ 73 h 172"/>
                <a:gd name="T10" fmla="*/ 71 w 135"/>
                <a:gd name="T11" fmla="*/ 82 h 172"/>
                <a:gd name="T12" fmla="*/ 71 w 135"/>
                <a:gd name="T13" fmla="*/ 82 h 172"/>
                <a:gd name="T14" fmla="*/ 78 w 135"/>
                <a:gd name="T15" fmla="*/ 73 h 172"/>
                <a:gd name="T16" fmla="*/ 135 w 135"/>
                <a:gd name="T17" fmla="*/ 0 h 172"/>
                <a:gd name="T18" fmla="*/ 85 w 135"/>
                <a:gd name="T19" fmla="*/ 62 h 172"/>
                <a:gd name="T20" fmla="*/ 78 w 135"/>
                <a:gd name="T21" fmla="*/ 73 h 172"/>
                <a:gd name="T22" fmla="*/ 135 w 135"/>
                <a:gd name="T2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172">
                  <a:moveTo>
                    <a:pt x="71" y="82"/>
                  </a:moveTo>
                  <a:cubicBezTo>
                    <a:pt x="63" y="91"/>
                    <a:pt x="53" y="97"/>
                    <a:pt x="44" y="104"/>
                  </a:cubicBezTo>
                  <a:cubicBezTo>
                    <a:pt x="22" y="122"/>
                    <a:pt x="7" y="145"/>
                    <a:pt x="0" y="172"/>
                  </a:cubicBezTo>
                  <a:cubicBezTo>
                    <a:pt x="71" y="82"/>
                    <a:pt x="71" y="82"/>
                    <a:pt x="71" y="82"/>
                  </a:cubicBezTo>
                  <a:moveTo>
                    <a:pt x="78" y="73"/>
                  </a:move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79"/>
                    <a:pt x="76" y="76"/>
                    <a:pt x="78" y="73"/>
                  </a:cubicBezTo>
                  <a:moveTo>
                    <a:pt x="135" y="0"/>
                  </a:moveTo>
                  <a:cubicBezTo>
                    <a:pt x="116" y="19"/>
                    <a:pt x="100" y="39"/>
                    <a:pt x="85" y="62"/>
                  </a:cubicBezTo>
                  <a:cubicBezTo>
                    <a:pt x="83" y="66"/>
                    <a:pt x="81" y="69"/>
                    <a:pt x="78" y="73"/>
                  </a:cubicBez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ísḷîḋè"/>
            <p:cNvSpPr/>
            <p:nvPr/>
          </p:nvSpPr>
          <p:spPr bwMode="auto">
            <a:xfrm>
              <a:off x="4498975" y="1314451"/>
              <a:ext cx="134938" cy="165100"/>
            </a:xfrm>
            <a:custGeom>
              <a:avLst/>
              <a:gdLst>
                <a:gd name="T0" fmla="*/ 53 w 100"/>
                <a:gd name="T1" fmla="*/ 65 h 123"/>
                <a:gd name="T2" fmla="*/ 100 w 100"/>
                <a:gd name="T3" fmla="*/ 123 h 123"/>
                <a:gd name="T4" fmla="*/ 53 w 100"/>
                <a:gd name="T5" fmla="*/ 65 h 123"/>
                <a:gd name="T6" fmla="*/ 23 w 100"/>
                <a:gd name="T7" fmla="*/ 29 h 123"/>
                <a:gd name="T8" fmla="*/ 53 w 100"/>
                <a:gd name="T9" fmla="*/ 65 h 123"/>
                <a:gd name="T10" fmla="*/ 49 w 100"/>
                <a:gd name="T11" fmla="*/ 59 h 123"/>
                <a:gd name="T12" fmla="*/ 37 w 100"/>
                <a:gd name="T13" fmla="*/ 41 h 123"/>
                <a:gd name="T14" fmla="*/ 23 w 100"/>
                <a:gd name="T15" fmla="*/ 29 h 123"/>
                <a:gd name="T16" fmla="*/ 0 w 100"/>
                <a:gd name="T17" fmla="*/ 0 h 123"/>
                <a:gd name="T18" fmla="*/ 18 w 100"/>
                <a:gd name="T19" fmla="*/ 24 h 123"/>
                <a:gd name="T20" fmla="*/ 23 w 100"/>
                <a:gd name="T21" fmla="*/ 29 h 123"/>
                <a:gd name="T22" fmla="*/ 0 w 100"/>
                <a:gd name="T2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23">
                  <a:moveTo>
                    <a:pt x="53" y="65"/>
                  </a:moveTo>
                  <a:cubicBezTo>
                    <a:pt x="67" y="86"/>
                    <a:pt x="83" y="105"/>
                    <a:pt x="100" y="123"/>
                  </a:cubicBezTo>
                  <a:cubicBezTo>
                    <a:pt x="53" y="65"/>
                    <a:pt x="53" y="65"/>
                    <a:pt x="53" y="65"/>
                  </a:cubicBezTo>
                  <a:moveTo>
                    <a:pt x="23" y="29"/>
                  </a:moveTo>
                  <a:cubicBezTo>
                    <a:pt x="53" y="65"/>
                    <a:pt x="53" y="65"/>
                    <a:pt x="53" y="65"/>
                  </a:cubicBezTo>
                  <a:cubicBezTo>
                    <a:pt x="51" y="63"/>
                    <a:pt x="50" y="61"/>
                    <a:pt x="49" y="59"/>
                  </a:cubicBezTo>
                  <a:cubicBezTo>
                    <a:pt x="46" y="53"/>
                    <a:pt x="41" y="47"/>
                    <a:pt x="37" y="41"/>
                  </a:cubicBezTo>
                  <a:cubicBezTo>
                    <a:pt x="33" y="37"/>
                    <a:pt x="28" y="33"/>
                    <a:pt x="23" y="29"/>
                  </a:cubicBezTo>
                  <a:moveTo>
                    <a:pt x="0" y="0"/>
                  </a:moveTo>
                  <a:cubicBezTo>
                    <a:pt x="5" y="9"/>
                    <a:pt x="11" y="17"/>
                    <a:pt x="18" y="24"/>
                  </a:cubicBezTo>
                  <a:cubicBezTo>
                    <a:pt x="20" y="26"/>
                    <a:pt x="22" y="27"/>
                    <a:pt x="23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iş1íďe"/>
            <p:cNvSpPr/>
            <p:nvPr/>
          </p:nvSpPr>
          <p:spPr bwMode="auto">
            <a:xfrm>
              <a:off x="4905375" y="1847851"/>
              <a:ext cx="41275" cy="280988"/>
            </a:xfrm>
            <a:custGeom>
              <a:avLst/>
              <a:gdLst>
                <a:gd name="T0" fmla="*/ 30 w 30"/>
                <a:gd name="T1" fmla="*/ 0 h 209"/>
                <a:gd name="T2" fmla="*/ 16 w 30"/>
                <a:gd name="T3" fmla="*/ 37 h 209"/>
                <a:gd name="T4" fmla="*/ 13 w 30"/>
                <a:gd name="T5" fmla="*/ 79 h 209"/>
                <a:gd name="T6" fmla="*/ 4 w 30"/>
                <a:gd name="T7" fmla="*/ 96 h 209"/>
                <a:gd name="T8" fmla="*/ 0 w 30"/>
                <a:gd name="T9" fmla="*/ 128 h 209"/>
                <a:gd name="T10" fmla="*/ 2 w 30"/>
                <a:gd name="T11" fmla="*/ 166 h 209"/>
                <a:gd name="T12" fmla="*/ 14 w 30"/>
                <a:gd name="T13" fmla="*/ 209 h 209"/>
                <a:gd name="T14" fmla="*/ 30 w 30"/>
                <a:gd name="T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09">
                  <a:moveTo>
                    <a:pt x="30" y="0"/>
                  </a:moveTo>
                  <a:cubicBezTo>
                    <a:pt x="18" y="7"/>
                    <a:pt x="15" y="23"/>
                    <a:pt x="16" y="37"/>
                  </a:cubicBezTo>
                  <a:cubicBezTo>
                    <a:pt x="16" y="51"/>
                    <a:pt x="18" y="66"/>
                    <a:pt x="13" y="79"/>
                  </a:cubicBezTo>
                  <a:cubicBezTo>
                    <a:pt x="11" y="85"/>
                    <a:pt x="7" y="90"/>
                    <a:pt x="4" y="96"/>
                  </a:cubicBezTo>
                  <a:cubicBezTo>
                    <a:pt x="0" y="106"/>
                    <a:pt x="0" y="117"/>
                    <a:pt x="0" y="128"/>
                  </a:cubicBezTo>
                  <a:cubicBezTo>
                    <a:pt x="1" y="141"/>
                    <a:pt x="1" y="153"/>
                    <a:pt x="2" y="166"/>
                  </a:cubicBezTo>
                  <a:cubicBezTo>
                    <a:pt x="2" y="181"/>
                    <a:pt x="4" y="198"/>
                    <a:pt x="14" y="209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îšlîdè"/>
            <p:cNvSpPr/>
            <p:nvPr/>
          </p:nvSpPr>
          <p:spPr bwMode="auto">
            <a:xfrm>
              <a:off x="4756150" y="2792413"/>
              <a:ext cx="176213" cy="65088"/>
            </a:xfrm>
            <a:custGeom>
              <a:avLst/>
              <a:gdLst>
                <a:gd name="T0" fmla="*/ 44 w 131"/>
                <a:gd name="T1" fmla="*/ 17 h 49"/>
                <a:gd name="T2" fmla="*/ 131 w 131"/>
                <a:gd name="T3" fmla="*/ 49 h 49"/>
                <a:gd name="T4" fmla="*/ 107 w 131"/>
                <a:gd name="T5" fmla="*/ 32 h 49"/>
                <a:gd name="T6" fmla="*/ 81 w 131"/>
                <a:gd name="T7" fmla="*/ 21 h 49"/>
                <a:gd name="T8" fmla="*/ 44 w 131"/>
                <a:gd name="T9" fmla="*/ 17 h 49"/>
                <a:gd name="T10" fmla="*/ 0 w 131"/>
                <a:gd name="T11" fmla="*/ 0 h 49"/>
                <a:gd name="T12" fmla="*/ 39 w 131"/>
                <a:gd name="T13" fmla="*/ 16 h 49"/>
                <a:gd name="T14" fmla="*/ 44 w 131"/>
                <a:gd name="T15" fmla="*/ 17 h 49"/>
                <a:gd name="T16" fmla="*/ 0 w 131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49">
                  <a:moveTo>
                    <a:pt x="44" y="17"/>
                  </a:moveTo>
                  <a:cubicBezTo>
                    <a:pt x="131" y="49"/>
                    <a:pt x="131" y="49"/>
                    <a:pt x="131" y="49"/>
                  </a:cubicBezTo>
                  <a:cubicBezTo>
                    <a:pt x="124" y="43"/>
                    <a:pt x="115" y="37"/>
                    <a:pt x="107" y="32"/>
                  </a:cubicBezTo>
                  <a:cubicBezTo>
                    <a:pt x="99" y="27"/>
                    <a:pt x="90" y="23"/>
                    <a:pt x="81" y="21"/>
                  </a:cubicBezTo>
                  <a:cubicBezTo>
                    <a:pt x="69" y="18"/>
                    <a:pt x="57" y="18"/>
                    <a:pt x="44" y="17"/>
                  </a:cubicBezTo>
                  <a:moveTo>
                    <a:pt x="0" y="0"/>
                  </a:moveTo>
                  <a:cubicBezTo>
                    <a:pt x="10" y="11"/>
                    <a:pt x="24" y="15"/>
                    <a:pt x="39" y="16"/>
                  </a:cubicBezTo>
                  <a:cubicBezTo>
                    <a:pt x="41" y="17"/>
                    <a:pt x="42" y="17"/>
                    <a:pt x="44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îṡḷîḍè"/>
            <p:cNvSpPr/>
            <p:nvPr/>
          </p:nvSpPr>
          <p:spPr bwMode="auto">
            <a:xfrm>
              <a:off x="4181475" y="2625726"/>
              <a:ext cx="119063" cy="39688"/>
            </a:xfrm>
            <a:custGeom>
              <a:avLst/>
              <a:gdLst>
                <a:gd name="T0" fmla="*/ 67 w 88"/>
                <a:gd name="T1" fmla="*/ 20 h 29"/>
                <a:gd name="T2" fmla="*/ 71 w 88"/>
                <a:gd name="T3" fmla="*/ 22 h 29"/>
                <a:gd name="T4" fmla="*/ 88 w 88"/>
                <a:gd name="T5" fmla="*/ 29 h 29"/>
                <a:gd name="T6" fmla="*/ 88 w 88"/>
                <a:gd name="T7" fmla="*/ 26 h 29"/>
                <a:gd name="T8" fmla="*/ 67 w 88"/>
                <a:gd name="T9" fmla="*/ 20 h 29"/>
                <a:gd name="T10" fmla="*/ 0 w 88"/>
                <a:gd name="T11" fmla="*/ 0 h 29"/>
                <a:gd name="T12" fmla="*/ 67 w 88"/>
                <a:gd name="T13" fmla="*/ 20 h 29"/>
                <a:gd name="T14" fmla="*/ 49 w 88"/>
                <a:gd name="T15" fmla="*/ 8 h 29"/>
                <a:gd name="T16" fmla="*/ 0 w 88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9">
                  <a:moveTo>
                    <a:pt x="67" y="20"/>
                  </a:moveTo>
                  <a:cubicBezTo>
                    <a:pt x="68" y="20"/>
                    <a:pt x="70" y="21"/>
                    <a:pt x="71" y="22"/>
                  </a:cubicBezTo>
                  <a:cubicBezTo>
                    <a:pt x="76" y="25"/>
                    <a:pt x="82" y="27"/>
                    <a:pt x="88" y="29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67" y="20"/>
                    <a:pt x="67" y="20"/>
                    <a:pt x="67" y="20"/>
                  </a:cubicBezTo>
                  <a:moveTo>
                    <a:pt x="0" y="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1" y="16"/>
                    <a:pt x="56" y="12"/>
                    <a:pt x="49" y="8"/>
                  </a:cubicBezTo>
                  <a:cubicBezTo>
                    <a:pt x="35" y="1"/>
                    <a:pt x="17" y="0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îṩļîḓê"/>
            <p:cNvSpPr/>
            <p:nvPr/>
          </p:nvSpPr>
          <p:spPr bwMode="auto">
            <a:xfrm>
              <a:off x="4433888" y="2716213"/>
              <a:ext cx="60325" cy="30163"/>
            </a:xfrm>
            <a:custGeom>
              <a:avLst/>
              <a:gdLst>
                <a:gd name="T0" fmla="*/ 29 w 44"/>
                <a:gd name="T1" fmla="*/ 9 h 23"/>
                <a:gd name="T2" fmla="*/ 0 w 44"/>
                <a:gd name="T3" fmla="*/ 23 h 23"/>
                <a:gd name="T4" fmla="*/ 25 w 44"/>
                <a:gd name="T5" fmla="*/ 16 h 23"/>
                <a:gd name="T6" fmla="*/ 29 w 44"/>
                <a:gd name="T7" fmla="*/ 9 h 23"/>
                <a:gd name="T8" fmla="*/ 40 w 44"/>
                <a:gd name="T9" fmla="*/ 0 h 23"/>
                <a:gd name="T10" fmla="*/ 32 w 44"/>
                <a:gd name="T11" fmla="*/ 5 h 23"/>
                <a:gd name="T12" fmla="*/ 29 w 44"/>
                <a:gd name="T13" fmla="*/ 9 h 23"/>
                <a:gd name="T14" fmla="*/ 44 w 44"/>
                <a:gd name="T15" fmla="*/ 2 h 23"/>
                <a:gd name="T16" fmla="*/ 40 w 4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29" y="9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" y="23"/>
                    <a:pt x="19" y="22"/>
                    <a:pt x="25" y="16"/>
                  </a:cubicBezTo>
                  <a:cubicBezTo>
                    <a:pt x="27" y="14"/>
                    <a:pt x="28" y="11"/>
                    <a:pt x="29" y="9"/>
                  </a:cubicBezTo>
                  <a:moveTo>
                    <a:pt x="40" y="0"/>
                  </a:moveTo>
                  <a:cubicBezTo>
                    <a:pt x="38" y="0"/>
                    <a:pt x="34" y="2"/>
                    <a:pt x="32" y="5"/>
                  </a:cubicBezTo>
                  <a:cubicBezTo>
                    <a:pt x="31" y="6"/>
                    <a:pt x="30" y="7"/>
                    <a:pt x="29" y="9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2" y="0"/>
                    <a:pt x="4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ïSḷïḓé"/>
            <p:cNvSpPr/>
            <p:nvPr/>
          </p:nvSpPr>
          <p:spPr bwMode="auto">
            <a:xfrm>
              <a:off x="4622800" y="2241551"/>
              <a:ext cx="84138" cy="50800"/>
            </a:xfrm>
            <a:custGeom>
              <a:avLst/>
              <a:gdLst>
                <a:gd name="T0" fmla="*/ 0 w 63"/>
                <a:gd name="T1" fmla="*/ 0 h 38"/>
                <a:gd name="T2" fmla="*/ 63 w 63"/>
                <a:gd name="T3" fmla="*/ 38 h 38"/>
                <a:gd name="T4" fmla="*/ 16 w 63"/>
                <a:gd name="T5" fmla="*/ 9 h 38"/>
                <a:gd name="T6" fmla="*/ 0 w 6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8">
                  <a:moveTo>
                    <a:pt x="0" y="0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49" y="27"/>
                    <a:pt x="33" y="17"/>
                    <a:pt x="16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ísḷíḍè"/>
            <p:cNvSpPr/>
            <p:nvPr/>
          </p:nvSpPr>
          <p:spPr bwMode="auto">
            <a:xfrm>
              <a:off x="4868863" y="2451101"/>
              <a:ext cx="53975" cy="101600"/>
            </a:xfrm>
            <a:custGeom>
              <a:avLst/>
              <a:gdLst>
                <a:gd name="T0" fmla="*/ 22 w 40"/>
                <a:gd name="T1" fmla="*/ 43 h 76"/>
                <a:gd name="T2" fmla="*/ 24 w 40"/>
                <a:gd name="T3" fmla="*/ 53 h 76"/>
                <a:gd name="T4" fmla="*/ 40 w 40"/>
                <a:gd name="T5" fmla="*/ 76 h 76"/>
                <a:gd name="T6" fmla="*/ 22 w 40"/>
                <a:gd name="T7" fmla="*/ 43 h 76"/>
                <a:gd name="T8" fmla="*/ 3 w 40"/>
                <a:gd name="T9" fmla="*/ 0 h 76"/>
                <a:gd name="T10" fmla="*/ 0 w 40"/>
                <a:gd name="T11" fmla="*/ 1 h 76"/>
                <a:gd name="T12" fmla="*/ 22 w 40"/>
                <a:gd name="T13" fmla="*/ 43 h 76"/>
                <a:gd name="T14" fmla="*/ 21 w 40"/>
                <a:gd name="T15" fmla="*/ 20 h 76"/>
                <a:gd name="T16" fmla="*/ 3 w 40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22" y="43"/>
                  </a:moveTo>
                  <a:cubicBezTo>
                    <a:pt x="23" y="46"/>
                    <a:pt x="23" y="50"/>
                    <a:pt x="24" y="53"/>
                  </a:cubicBezTo>
                  <a:cubicBezTo>
                    <a:pt x="27" y="62"/>
                    <a:pt x="33" y="70"/>
                    <a:pt x="40" y="76"/>
                  </a:cubicBezTo>
                  <a:cubicBezTo>
                    <a:pt x="22" y="43"/>
                    <a:pt x="22" y="43"/>
                    <a:pt x="22" y="4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36"/>
                    <a:pt x="23" y="28"/>
                    <a:pt x="21" y="20"/>
                  </a:cubicBezTo>
                  <a:cubicBezTo>
                    <a:pt x="20" y="10"/>
                    <a:pt x="12" y="0"/>
                    <a:pt x="3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íṩļíďê"/>
            <p:cNvSpPr/>
            <p:nvPr/>
          </p:nvSpPr>
          <p:spPr bwMode="auto">
            <a:xfrm>
              <a:off x="5086350" y="2478088"/>
              <a:ext cx="34925" cy="247650"/>
            </a:xfrm>
            <a:custGeom>
              <a:avLst/>
              <a:gdLst>
                <a:gd name="T0" fmla="*/ 16 w 26"/>
                <a:gd name="T1" fmla="*/ 0 h 184"/>
                <a:gd name="T2" fmla="*/ 0 w 26"/>
                <a:gd name="T3" fmla="*/ 184 h 184"/>
                <a:gd name="T4" fmla="*/ 20 w 26"/>
                <a:gd name="T5" fmla="*/ 116 h 184"/>
                <a:gd name="T6" fmla="*/ 12 w 26"/>
                <a:gd name="T7" fmla="*/ 90 h 184"/>
                <a:gd name="T8" fmla="*/ 16 w 26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4">
                  <a:moveTo>
                    <a:pt x="16" y="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16" y="165"/>
                    <a:pt x="25" y="140"/>
                    <a:pt x="20" y="116"/>
                  </a:cubicBezTo>
                  <a:cubicBezTo>
                    <a:pt x="18" y="107"/>
                    <a:pt x="13" y="99"/>
                    <a:pt x="12" y="90"/>
                  </a:cubicBezTo>
                  <a:cubicBezTo>
                    <a:pt x="6" y="60"/>
                    <a:pt x="26" y="29"/>
                    <a:pt x="16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îs1ïdé"/>
            <p:cNvSpPr/>
            <p:nvPr/>
          </p:nvSpPr>
          <p:spPr bwMode="auto">
            <a:xfrm>
              <a:off x="4300538" y="2165351"/>
              <a:ext cx="38100" cy="2055813"/>
            </a:xfrm>
            <a:prstGeom prst="rect">
              <a:avLst/>
            </a:prstGeom>
            <a:solidFill>
              <a:srgbClr val="535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íṣḷiďé"/>
            <p:cNvSpPr/>
            <p:nvPr/>
          </p:nvSpPr>
          <p:spPr bwMode="auto">
            <a:xfrm>
              <a:off x="4300538" y="2165351"/>
              <a:ext cx="38100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ïṩ1iḋê"/>
            <p:cNvSpPr/>
            <p:nvPr/>
          </p:nvSpPr>
          <p:spPr bwMode="auto">
            <a:xfrm>
              <a:off x="4237038" y="4221163"/>
              <a:ext cx="142875" cy="412750"/>
            </a:xfrm>
            <a:custGeom>
              <a:avLst/>
              <a:gdLst>
                <a:gd name="T0" fmla="*/ 101 w 106"/>
                <a:gd name="T1" fmla="*/ 287 h 307"/>
                <a:gd name="T2" fmla="*/ 12 w 106"/>
                <a:gd name="T3" fmla="*/ 287 h 307"/>
                <a:gd name="T4" fmla="*/ 39 w 106"/>
                <a:gd name="T5" fmla="*/ 8 h 307"/>
                <a:gd name="T6" fmla="*/ 40 w 106"/>
                <a:gd name="T7" fmla="*/ 0 h 307"/>
                <a:gd name="T8" fmla="*/ 76 w 106"/>
                <a:gd name="T9" fmla="*/ 0 h 307"/>
                <a:gd name="T10" fmla="*/ 81 w 106"/>
                <a:gd name="T11" fmla="*/ 9 h 307"/>
                <a:gd name="T12" fmla="*/ 101 w 106"/>
                <a:gd name="T13" fmla="*/ 28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07">
                  <a:moveTo>
                    <a:pt x="101" y="287"/>
                  </a:moveTo>
                  <a:cubicBezTo>
                    <a:pt x="75" y="307"/>
                    <a:pt x="38" y="307"/>
                    <a:pt x="12" y="287"/>
                  </a:cubicBezTo>
                  <a:cubicBezTo>
                    <a:pt x="0" y="205"/>
                    <a:pt x="31" y="44"/>
                    <a:pt x="39" y="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3"/>
                    <a:pt x="80" y="6"/>
                    <a:pt x="81" y="9"/>
                  </a:cubicBezTo>
                  <a:cubicBezTo>
                    <a:pt x="106" y="61"/>
                    <a:pt x="101" y="287"/>
                    <a:pt x="101" y="287"/>
                  </a:cubicBezTo>
                </a:path>
              </a:pathLst>
            </a:custGeom>
            <a:solidFill>
              <a:srgbClr val="535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íṣ1îḍe"/>
            <p:cNvSpPr/>
            <p:nvPr/>
          </p:nvSpPr>
          <p:spPr bwMode="auto">
            <a:xfrm>
              <a:off x="4278313" y="4184651"/>
              <a:ext cx="80963" cy="47625"/>
            </a:xfrm>
            <a:prstGeom prst="ellipse">
              <a:avLst/>
            </a:prstGeom>
            <a:solidFill>
              <a:srgbClr val="DC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ïsḻíḋê"/>
            <p:cNvSpPr/>
            <p:nvPr/>
          </p:nvSpPr>
          <p:spPr bwMode="auto">
            <a:xfrm>
              <a:off x="4141788" y="1695451"/>
              <a:ext cx="350838" cy="139700"/>
            </a:xfrm>
            <a:custGeom>
              <a:avLst/>
              <a:gdLst>
                <a:gd name="T0" fmla="*/ 0 w 221"/>
                <a:gd name="T1" fmla="*/ 88 h 88"/>
                <a:gd name="T2" fmla="*/ 90 w 221"/>
                <a:gd name="T3" fmla="*/ 45 h 88"/>
                <a:gd name="T4" fmla="*/ 221 w 221"/>
                <a:gd name="T5" fmla="*/ 77 h 88"/>
                <a:gd name="T6" fmla="*/ 119 w 221"/>
                <a:gd name="T7" fmla="*/ 0 h 88"/>
                <a:gd name="T8" fmla="*/ 0 w 22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8">
                  <a:moveTo>
                    <a:pt x="0" y="88"/>
                  </a:moveTo>
                  <a:lnTo>
                    <a:pt x="90" y="45"/>
                  </a:lnTo>
                  <a:lnTo>
                    <a:pt x="221" y="77"/>
                  </a:lnTo>
                  <a:lnTo>
                    <a:pt x="119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ï$ļîdé"/>
            <p:cNvSpPr/>
            <p:nvPr/>
          </p:nvSpPr>
          <p:spPr bwMode="auto">
            <a:xfrm>
              <a:off x="4141788" y="1695451"/>
              <a:ext cx="350838" cy="139700"/>
            </a:xfrm>
            <a:custGeom>
              <a:avLst/>
              <a:gdLst>
                <a:gd name="T0" fmla="*/ 0 w 221"/>
                <a:gd name="T1" fmla="*/ 88 h 88"/>
                <a:gd name="T2" fmla="*/ 90 w 221"/>
                <a:gd name="T3" fmla="*/ 45 h 88"/>
                <a:gd name="T4" fmla="*/ 221 w 221"/>
                <a:gd name="T5" fmla="*/ 77 h 88"/>
                <a:gd name="T6" fmla="*/ 119 w 221"/>
                <a:gd name="T7" fmla="*/ 0 h 88"/>
                <a:gd name="T8" fmla="*/ 0 w 22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8">
                  <a:moveTo>
                    <a:pt x="0" y="88"/>
                  </a:moveTo>
                  <a:lnTo>
                    <a:pt x="90" y="45"/>
                  </a:lnTo>
                  <a:lnTo>
                    <a:pt x="221" y="77"/>
                  </a:lnTo>
                  <a:lnTo>
                    <a:pt x="119" y="0"/>
                  </a:lnTo>
                  <a:lnTo>
                    <a:pt x="0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ïş1iḍe"/>
            <p:cNvSpPr/>
            <p:nvPr/>
          </p:nvSpPr>
          <p:spPr bwMode="auto">
            <a:xfrm>
              <a:off x="4141788" y="1766888"/>
              <a:ext cx="350838" cy="88900"/>
            </a:xfrm>
            <a:custGeom>
              <a:avLst/>
              <a:gdLst>
                <a:gd name="T0" fmla="*/ 26 w 221"/>
                <a:gd name="T1" fmla="*/ 56 h 56"/>
                <a:gd name="T2" fmla="*/ 0 w 221"/>
                <a:gd name="T3" fmla="*/ 43 h 56"/>
                <a:gd name="T4" fmla="*/ 90 w 221"/>
                <a:gd name="T5" fmla="*/ 0 h 56"/>
                <a:gd name="T6" fmla="*/ 221 w 221"/>
                <a:gd name="T7" fmla="*/ 32 h 56"/>
                <a:gd name="T8" fmla="*/ 198 w 221"/>
                <a:gd name="T9" fmla="*/ 43 h 56"/>
                <a:gd name="T10" fmla="*/ 90 w 221"/>
                <a:gd name="T11" fmla="*/ 18 h 56"/>
                <a:gd name="T12" fmla="*/ 26 w 22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56">
                  <a:moveTo>
                    <a:pt x="26" y="56"/>
                  </a:moveTo>
                  <a:lnTo>
                    <a:pt x="0" y="43"/>
                  </a:lnTo>
                  <a:lnTo>
                    <a:pt x="90" y="0"/>
                  </a:lnTo>
                  <a:lnTo>
                    <a:pt x="221" y="32"/>
                  </a:lnTo>
                  <a:lnTo>
                    <a:pt x="198" y="43"/>
                  </a:lnTo>
                  <a:lnTo>
                    <a:pt x="90" y="18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ïS1ïḑê"/>
            <p:cNvSpPr/>
            <p:nvPr/>
          </p:nvSpPr>
          <p:spPr bwMode="auto">
            <a:xfrm>
              <a:off x="4141788" y="1766888"/>
              <a:ext cx="350838" cy="88900"/>
            </a:xfrm>
            <a:custGeom>
              <a:avLst/>
              <a:gdLst>
                <a:gd name="T0" fmla="*/ 26 w 221"/>
                <a:gd name="T1" fmla="*/ 56 h 56"/>
                <a:gd name="T2" fmla="*/ 0 w 221"/>
                <a:gd name="T3" fmla="*/ 43 h 56"/>
                <a:gd name="T4" fmla="*/ 90 w 221"/>
                <a:gd name="T5" fmla="*/ 0 h 56"/>
                <a:gd name="T6" fmla="*/ 221 w 221"/>
                <a:gd name="T7" fmla="*/ 32 h 56"/>
                <a:gd name="T8" fmla="*/ 198 w 221"/>
                <a:gd name="T9" fmla="*/ 43 h 56"/>
                <a:gd name="T10" fmla="*/ 90 w 221"/>
                <a:gd name="T11" fmla="*/ 18 h 56"/>
                <a:gd name="T12" fmla="*/ 26 w 22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56">
                  <a:moveTo>
                    <a:pt x="26" y="56"/>
                  </a:moveTo>
                  <a:lnTo>
                    <a:pt x="0" y="43"/>
                  </a:lnTo>
                  <a:lnTo>
                    <a:pt x="90" y="0"/>
                  </a:lnTo>
                  <a:lnTo>
                    <a:pt x="221" y="32"/>
                  </a:lnTo>
                  <a:lnTo>
                    <a:pt x="198" y="43"/>
                  </a:lnTo>
                  <a:lnTo>
                    <a:pt x="90" y="18"/>
                  </a:lnTo>
                  <a:lnTo>
                    <a:pt x="2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í$lïdè"/>
            <p:cNvSpPr/>
            <p:nvPr/>
          </p:nvSpPr>
          <p:spPr bwMode="auto">
            <a:xfrm>
              <a:off x="4141788" y="1766888"/>
              <a:ext cx="350838" cy="88900"/>
            </a:xfrm>
            <a:custGeom>
              <a:avLst/>
              <a:gdLst>
                <a:gd name="T0" fmla="*/ 90 w 221"/>
                <a:gd name="T1" fmla="*/ 0 h 56"/>
                <a:gd name="T2" fmla="*/ 0 w 221"/>
                <a:gd name="T3" fmla="*/ 43 h 56"/>
                <a:gd name="T4" fmla="*/ 26 w 221"/>
                <a:gd name="T5" fmla="*/ 56 h 56"/>
                <a:gd name="T6" fmla="*/ 26 w 221"/>
                <a:gd name="T7" fmla="*/ 56 h 56"/>
                <a:gd name="T8" fmla="*/ 23 w 221"/>
                <a:gd name="T9" fmla="*/ 47 h 56"/>
                <a:gd name="T10" fmla="*/ 90 w 221"/>
                <a:gd name="T11" fmla="*/ 9 h 56"/>
                <a:gd name="T12" fmla="*/ 197 w 221"/>
                <a:gd name="T13" fmla="*/ 34 h 56"/>
                <a:gd name="T14" fmla="*/ 195 w 221"/>
                <a:gd name="T15" fmla="*/ 42 h 56"/>
                <a:gd name="T16" fmla="*/ 198 w 221"/>
                <a:gd name="T17" fmla="*/ 43 h 56"/>
                <a:gd name="T18" fmla="*/ 221 w 221"/>
                <a:gd name="T19" fmla="*/ 32 h 56"/>
                <a:gd name="T20" fmla="*/ 90 w 221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56">
                  <a:moveTo>
                    <a:pt x="90" y="0"/>
                  </a:moveTo>
                  <a:lnTo>
                    <a:pt x="0" y="43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3" y="47"/>
                  </a:lnTo>
                  <a:lnTo>
                    <a:pt x="90" y="9"/>
                  </a:lnTo>
                  <a:lnTo>
                    <a:pt x="197" y="34"/>
                  </a:lnTo>
                  <a:lnTo>
                    <a:pt x="195" y="42"/>
                  </a:lnTo>
                  <a:lnTo>
                    <a:pt x="198" y="43"/>
                  </a:lnTo>
                  <a:lnTo>
                    <a:pt x="221" y="3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ïşḷïḋê"/>
            <p:cNvSpPr/>
            <p:nvPr/>
          </p:nvSpPr>
          <p:spPr bwMode="auto">
            <a:xfrm>
              <a:off x="4141788" y="1766888"/>
              <a:ext cx="350838" cy="88900"/>
            </a:xfrm>
            <a:custGeom>
              <a:avLst/>
              <a:gdLst>
                <a:gd name="T0" fmla="*/ 90 w 221"/>
                <a:gd name="T1" fmla="*/ 0 h 56"/>
                <a:gd name="T2" fmla="*/ 0 w 221"/>
                <a:gd name="T3" fmla="*/ 43 h 56"/>
                <a:gd name="T4" fmla="*/ 26 w 221"/>
                <a:gd name="T5" fmla="*/ 56 h 56"/>
                <a:gd name="T6" fmla="*/ 26 w 221"/>
                <a:gd name="T7" fmla="*/ 56 h 56"/>
                <a:gd name="T8" fmla="*/ 23 w 221"/>
                <a:gd name="T9" fmla="*/ 47 h 56"/>
                <a:gd name="T10" fmla="*/ 90 w 221"/>
                <a:gd name="T11" fmla="*/ 9 h 56"/>
                <a:gd name="T12" fmla="*/ 197 w 221"/>
                <a:gd name="T13" fmla="*/ 34 h 56"/>
                <a:gd name="T14" fmla="*/ 195 w 221"/>
                <a:gd name="T15" fmla="*/ 42 h 56"/>
                <a:gd name="T16" fmla="*/ 198 w 221"/>
                <a:gd name="T17" fmla="*/ 43 h 56"/>
                <a:gd name="T18" fmla="*/ 221 w 221"/>
                <a:gd name="T19" fmla="*/ 32 h 56"/>
                <a:gd name="T20" fmla="*/ 90 w 221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56">
                  <a:moveTo>
                    <a:pt x="90" y="0"/>
                  </a:moveTo>
                  <a:lnTo>
                    <a:pt x="0" y="43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3" y="47"/>
                  </a:lnTo>
                  <a:lnTo>
                    <a:pt x="90" y="9"/>
                  </a:lnTo>
                  <a:lnTo>
                    <a:pt x="197" y="34"/>
                  </a:lnTo>
                  <a:lnTo>
                    <a:pt x="195" y="42"/>
                  </a:lnTo>
                  <a:lnTo>
                    <a:pt x="198" y="43"/>
                  </a:lnTo>
                  <a:lnTo>
                    <a:pt x="221" y="3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îsľïḍê"/>
            <p:cNvSpPr/>
            <p:nvPr/>
          </p:nvSpPr>
          <p:spPr bwMode="auto">
            <a:xfrm>
              <a:off x="4297363" y="1984376"/>
              <a:ext cx="104775" cy="76200"/>
            </a:xfrm>
            <a:custGeom>
              <a:avLst/>
              <a:gdLst>
                <a:gd name="T0" fmla="*/ 66 w 66"/>
                <a:gd name="T1" fmla="*/ 0 h 48"/>
                <a:gd name="T2" fmla="*/ 0 w 66"/>
                <a:gd name="T3" fmla="*/ 0 h 48"/>
                <a:gd name="T4" fmla="*/ 4 w 66"/>
                <a:gd name="T5" fmla="*/ 41 h 48"/>
                <a:gd name="T6" fmla="*/ 4 w 66"/>
                <a:gd name="T7" fmla="*/ 40 h 48"/>
                <a:gd name="T8" fmla="*/ 31 w 66"/>
                <a:gd name="T9" fmla="*/ 48 h 48"/>
                <a:gd name="T10" fmla="*/ 52 w 66"/>
                <a:gd name="T11" fmla="*/ 48 h 48"/>
                <a:gd name="T12" fmla="*/ 66 w 6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8">
                  <a:moveTo>
                    <a:pt x="66" y="0"/>
                  </a:moveTo>
                  <a:lnTo>
                    <a:pt x="0" y="0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31" y="48"/>
                  </a:lnTo>
                  <a:lnTo>
                    <a:pt x="52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2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iśľíḋè"/>
            <p:cNvSpPr/>
            <p:nvPr/>
          </p:nvSpPr>
          <p:spPr bwMode="auto">
            <a:xfrm>
              <a:off x="4297363" y="1984376"/>
              <a:ext cx="104775" cy="76200"/>
            </a:xfrm>
            <a:custGeom>
              <a:avLst/>
              <a:gdLst>
                <a:gd name="T0" fmla="*/ 66 w 66"/>
                <a:gd name="T1" fmla="*/ 0 h 48"/>
                <a:gd name="T2" fmla="*/ 0 w 66"/>
                <a:gd name="T3" fmla="*/ 0 h 48"/>
                <a:gd name="T4" fmla="*/ 4 w 66"/>
                <a:gd name="T5" fmla="*/ 41 h 48"/>
                <a:gd name="T6" fmla="*/ 4 w 66"/>
                <a:gd name="T7" fmla="*/ 40 h 48"/>
                <a:gd name="T8" fmla="*/ 31 w 66"/>
                <a:gd name="T9" fmla="*/ 48 h 48"/>
                <a:gd name="T10" fmla="*/ 52 w 66"/>
                <a:gd name="T11" fmla="*/ 48 h 48"/>
                <a:gd name="T12" fmla="*/ 66 w 6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8">
                  <a:moveTo>
                    <a:pt x="66" y="0"/>
                  </a:moveTo>
                  <a:lnTo>
                    <a:pt x="0" y="0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31" y="48"/>
                  </a:lnTo>
                  <a:lnTo>
                    <a:pt x="52" y="48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ï$lïďè"/>
            <p:cNvSpPr/>
            <p:nvPr/>
          </p:nvSpPr>
          <p:spPr bwMode="auto">
            <a:xfrm>
              <a:off x="4284663" y="1795463"/>
              <a:ext cx="166688" cy="188913"/>
            </a:xfrm>
            <a:custGeom>
              <a:avLst/>
              <a:gdLst>
                <a:gd name="T0" fmla="*/ 0 w 105"/>
                <a:gd name="T1" fmla="*/ 0 h 119"/>
                <a:gd name="T2" fmla="*/ 8 w 105"/>
                <a:gd name="T3" fmla="*/ 119 h 119"/>
                <a:gd name="T4" fmla="*/ 74 w 105"/>
                <a:gd name="T5" fmla="*/ 119 h 119"/>
                <a:gd name="T6" fmla="*/ 105 w 105"/>
                <a:gd name="T7" fmla="*/ 24 h 119"/>
                <a:gd name="T8" fmla="*/ 0 w 10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9">
                  <a:moveTo>
                    <a:pt x="0" y="0"/>
                  </a:moveTo>
                  <a:lnTo>
                    <a:pt x="8" y="119"/>
                  </a:lnTo>
                  <a:lnTo>
                    <a:pt x="74" y="119"/>
                  </a:lnTo>
                  <a:lnTo>
                    <a:pt x="10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ïṧľïde"/>
            <p:cNvSpPr/>
            <p:nvPr/>
          </p:nvSpPr>
          <p:spPr bwMode="auto">
            <a:xfrm>
              <a:off x="4284663" y="1795463"/>
              <a:ext cx="166688" cy="188913"/>
            </a:xfrm>
            <a:custGeom>
              <a:avLst/>
              <a:gdLst>
                <a:gd name="T0" fmla="*/ 0 w 105"/>
                <a:gd name="T1" fmla="*/ 0 h 119"/>
                <a:gd name="T2" fmla="*/ 8 w 105"/>
                <a:gd name="T3" fmla="*/ 119 h 119"/>
                <a:gd name="T4" fmla="*/ 74 w 105"/>
                <a:gd name="T5" fmla="*/ 119 h 119"/>
                <a:gd name="T6" fmla="*/ 105 w 105"/>
                <a:gd name="T7" fmla="*/ 24 h 119"/>
                <a:gd name="T8" fmla="*/ 0 w 10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9">
                  <a:moveTo>
                    <a:pt x="0" y="0"/>
                  </a:moveTo>
                  <a:lnTo>
                    <a:pt x="8" y="119"/>
                  </a:lnTo>
                  <a:lnTo>
                    <a:pt x="74" y="119"/>
                  </a:lnTo>
                  <a:lnTo>
                    <a:pt x="105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îş1íḓe"/>
            <p:cNvSpPr/>
            <p:nvPr/>
          </p:nvSpPr>
          <p:spPr bwMode="auto">
            <a:xfrm>
              <a:off x="4346575" y="2060576"/>
              <a:ext cx="33338" cy="9525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0 h 6"/>
                <a:gd name="T4" fmla="*/ 19 w 21"/>
                <a:gd name="T5" fmla="*/ 6 h 6"/>
                <a:gd name="T6" fmla="*/ 21 w 2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işḷiḑè"/>
            <p:cNvSpPr/>
            <p:nvPr/>
          </p:nvSpPr>
          <p:spPr bwMode="auto">
            <a:xfrm>
              <a:off x="4346575" y="2060576"/>
              <a:ext cx="33338" cy="9525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0 h 6"/>
                <a:gd name="T4" fmla="*/ 19 w 21"/>
                <a:gd name="T5" fmla="*/ 6 h 6"/>
                <a:gd name="T6" fmla="*/ 21 w 2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ïşļíḓè"/>
            <p:cNvSpPr/>
            <p:nvPr/>
          </p:nvSpPr>
          <p:spPr bwMode="auto">
            <a:xfrm>
              <a:off x="4178300" y="1781176"/>
              <a:ext cx="276225" cy="74613"/>
            </a:xfrm>
            <a:custGeom>
              <a:avLst/>
              <a:gdLst>
                <a:gd name="T0" fmla="*/ 67 w 174"/>
                <a:gd name="T1" fmla="*/ 0 h 47"/>
                <a:gd name="T2" fmla="*/ 0 w 174"/>
                <a:gd name="T3" fmla="*/ 38 h 47"/>
                <a:gd name="T4" fmla="*/ 3 w 174"/>
                <a:gd name="T5" fmla="*/ 47 h 47"/>
                <a:gd name="T6" fmla="*/ 67 w 174"/>
                <a:gd name="T7" fmla="*/ 9 h 47"/>
                <a:gd name="T8" fmla="*/ 172 w 174"/>
                <a:gd name="T9" fmla="*/ 33 h 47"/>
                <a:gd name="T10" fmla="*/ 174 w 174"/>
                <a:gd name="T11" fmla="*/ 25 h 47"/>
                <a:gd name="T12" fmla="*/ 67 w 174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47">
                  <a:moveTo>
                    <a:pt x="67" y="0"/>
                  </a:moveTo>
                  <a:lnTo>
                    <a:pt x="0" y="38"/>
                  </a:lnTo>
                  <a:lnTo>
                    <a:pt x="3" y="47"/>
                  </a:lnTo>
                  <a:lnTo>
                    <a:pt x="67" y="9"/>
                  </a:lnTo>
                  <a:lnTo>
                    <a:pt x="172" y="33"/>
                  </a:lnTo>
                  <a:lnTo>
                    <a:pt x="174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35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îšḻïďê"/>
            <p:cNvSpPr/>
            <p:nvPr/>
          </p:nvSpPr>
          <p:spPr bwMode="auto">
            <a:xfrm>
              <a:off x="4178300" y="1781176"/>
              <a:ext cx="276225" cy="74613"/>
            </a:xfrm>
            <a:custGeom>
              <a:avLst/>
              <a:gdLst>
                <a:gd name="T0" fmla="*/ 67 w 174"/>
                <a:gd name="T1" fmla="*/ 0 h 47"/>
                <a:gd name="T2" fmla="*/ 0 w 174"/>
                <a:gd name="T3" fmla="*/ 38 h 47"/>
                <a:gd name="T4" fmla="*/ 3 w 174"/>
                <a:gd name="T5" fmla="*/ 47 h 47"/>
                <a:gd name="T6" fmla="*/ 67 w 174"/>
                <a:gd name="T7" fmla="*/ 9 h 47"/>
                <a:gd name="T8" fmla="*/ 172 w 174"/>
                <a:gd name="T9" fmla="*/ 33 h 47"/>
                <a:gd name="T10" fmla="*/ 174 w 174"/>
                <a:gd name="T11" fmla="*/ 25 h 47"/>
                <a:gd name="T12" fmla="*/ 67 w 174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47">
                  <a:moveTo>
                    <a:pt x="67" y="0"/>
                  </a:moveTo>
                  <a:lnTo>
                    <a:pt x="0" y="38"/>
                  </a:lnTo>
                  <a:lnTo>
                    <a:pt x="3" y="47"/>
                  </a:lnTo>
                  <a:lnTo>
                    <a:pt x="67" y="9"/>
                  </a:lnTo>
                  <a:lnTo>
                    <a:pt x="172" y="33"/>
                  </a:lnTo>
                  <a:lnTo>
                    <a:pt x="174" y="2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iš1ídè"/>
            <p:cNvSpPr/>
            <p:nvPr/>
          </p:nvSpPr>
          <p:spPr bwMode="auto">
            <a:xfrm>
              <a:off x="4354513" y="2127251"/>
              <a:ext cx="4763" cy="15875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12 h 12"/>
                <a:gd name="T4" fmla="*/ 0 w 4"/>
                <a:gd name="T5" fmla="*/ 12 h 12"/>
                <a:gd name="T6" fmla="*/ 4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íṣ1ídè"/>
            <p:cNvSpPr/>
            <p:nvPr/>
          </p:nvSpPr>
          <p:spPr bwMode="auto">
            <a:xfrm>
              <a:off x="4260850" y="2047876"/>
              <a:ext cx="115888" cy="112713"/>
            </a:xfrm>
            <a:custGeom>
              <a:avLst/>
              <a:gdLst>
                <a:gd name="T0" fmla="*/ 73 w 73"/>
                <a:gd name="T1" fmla="*/ 14 h 71"/>
                <a:gd name="T2" fmla="*/ 59 w 73"/>
                <a:gd name="T3" fmla="*/ 60 h 71"/>
                <a:gd name="T4" fmla="*/ 55 w 73"/>
                <a:gd name="T5" fmla="*/ 71 h 71"/>
                <a:gd name="T6" fmla="*/ 20 w 73"/>
                <a:gd name="T7" fmla="*/ 71 h 71"/>
                <a:gd name="T8" fmla="*/ 17 w 73"/>
                <a:gd name="T9" fmla="*/ 63 h 71"/>
                <a:gd name="T10" fmla="*/ 0 w 73"/>
                <a:gd name="T11" fmla="*/ 16 h 71"/>
                <a:gd name="T12" fmla="*/ 27 w 73"/>
                <a:gd name="T13" fmla="*/ 0 h 71"/>
                <a:gd name="T14" fmla="*/ 73 w 73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1">
                  <a:moveTo>
                    <a:pt x="73" y="14"/>
                  </a:moveTo>
                  <a:lnTo>
                    <a:pt x="59" y="60"/>
                  </a:lnTo>
                  <a:lnTo>
                    <a:pt x="55" y="71"/>
                  </a:lnTo>
                  <a:lnTo>
                    <a:pt x="20" y="71"/>
                  </a:lnTo>
                  <a:lnTo>
                    <a:pt x="17" y="63"/>
                  </a:lnTo>
                  <a:lnTo>
                    <a:pt x="0" y="16"/>
                  </a:lnTo>
                  <a:lnTo>
                    <a:pt x="27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îšļiḋè"/>
            <p:cNvSpPr/>
            <p:nvPr/>
          </p:nvSpPr>
          <p:spPr bwMode="auto">
            <a:xfrm>
              <a:off x="4260850" y="2047876"/>
              <a:ext cx="115888" cy="112713"/>
            </a:xfrm>
            <a:custGeom>
              <a:avLst/>
              <a:gdLst>
                <a:gd name="T0" fmla="*/ 73 w 73"/>
                <a:gd name="T1" fmla="*/ 14 h 71"/>
                <a:gd name="T2" fmla="*/ 59 w 73"/>
                <a:gd name="T3" fmla="*/ 60 h 71"/>
                <a:gd name="T4" fmla="*/ 55 w 73"/>
                <a:gd name="T5" fmla="*/ 71 h 71"/>
                <a:gd name="T6" fmla="*/ 20 w 73"/>
                <a:gd name="T7" fmla="*/ 71 h 71"/>
                <a:gd name="T8" fmla="*/ 17 w 73"/>
                <a:gd name="T9" fmla="*/ 63 h 71"/>
                <a:gd name="T10" fmla="*/ 0 w 73"/>
                <a:gd name="T11" fmla="*/ 16 h 71"/>
                <a:gd name="T12" fmla="*/ 27 w 73"/>
                <a:gd name="T13" fmla="*/ 0 h 71"/>
                <a:gd name="T14" fmla="*/ 73 w 73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1">
                  <a:moveTo>
                    <a:pt x="73" y="14"/>
                  </a:moveTo>
                  <a:lnTo>
                    <a:pt x="59" y="60"/>
                  </a:lnTo>
                  <a:lnTo>
                    <a:pt x="55" y="71"/>
                  </a:lnTo>
                  <a:lnTo>
                    <a:pt x="20" y="71"/>
                  </a:lnTo>
                  <a:lnTo>
                    <a:pt x="17" y="63"/>
                  </a:lnTo>
                  <a:lnTo>
                    <a:pt x="0" y="16"/>
                  </a:lnTo>
                  <a:lnTo>
                    <a:pt x="27" y="0"/>
                  </a:lnTo>
                  <a:lnTo>
                    <a:pt x="73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îŝļïdê"/>
            <p:cNvSpPr/>
            <p:nvPr/>
          </p:nvSpPr>
          <p:spPr bwMode="auto">
            <a:xfrm>
              <a:off x="4229100" y="1984376"/>
              <a:ext cx="28575" cy="77788"/>
            </a:xfrm>
            <a:custGeom>
              <a:avLst/>
              <a:gdLst>
                <a:gd name="T0" fmla="*/ 0 w 18"/>
                <a:gd name="T1" fmla="*/ 0 h 49"/>
                <a:gd name="T2" fmla="*/ 0 w 18"/>
                <a:gd name="T3" fmla="*/ 0 h 49"/>
                <a:gd name="T4" fmla="*/ 18 w 18"/>
                <a:gd name="T5" fmla="*/ 49 h 49"/>
                <a:gd name="T6" fmla="*/ 18 w 18"/>
                <a:gd name="T7" fmla="*/ 49 h 49"/>
                <a:gd name="T8" fmla="*/ 0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0" y="0"/>
                  </a:moveTo>
                  <a:lnTo>
                    <a:pt x="0" y="0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îṥḻiḍe"/>
            <p:cNvSpPr/>
            <p:nvPr/>
          </p:nvSpPr>
          <p:spPr bwMode="auto">
            <a:xfrm>
              <a:off x="4229100" y="1984376"/>
              <a:ext cx="28575" cy="77788"/>
            </a:xfrm>
            <a:custGeom>
              <a:avLst/>
              <a:gdLst>
                <a:gd name="T0" fmla="*/ 0 w 18"/>
                <a:gd name="T1" fmla="*/ 0 h 49"/>
                <a:gd name="T2" fmla="*/ 0 w 18"/>
                <a:gd name="T3" fmla="*/ 0 h 49"/>
                <a:gd name="T4" fmla="*/ 18 w 18"/>
                <a:gd name="T5" fmla="*/ 49 h 49"/>
                <a:gd name="T6" fmla="*/ 18 w 18"/>
                <a:gd name="T7" fmla="*/ 49 h 49"/>
                <a:gd name="T8" fmla="*/ 0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0" y="0"/>
                  </a:moveTo>
                  <a:lnTo>
                    <a:pt x="0" y="0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išḻídê"/>
            <p:cNvSpPr/>
            <p:nvPr/>
          </p:nvSpPr>
          <p:spPr bwMode="auto">
            <a:xfrm>
              <a:off x="4183063" y="1855788"/>
              <a:ext cx="46038" cy="128588"/>
            </a:xfrm>
            <a:custGeom>
              <a:avLst/>
              <a:gdLst>
                <a:gd name="T0" fmla="*/ 0 w 29"/>
                <a:gd name="T1" fmla="*/ 0 h 81"/>
                <a:gd name="T2" fmla="*/ 0 w 29"/>
                <a:gd name="T3" fmla="*/ 0 h 81"/>
                <a:gd name="T4" fmla="*/ 29 w 29"/>
                <a:gd name="T5" fmla="*/ 81 h 81"/>
                <a:gd name="T6" fmla="*/ 29 w 29"/>
                <a:gd name="T7" fmla="*/ 81 h 81"/>
                <a:gd name="T8" fmla="*/ 0 w 29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1">
                  <a:moveTo>
                    <a:pt x="0" y="0"/>
                  </a:moveTo>
                  <a:lnTo>
                    <a:pt x="0" y="0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iŝḻíḓê"/>
            <p:cNvSpPr/>
            <p:nvPr/>
          </p:nvSpPr>
          <p:spPr bwMode="auto">
            <a:xfrm>
              <a:off x="4183063" y="1855788"/>
              <a:ext cx="46038" cy="128588"/>
            </a:xfrm>
            <a:custGeom>
              <a:avLst/>
              <a:gdLst>
                <a:gd name="T0" fmla="*/ 0 w 29"/>
                <a:gd name="T1" fmla="*/ 0 h 81"/>
                <a:gd name="T2" fmla="*/ 0 w 29"/>
                <a:gd name="T3" fmla="*/ 0 h 81"/>
                <a:gd name="T4" fmla="*/ 29 w 29"/>
                <a:gd name="T5" fmla="*/ 81 h 81"/>
                <a:gd name="T6" fmla="*/ 29 w 29"/>
                <a:gd name="T7" fmla="*/ 81 h 81"/>
                <a:gd name="T8" fmla="*/ 0 w 29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1">
                  <a:moveTo>
                    <a:pt x="0" y="0"/>
                  </a:moveTo>
                  <a:lnTo>
                    <a:pt x="0" y="0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iṥḷiḓê"/>
            <p:cNvSpPr/>
            <p:nvPr/>
          </p:nvSpPr>
          <p:spPr bwMode="auto">
            <a:xfrm>
              <a:off x="4257675" y="2062163"/>
              <a:ext cx="17463" cy="50800"/>
            </a:xfrm>
            <a:custGeom>
              <a:avLst/>
              <a:gdLst>
                <a:gd name="T0" fmla="*/ 0 w 11"/>
                <a:gd name="T1" fmla="*/ 0 h 32"/>
                <a:gd name="T2" fmla="*/ 0 w 11"/>
                <a:gd name="T3" fmla="*/ 0 h 32"/>
                <a:gd name="T4" fmla="*/ 11 w 11"/>
                <a:gd name="T5" fmla="*/ 32 h 32"/>
                <a:gd name="T6" fmla="*/ 3 w 11"/>
                <a:gd name="T7" fmla="*/ 11 h 32"/>
                <a:gd name="T8" fmla="*/ 0 w 1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lnTo>
                    <a:pt x="0" y="0"/>
                  </a:lnTo>
                  <a:lnTo>
                    <a:pt x="11" y="32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ïṡļîḋè"/>
            <p:cNvSpPr/>
            <p:nvPr/>
          </p:nvSpPr>
          <p:spPr bwMode="auto">
            <a:xfrm>
              <a:off x="4257675" y="2062163"/>
              <a:ext cx="17463" cy="50800"/>
            </a:xfrm>
            <a:custGeom>
              <a:avLst/>
              <a:gdLst>
                <a:gd name="T0" fmla="*/ 0 w 11"/>
                <a:gd name="T1" fmla="*/ 0 h 32"/>
                <a:gd name="T2" fmla="*/ 0 w 11"/>
                <a:gd name="T3" fmla="*/ 0 h 32"/>
                <a:gd name="T4" fmla="*/ 11 w 11"/>
                <a:gd name="T5" fmla="*/ 32 h 32"/>
                <a:gd name="T6" fmla="*/ 3 w 11"/>
                <a:gd name="T7" fmla="*/ 11 h 32"/>
                <a:gd name="T8" fmla="*/ 0 w 1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lnTo>
                    <a:pt x="0" y="0"/>
                  </a:lnTo>
                  <a:lnTo>
                    <a:pt x="11" y="32"/>
                  </a:lnTo>
                  <a:lnTo>
                    <a:pt x="3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iśḷiḑè"/>
            <p:cNvSpPr/>
            <p:nvPr/>
          </p:nvSpPr>
          <p:spPr bwMode="auto">
            <a:xfrm>
              <a:off x="4229100" y="1984376"/>
              <a:ext cx="74613" cy="77788"/>
            </a:xfrm>
            <a:custGeom>
              <a:avLst/>
              <a:gdLst>
                <a:gd name="T0" fmla="*/ 43 w 47"/>
                <a:gd name="T1" fmla="*/ 0 h 49"/>
                <a:gd name="T2" fmla="*/ 0 w 47"/>
                <a:gd name="T3" fmla="*/ 0 h 49"/>
                <a:gd name="T4" fmla="*/ 18 w 47"/>
                <a:gd name="T5" fmla="*/ 49 h 49"/>
                <a:gd name="T6" fmla="*/ 32 w 47"/>
                <a:gd name="T7" fmla="*/ 49 h 49"/>
                <a:gd name="T8" fmla="*/ 47 w 47"/>
                <a:gd name="T9" fmla="*/ 41 h 49"/>
                <a:gd name="T10" fmla="*/ 43 w 47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9">
                  <a:moveTo>
                    <a:pt x="43" y="0"/>
                  </a:moveTo>
                  <a:lnTo>
                    <a:pt x="0" y="0"/>
                  </a:lnTo>
                  <a:lnTo>
                    <a:pt x="18" y="49"/>
                  </a:lnTo>
                  <a:lnTo>
                    <a:pt x="32" y="49"/>
                  </a:lnTo>
                  <a:lnTo>
                    <a:pt x="47" y="4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A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íṡlidè"/>
            <p:cNvSpPr/>
            <p:nvPr/>
          </p:nvSpPr>
          <p:spPr bwMode="auto">
            <a:xfrm>
              <a:off x="4229100" y="1984376"/>
              <a:ext cx="74613" cy="77788"/>
            </a:xfrm>
            <a:custGeom>
              <a:avLst/>
              <a:gdLst>
                <a:gd name="T0" fmla="*/ 43 w 47"/>
                <a:gd name="T1" fmla="*/ 0 h 49"/>
                <a:gd name="T2" fmla="*/ 0 w 47"/>
                <a:gd name="T3" fmla="*/ 0 h 49"/>
                <a:gd name="T4" fmla="*/ 18 w 47"/>
                <a:gd name="T5" fmla="*/ 49 h 49"/>
                <a:gd name="T6" fmla="*/ 32 w 47"/>
                <a:gd name="T7" fmla="*/ 49 h 49"/>
                <a:gd name="T8" fmla="*/ 47 w 47"/>
                <a:gd name="T9" fmla="*/ 41 h 49"/>
                <a:gd name="T10" fmla="*/ 43 w 47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9">
                  <a:moveTo>
                    <a:pt x="43" y="0"/>
                  </a:moveTo>
                  <a:lnTo>
                    <a:pt x="0" y="0"/>
                  </a:lnTo>
                  <a:lnTo>
                    <a:pt x="18" y="49"/>
                  </a:lnTo>
                  <a:lnTo>
                    <a:pt x="32" y="49"/>
                  </a:lnTo>
                  <a:lnTo>
                    <a:pt x="47" y="4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íṡḷîdé"/>
            <p:cNvSpPr/>
            <p:nvPr/>
          </p:nvSpPr>
          <p:spPr bwMode="auto">
            <a:xfrm>
              <a:off x="4183063" y="1795463"/>
              <a:ext cx="114300" cy="188913"/>
            </a:xfrm>
            <a:custGeom>
              <a:avLst/>
              <a:gdLst>
                <a:gd name="T0" fmla="*/ 64 w 72"/>
                <a:gd name="T1" fmla="*/ 0 h 119"/>
                <a:gd name="T2" fmla="*/ 0 w 72"/>
                <a:gd name="T3" fmla="*/ 38 h 119"/>
                <a:gd name="T4" fmla="*/ 29 w 72"/>
                <a:gd name="T5" fmla="*/ 119 h 119"/>
                <a:gd name="T6" fmla="*/ 72 w 72"/>
                <a:gd name="T7" fmla="*/ 119 h 119"/>
                <a:gd name="T8" fmla="*/ 64 w 7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9">
                  <a:moveTo>
                    <a:pt x="64" y="0"/>
                  </a:moveTo>
                  <a:lnTo>
                    <a:pt x="0" y="38"/>
                  </a:lnTo>
                  <a:lnTo>
                    <a:pt x="29" y="119"/>
                  </a:lnTo>
                  <a:lnTo>
                    <a:pt x="72" y="11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íś1îḑé"/>
            <p:cNvSpPr/>
            <p:nvPr/>
          </p:nvSpPr>
          <p:spPr bwMode="auto">
            <a:xfrm>
              <a:off x="4183063" y="1795463"/>
              <a:ext cx="114300" cy="188913"/>
            </a:xfrm>
            <a:custGeom>
              <a:avLst/>
              <a:gdLst>
                <a:gd name="T0" fmla="*/ 64 w 72"/>
                <a:gd name="T1" fmla="*/ 0 h 119"/>
                <a:gd name="T2" fmla="*/ 0 w 72"/>
                <a:gd name="T3" fmla="*/ 38 h 119"/>
                <a:gd name="T4" fmla="*/ 29 w 72"/>
                <a:gd name="T5" fmla="*/ 119 h 119"/>
                <a:gd name="T6" fmla="*/ 72 w 72"/>
                <a:gd name="T7" fmla="*/ 119 h 119"/>
                <a:gd name="T8" fmla="*/ 64 w 7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9">
                  <a:moveTo>
                    <a:pt x="64" y="0"/>
                  </a:moveTo>
                  <a:lnTo>
                    <a:pt x="0" y="38"/>
                  </a:lnTo>
                  <a:lnTo>
                    <a:pt x="29" y="119"/>
                  </a:lnTo>
                  <a:lnTo>
                    <a:pt x="72" y="119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iṥḻiḋê"/>
            <p:cNvSpPr/>
            <p:nvPr/>
          </p:nvSpPr>
          <p:spPr bwMode="auto">
            <a:xfrm>
              <a:off x="4257675" y="2062163"/>
              <a:ext cx="22225" cy="17463"/>
            </a:xfrm>
            <a:custGeom>
              <a:avLst/>
              <a:gdLst>
                <a:gd name="T0" fmla="*/ 14 w 14"/>
                <a:gd name="T1" fmla="*/ 0 h 11"/>
                <a:gd name="T2" fmla="*/ 0 w 14"/>
                <a:gd name="T3" fmla="*/ 0 h 11"/>
                <a:gd name="T4" fmla="*/ 3 w 14"/>
                <a:gd name="T5" fmla="*/ 11 h 11"/>
                <a:gd name="T6" fmla="*/ 2 w 14"/>
                <a:gd name="T7" fmla="*/ 7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2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îŝļîdê"/>
            <p:cNvSpPr/>
            <p:nvPr/>
          </p:nvSpPr>
          <p:spPr bwMode="auto">
            <a:xfrm>
              <a:off x="4260850" y="2049463"/>
              <a:ext cx="47625" cy="106363"/>
            </a:xfrm>
            <a:custGeom>
              <a:avLst/>
              <a:gdLst>
                <a:gd name="T0" fmla="*/ 31 w 35"/>
                <a:gd name="T1" fmla="*/ 0 h 79"/>
                <a:gd name="T2" fmla="*/ 14 w 35"/>
                <a:gd name="T3" fmla="*/ 10 h 79"/>
                <a:gd name="T4" fmla="*/ 0 w 35"/>
                <a:gd name="T5" fmla="*/ 18 h 79"/>
                <a:gd name="T6" fmla="*/ 1 w 35"/>
                <a:gd name="T7" fmla="*/ 23 h 79"/>
                <a:gd name="T8" fmla="*/ 10 w 35"/>
                <a:gd name="T9" fmla="*/ 47 h 79"/>
                <a:gd name="T10" fmla="*/ 21 w 35"/>
                <a:gd name="T11" fmla="*/ 79 h 79"/>
                <a:gd name="T12" fmla="*/ 20 w 35"/>
                <a:gd name="T13" fmla="*/ 74 h 79"/>
                <a:gd name="T14" fmla="*/ 35 w 35"/>
                <a:gd name="T15" fmla="*/ 65 h 79"/>
                <a:gd name="T16" fmla="*/ 31 w 35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9">
                  <a:moveTo>
                    <a:pt x="31" y="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3" y="70"/>
                    <a:pt x="28" y="67"/>
                    <a:pt x="35" y="65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išlíḓè"/>
            <p:cNvSpPr/>
            <p:nvPr/>
          </p:nvSpPr>
          <p:spPr bwMode="auto">
            <a:xfrm>
              <a:off x="4141788" y="1695451"/>
              <a:ext cx="188913" cy="139700"/>
            </a:xfrm>
            <a:custGeom>
              <a:avLst/>
              <a:gdLst>
                <a:gd name="T0" fmla="*/ 119 w 119"/>
                <a:gd name="T1" fmla="*/ 0 h 88"/>
                <a:gd name="T2" fmla="*/ 0 w 119"/>
                <a:gd name="T3" fmla="*/ 88 h 88"/>
                <a:gd name="T4" fmla="*/ 90 w 119"/>
                <a:gd name="T5" fmla="*/ 45 h 88"/>
                <a:gd name="T6" fmla="*/ 119 w 119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88">
                  <a:moveTo>
                    <a:pt x="119" y="0"/>
                  </a:moveTo>
                  <a:lnTo>
                    <a:pt x="0" y="88"/>
                  </a:lnTo>
                  <a:lnTo>
                    <a:pt x="90" y="4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159E5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î$ļîḓè"/>
            <p:cNvSpPr/>
            <p:nvPr/>
          </p:nvSpPr>
          <p:spPr bwMode="auto">
            <a:xfrm>
              <a:off x="4141788" y="1695451"/>
              <a:ext cx="188913" cy="139700"/>
            </a:xfrm>
            <a:custGeom>
              <a:avLst/>
              <a:gdLst>
                <a:gd name="T0" fmla="*/ 119 w 119"/>
                <a:gd name="T1" fmla="*/ 0 h 88"/>
                <a:gd name="T2" fmla="*/ 0 w 119"/>
                <a:gd name="T3" fmla="*/ 88 h 88"/>
                <a:gd name="T4" fmla="*/ 90 w 119"/>
                <a:gd name="T5" fmla="*/ 45 h 88"/>
                <a:gd name="T6" fmla="*/ 119 w 119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88">
                  <a:moveTo>
                    <a:pt x="119" y="0"/>
                  </a:moveTo>
                  <a:lnTo>
                    <a:pt x="0" y="88"/>
                  </a:lnTo>
                  <a:lnTo>
                    <a:pt x="90" y="45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islïde"/>
            <p:cNvSpPr/>
            <p:nvPr/>
          </p:nvSpPr>
          <p:spPr bwMode="auto">
            <a:xfrm>
              <a:off x="4348163" y="2143126"/>
              <a:ext cx="6350" cy="17463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3 w 4"/>
                <a:gd name="T5" fmla="*/ 3 h 11"/>
                <a:gd name="T6" fmla="*/ 0 w 4"/>
                <a:gd name="T7" fmla="*/ 11 h 11"/>
                <a:gd name="T8" fmla="*/ 0 w 4"/>
                <a:gd name="T9" fmla="*/ 11 h 11"/>
                <a:gd name="T10" fmla="*/ 4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íṥḷidê"/>
            <p:cNvSpPr/>
            <p:nvPr/>
          </p:nvSpPr>
          <p:spPr bwMode="auto">
            <a:xfrm>
              <a:off x="4348163" y="2143126"/>
              <a:ext cx="6350" cy="17463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3 w 4"/>
                <a:gd name="T5" fmla="*/ 3 h 11"/>
                <a:gd name="T6" fmla="*/ 0 w 4"/>
                <a:gd name="T7" fmla="*/ 11 h 11"/>
                <a:gd name="T8" fmla="*/ 0 w 4"/>
                <a:gd name="T9" fmla="*/ 11 h 11"/>
                <a:gd name="T10" fmla="*/ 4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îṡ1íḍè"/>
            <p:cNvSpPr/>
            <p:nvPr/>
          </p:nvSpPr>
          <p:spPr bwMode="auto">
            <a:xfrm>
              <a:off x="4354513" y="2143126"/>
              <a:ext cx="1588" cy="1588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îṧlïḓè"/>
            <p:cNvSpPr/>
            <p:nvPr/>
          </p:nvSpPr>
          <p:spPr bwMode="auto">
            <a:xfrm>
              <a:off x="4352925" y="2143126"/>
              <a:ext cx="1588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íSľîďè"/>
            <p:cNvSpPr/>
            <p:nvPr/>
          </p:nvSpPr>
          <p:spPr bwMode="auto">
            <a:xfrm>
              <a:off x="4352925" y="2143126"/>
              <a:ext cx="1588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iṥḻîďe"/>
            <p:cNvSpPr/>
            <p:nvPr/>
          </p:nvSpPr>
          <p:spPr bwMode="auto">
            <a:xfrm>
              <a:off x="4354513" y="21431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ïṥļîḍè"/>
            <p:cNvSpPr/>
            <p:nvPr/>
          </p:nvSpPr>
          <p:spPr bwMode="auto">
            <a:xfrm>
              <a:off x="4289425" y="2135188"/>
              <a:ext cx="65088" cy="25400"/>
            </a:xfrm>
            <a:custGeom>
              <a:avLst/>
              <a:gdLst>
                <a:gd name="T0" fmla="*/ 27 w 48"/>
                <a:gd name="T1" fmla="*/ 0 h 19"/>
                <a:gd name="T2" fmla="*/ 26 w 48"/>
                <a:gd name="T3" fmla="*/ 0 h 19"/>
                <a:gd name="T4" fmla="*/ 14 w 48"/>
                <a:gd name="T5" fmla="*/ 1 h 19"/>
                <a:gd name="T6" fmla="*/ 16 w 48"/>
                <a:gd name="T7" fmla="*/ 19 h 19"/>
                <a:gd name="T8" fmla="*/ 2 w 48"/>
                <a:gd name="T9" fmla="*/ 19 h 19"/>
                <a:gd name="T10" fmla="*/ 0 w 48"/>
                <a:gd name="T11" fmla="*/ 15 h 19"/>
                <a:gd name="T12" fmla="*/ 2 w 48"/>
                <a:gd name="T13" fmla="*/ 19 h 19"/>
                <a:gd name="T14" fmla="*/ 44 w 48"/>
                <a:gd name="T15" fmla="*/ 19 h 19"/>
                <a:gd name="T16" fmla="*/ 47 w 48"/>
                <a:gd name="T17" fmla="*/ 10 h 19"/>
                <a:gd name="T18" fmla="*/ 48 w 48"/>
                <a:gd name="T19" fmla="*/ 6 h 19"/>
                <a:gd name="T20" fmla="*/ 48 w 48"/>
                <a:gd name="T21" fmla="*/ 6 h 19"/>
                <a:gd name="T22" fmla="*/ 48 w 48"/>
                <a:gd name="T23" fmla="*/ 6 h 19"/>
                <a:gd name="T24" fmla="*/ 27 w 48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9"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8" y="0"/>
                    <a:pt x="14" y="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2" y="2"/>
                    <a:pt x="34" y="0"/>
                    <a:pt x="27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išḷiďè"/>
            <p:cNvSpPr/>
            <p:nvPr/>
          </p:nvSpPr>
          <p:spPr bwMode="auto">
            <a:xfrm>
              <a:off x="4287838" y="2136776"/>
              <a:ext cx="23813" cy="23813"/>
            </a:xfrm>
            <a:custGeom>
              <a:avLst/>
              <a:gdLst>
                <a:gd name="T0" fmla="*/ 15 w 17"/>
                <a:gd name="T1" fmla="*/ 0 h 18"/>
                <a:gd name="T2" fmla="*/ 0 w 17"/>
                <a:gd name="T3" fmla="*/ 9 h 18"/>
                <a:gd name="T4" fmla="*/ 1 w 17"/>
                <a:gd name="T5" fmla="*/ 14 h 18"/>
                <a:gd name="T6" fmla="*/ 3 w 17"/>
                <a:gd name="T7" fmla="*/ 18 h 18"/>
                <a:gd name="T8" fmla="*/ 17 w 17"/>
                <a:gd name="T9" fmla="*/ 18 h 18"/>
                <a:gd name="T10" fmla="*/ 15 w 1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5" y="0"/>
                  </a:moveTo>
                  <a:cubicBezTo>
                    <a:pt x="8" y="2"/>
                    <a:pt x="3" y="5"/>
                    <a:pt x="0" y="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iṩḷiḓê"/>
            <p:cNvSpPr/>
            <p:nvPr/>
          </p:nvSpPr>
          <p:spPr bwMode="auto">
            <a:xfrm>
              <a:off x="4308475" y="2165351"/>
              <a:ext cx="20638" cy="33338"/>
            </a:xfrm>
            <a:custGeom>
              <a:avLst/>
              <a:gdLst>
                <a:gd name="T0" fmla="*/ 16 w 16"/>
                <a:gd name="T1" fmla="*/ 0 h 24"/>
                <a:gd name="T2" fmla="*/ 0 w 16"/>
                <a:gd name="T3" fmla="*/ 0 h 24"/>
                <a:gd name="T4" fmla="*/ 0 w 16"/>
                <a:gd name="T5" fmla="*/ 22 h 24"/>
                <a:gd name="T6" fmla="*/ 11 w 16"/>
                <a:gd name="T7" fmla="*/ 24 h 24"/>
                <a:gd name="T8" fmla="*/ 12 w 16"/>
                <a:gd name="T9" fmla="*/ 24 h 24"/>
                <a:gd name="T10" fmla="*/ 16 w 16"/>
                <a:gd name="T11" fmla="*/ 23 h 24"/>
                <a:gd name="T12" fmla="*/ 16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3"/>
                    <a:pt x="8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4"/>
                    <a:pt x="14" y="23"/>
                    <a:pt x="16" y="23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4B5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i$ľïḑe"/>
            <p:cNvSpPr/>
            <p:nvPr/>
          </p:nvSpPr>
          <p:spPr bwMode="auto">
            <a:xfrm>
              <a:off x="4284663" y="2141538"/>
              <a:ext cx="79375" cy="49213"/>
            </a:xfrm>
            <a:prstGeom prst="ellipse">
              <a:avLst/>
            </a:prstGeom>
            <a:solidFill>
              <a:srgbClr val="DC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îṣļídé"/>
            <p:cNvSpPr/>
            <p:nvPr/>
          </p:nvSpPr>
          <p:spPr bwMode="auto">
            <a:xfrm>
              <a:off x="7951788" y="4865688"/>
              <a:ext cx="179388" cy="30163"/>
            </a:xfrm>
            <a:custGeom>
              <a:avLst/>
              <a:gdLst>
                <a:gd name="T0" fmla="*/ 47 w 134"/>
                <a:gd name="T1" fmla="*/ 0 h 23"/>
                <a:gd name="T2" fmla="*/ 0 w 134"/>
                <a:gd name="T3" fmla="*/ 11 h 23"/>
                <a:gd name="T4" fmla="*/ 67 w 134"/>
                <a:gd name="T5" fmla="*/ 23 h 23"/>
                <a:gd name="T6" fmla="*/ 134 w 134"/>
                <a:gd name="T7" fmla="*/ 11 h 23"/>
                <a:gd name="T8" fmla="*/ 134 w 134"/>
                <a:gd name="T9" fmla="*/ 10 h 23"/>
                <a:gd name="T10" fmla="*/ 47 w 13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23">
                  <a:moveTo>
                    <a:pt x="47" y="0"/>
                  </a:moveTo>
                  <a:cubicBezTo>
                    <a:pt x="20" y="2"/>
                    <a:pt x="0" y="6"/>
                    <a:pt x="0" y="11"/>
                  </a:cubicBezTo>
                  <a:cubicBezTo>
                    <a:pt x="0" y="18"/>
                    <a:pt x="30" y="23"/>
                    <a:pt x="67" y="23"/>
                  </a:cubicBezTo>
                  <a:cubicBezTo>
                    <a:pt x="104" y="23"/>
                    <a:pt x="134" y="18"/>
                    <a:pt x="134" y="11"/>
                  </a:cubicBezTo>
                  <a:cubicBezTo>
                    <a:pt x="134" y="11"/>
                    <a:pt x="134" y="10"/>
                    <a:pt x="134" y="10"/>
                  </a:cubicBezTo>
                  <a:cubicBezTo>
                    <a:pt x="102" y="9"/>
                    <a:pt x="66" y="5"/>
                    <a:pt x="47" y="0"/>
                  </a:cubicBezTo>
                </a:path>
              </a:pathLst>
            </a:cu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isľiḑê"/>
            <p:cNvSpPr/>
            <p:nvPr/>
          </p:nvSpPr>
          <p:spPr bwMode="auto">
            <a:xfrm>
              <a:off x="7981950" y="4772026"/>
              <a:ext cx="227013" cy="107950"/>
            </a:xfrm>
            <a:custGeom>
              <a:avLst/>
              <a:gdLst>
                <a:gd name="T0" fmla="*/ 0 w 169"/>
                <a:gd name="T1" fmla="*/ 27 h 80"/>
                <a:gd name="T2" fmla="*/ 50 w 169"/>
                <a:gd name="T3" fmla="*/ 18 h 80"/>
                <a:gd name="T4" fmla="*/ 112 w 169"/>
                <a:gd name="T5" fmla="*/ 13 h 80"/>
                <a:gd name="T6" fmla="*/ 126 w 169"/>
                <a:gd name="T7" fmla="*/ 79 h 80"/>
                <a:gd name="T8" fmla="*/ 14 w 169"/>
                <a:gd name="T9" fmla="*/ 65 h 80"/>
                <a:gd name="T10" fmla="*/ 0 w 169"/>
                <a:gd name="T1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80">
                  <a:moveTo>
                    <a:pt x="0" y="27"/>
                  </a:moveTo>
                  <a:cubicBezTo>
                    <a:pt x="0" y="27"/>
                    <a:pt x="38" y="26"/>
                    <a:pt x="50" y="18"/>
                  </a:cubicBezTo>
                  <a:cubicBezTo>
                    <a:pt x="61" y="10"/>
                    <a:pt x="109" y="0"/>
                    <a:pt x="112" y="13"/>
                  </a:cubicBezTo>
                  <a:cubicBezTo>
                    <a:pt x="115" y="26"/>
                    <a:pt x="169" y="79"/>
                    <a:pt x="126" y="79"/>
                  </a:cubicBezTo>
                  <a:cubicBezTo>
                    <a:pt x="83" y="80"/>
                    <a:pt x="25" y="72"/>
                    <a:pt x="14" y="65"/>
                  </a:cubicBezTo>
                  <a:cubicBezTo>
                    <a:pt x="2" y="58"/>
                    <a:pt x="0" y="27"/>
                    <a:pt x="0" y="27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ï$ľïḓê"/>
            <p:cNvSpPr/>
            <p:nvPr/>
          </p:nvSpPr>
          <p:spPr bwMode="auto">
            <a:xfrm>
              <a:off x="7981950" y="4808538"/>
              <a:ext cx="192088" cy="69850"/>
            </a:xfrm>
            <a:custGeom>
              <a:avLst/>
              <a:gdLst>
                <a:gd name="T0" fmla="*/ 143 w 143"/>
                <a:gd name="T1" fmla="*/ 41 h 52"/>
                <a:gd name="T2" fmla="*/ 143 w 143"/>
                <a:gd name="T3" fmla="*/ 41 h 52"/>
                <a:gd name="T4" fmla="*/ 129 w 143"/>
                <a:gd name="T5" fmla="*/ 52 h 52"/>
                <a:gd name="T6" fmla="*/ 143 w 143"/>
                <a:gd name="T7" fmla="*/ 41 h 52"/>
                <a:gd name="T8" fmla="*/ 1 w 143"/>
                <a:gd name="T9" fmla="*/ 0 h 52"/>
                <a:gd name="T10" fmla="*/ 0 w 143"/>
                <a:gd name="T11" fmla="*/ 0 h 52"/>
                <a:gd name="T12" fmla="*/ 0 w 143"/>
                <a:gd name="T13" fmla="*/ 0 h 52"/>
                <a:gd name="T14" fmla="*/ 1 w 143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52"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7"/>
                    <a:pt x="139" y="51"/>
                    <a:pt x="129" y="52"/>
                  </a:cubicBezTo>
                  <a:cubicBezTo>
                    <a:pt x="140" y="51"/>
                    <a:pt x="143" y="47"/>
                    <a:pt x="143" y="41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î$liḍé"/>
            <p:cNvSpPr/>
            <p:nvPr/>
          </p:nvSpPr>
          <p:spPr bwMode="auto">
            <a:xfrm>
              <a:off x="7981950" y="4808538"/>
              <a:ext cx="192088" cy="69850"/>
            </a:xfrm>
            <a:custGeom>
              <a:avLst/>
              <a:gdLst>
                <a:gd name="T0" fmla="*/ 1 w 143"/>
                <a:gd name="T1" fmla="*/ 0 h 52"/>
                <a:gd name="T2" fmla="*/ 1 w 143"/>
                <a:gd name="T3" fmla="*/ 0 h 52"/>
                <a:gd name="T4" fmla="*/ 0 w 143"/>
                <a:gd name="T5" fmla="*/ 0 h 52"/>
                <a:gd name="T6" fmla="*/ 14 w 143"/>
                <a:gd name="T7" fmla="*/ 38 h 52"/>
                <a:gd name="T8" fmla="*/ 123 w 143"/>
                <a:gd name="T9" fmla="*/ 52 h 52"/>
                <a:gd name="T10" fmla="*/ 126 w 143"/>
                <a:gd name="T11" fmla="*/ 52 h 52"/>
                <a:gd name="T12" fmla="*/ 129 w 143"/>
                <a:gd name="T13" fmla="*/ 52 h 52"/>
                <a:gd name="T14" fmla="*/ 143 w 143"/>
                <a:gd name="T15" fmla="*/ 41 h 52"/>
                <a:gd name="T16" fmla="*/ 127 w 143"/>
                <a:gd name="T17" fmla="*/ 48 h 52"/>
                <a:gd name="T18" fmla="*/ 124 w 143"/>
                <a:gd name="T19" fmla="*/ 48 h 52"/>
                <a:gd name="T20" fmla="*/ 15 w 143"/>
                <a:gd name="T21" fmla="*/ 34 h 52"/>
                <a:gd name="T22" fmla="*/ 1 w 143"/>
                <a:gd name="T2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5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3" y="31"/>
                    <a:pt x="14" y="38"/>
                  </a:cubicBezTo>
                  <a:cubicBezTo>
                    <a:pt x="25" y="45"/>
                    <a:pt x="81" y="52"/>
                    <a:pt x="123" y="52"/>
                  </a:cubicBezTo>
                  <a:cubicBezTo>
                    <a:pt x="124" y="52"/>
                    <a:pt x="125" y="52"/>
                    <a:pt x="126" y="52"/>
                  </a:cubicBezTo>
                  <a:cubicBezTo>
                    <a:pt x="127" y="52"/>
                    <a:pt x="128" y="52"/>
                    <a:pt x="129" y="52"/>
                  </a:cubicBezTo>
                  <a:cubicBezTo>
                    <a:pt x="139" y="51"/>
                    <a:pt x="143" y="47"/>
                    <a:pt x="143" y="41"/>
                  </a:cubicBezTo>
                  <a:cubicBezTo>
                    <a:pt x="141" y="45"/>
                    <a:pt x="136" y="48"/>
                    <a:pt x="127" y="48"/>
                  </a:cubicBezTo>
                  <a:cubicBezTo>
                    <a:pt x="126" y="48"/>
                    <a:pt x="125" y="48"/>
                    <a:pt x="124" y="48"/>
                  </a:cubicBezTo>
                  <a:cubicBezTo>
                    <a:pt x="81" y="48"/>
                    <a:pt x="26" y="41"/>
                    <a:pt x="15" y="34"/>
                  </a:cubicBezTo>
                  <a:cubicBezTo>
                    <a:pt x="6" y="28"/>
                    <a:pt x="3" y="9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îşḷïḍê"/>
            <p:cNvSpPr/>
            <p:nvPr/>
          </p:nvSpPr>
          <p:spPr bwMode="auto">
            <a:xfrm>
              <a:off x="8496300" y="4691063"/>
              <a:ext cx="139700" cy="23813"/>
            </a:xfrm>
            <a:custGeom>
              <a:avLst/>
              <a:gdLst>
                <a:gd name="T0" fmla="*/ 37 w 104"/>
                <a:gd name="T1" fmla="*/ 0 h 18"/>
                <a:gd name="T2" fmla="*/ 0 w 104"/>
                <a:gd name="T3" fmla="*/ 9 h 18"/>
                <a:gd name="T4" fmla="*/ 52 w 104"/>
                <a:gd name="T5" fmla="*/ 18 h 18"/>
                <a:gd name="T6" fmla="*/ 104 w 104"/>
                <a:gd name="T7" fmla="*/ 9 h 18"/>
                <a:gd name="T8" fmla="*/ 104 w 104"/>
                <a:gd name="T9" fmla="*/ 8 h 18"/>
                <a:gd name="T10" fmla="*/ 37 w 104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8">
                  <a:moveTo>
                    <a:pt x="37" y="0"/>
                  </a:moveTo>
                  <a:cubicBezTo>
                    <a:pt x="16" y="2"/>
                    <a:pt x="0" y="5"/>
                    <a:pt x="0" y="9"/>
                  </a:cubicBezTo>
                  <a:cubicBezTo>
                    <a:pt x="0" y="14"/>
                    <a:pt x="24" y="18"/>
                    <a:pt x="52" y="18"/>
                  </a:cubicBezTo>
                  <a:cubicBezTo>
                    <a:pt x="81" y="18"/>
                    <a:pt x="104" y="14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79" y="7"/>
                    <a:pt x="52" y="4"/>
                    <a:pt x="37" y="0"/>
                  </a:cubicBezTo>
                </a:path>
              </a:pathLst>
            </a:cu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îšḻîďê"/>
            <p:cNvSpPr/>
            <p:nvPr/>
          </p:nvSpPr>
          <p:spPr bwMode="auto">
            <a:xfrm>
              <a:off x="8518525" y="4619626"/>
              <a:ext cx="176213" cy="82550"/>
            </a:xfrm>
            <a:custGeom>
              <a:avLst/>
              <a:gdLst>
                <a:gd name="T0" fmla="*/ 0 w 131"/>
                <a:gd name="T1" fmla="*/ 21 h 61"/>
                <a:gd name="T2" fmla="*/ 39 w 131"/>
                <a:gd name="T3" fmla="*/ 14 h 61"/>
                <a:gd name="T4" fmla="*/ 87 w 131"/>
                <a:gd name="T5" fmla="*/ 10 h 61"/>
                <a:gd name="T6" fmla="*/ 98 w 131"/>
                <a:gd name="T7" fmla="*/ 61 h 61"/>
                <a:gd name="T8" fmla="*/ 11 w 131"/>
                <a:gd name="T9" fmla="*/ 50 h 61"/>
                <a:gd name="T10" fmla="*/ 0 w 131"/>
                <a:gd name="T11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61">
                  <a:moveTo>
                    <a:pt x="0" y="21"/>
                  </a:moveTo>
                  <a:cubicBezTo>
                    <a:pt x="0" y="21"/>
                    <a:pt x="30" y="20"/>
                    <a:pt x="39" y="14"/>
                  </a:cubicBezTo>
                  <a:cubicBezTo>
                    <a:pt x="48" y="8"/>
                    <a:pt x="84" y="0"/>
                    <a:pt x="87" y="10"/>
                  </a:cubicBezTo>
                  <a:cubicBezTo>
                    <a:pt x="89" y="20"/>
                    <a:pt x="131" y="61"/>
                    <a:pt x="98" y="61"/>
                  </a:cubicBezTo>
                  <a:cubicBezTo>
                    <a:pt x="64" y="61"/>
                    <a:pt x="20" y="56"/>
                    <a:pt x="11" y="50"/>
                  </a:cubicBezTo>
                  <a:cubicBezTo>
                    <a:pt x="2" y="45"/>
                    <a:pt x="0" y="21"/>
                    <a:pt x="0" y="21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ïšḻidê"/>
            <p:cNvSpPr/>
            <p:nvPr/>
          </p:nvSpPr>
          <p:spPr bwMode="auto">
            <a:xfrm>
              <a:off x="8518525" y="4648201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i$ḻïḍé"/>
            <p:cNvSpPr/>
            <p:nvPr/>
          </p:nvSpPr>
          <p:spPr bwMode="auto">
            <a:xfrm>
              <a:off x="8518525" y="4648201"/>
              <a:ext cx="149225" cy="53975"/>
            </a:xfrm>
            <a:custGeom>
              <a:avLst/>
              <a:gdLst>
                <a:gd name="T0" fmla="*/ 1 w 111"/>
                <a:gd name="T1" fmla="*/ 0 h 40"/>
                <a:gd name="T2" fmla="*/ 1 w 111"/>
                <a:gd name="T3" fmla="*/ 0 h 40"/>
                <a:gd name="T4" fmla="*/ 0 w 111"/>
                <a:gd name="T5" fmla="*/ 0 h 40"/>
                <a:gd name="T6" fmla="*/ 11 w 111"/>
                <a:gd name="T7" fmla="*/ 29 h 40"/>
                <a:gd name="T8" fmla="*/ 95 w 111"/>
                <a:gd name="T9" fmla="*/ 40 h 40"/>
                <a:gd name="T10" fmla="*/ 98 w 111"/>
                <a:gd name="T11" fmla="*/ 40 h 40"/>
                <a:gd name="T12" fmla="*/ 110 w 111"/>
                <a:gd name="T13" fmla="*/ 31 h 40"/>
                <a:gd name="T14" fmla="*/ 98 w 111"/>
                <a:gd name="T15" fmla="*/ 36 h 40"/>
                <a:gd name="T16" fmla="*/ 96 w 111"/>
                <a:gd name="T17" fmla="*/ 36 h 40"/>
                <a:gd name="T18" fmla="*/ 12 w 111"/>
                <a:gd name="T19" fmla="*/ 26 h 40"/>
                <a:gd name="T20" fmla="*/ 1 w 111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3" y="24"/>
                    <a:pt x="11" y="29"/>
                  </a:cubicBezTo>
                  <a:cubicBezTo>
                    <a:pt x="20" y="35"/>
                    <a:pt x="62" y="40"/>
                    <a:pt x="95" y="40"/>
                  </a:cubicBezTo>
                  <a:cubicBezTo>
                    <a:pt x="96" y="40"/>
                    <a:pt x="97" y="40"/>
                    <a:pt x="98" y="40"/>
                  </a:cubicBezTo>
                  <a:cubicBezTo>
                    <a:pt x="107" y="40"/>
                    <a:pt x="111" y="36"/>
                    <a:pt x="110" y="31"/>
                  </a:cubicBezTo>
                  <a:cubicBezTo>
                    <a:pt x="109" y="34"/>
                    <a:pt x="105" y="36"/>
                    <a:pt x="98" y="36"/>
                  </a:cubicBezTo>
                  <a:cubicBezTo>
                    <a:pt x="97" y="36"/>
                    <a:pt x="97" y="36"/>
                    <a:pt x="96" y="36"/>
                  </a:cubicBezTo>
                  <a:cubicBezTo>
                    <a:pt x="63" y="36"/>
                    <a:pt x="20" y="31"/>
                    <a:pt x="12" y="26"/>
                  </a:cubicBezTo>
                  <a:cubicBezTo>
                    <a:pt x="5" y="22"/>
                    <a:pt x="2" y="7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î$ľîḋè"/>
            <p:cNvSpPr/>
            <p:nvPr/>
          </p:nvSpPr>
          <p:spPr bwMode="auto">
            <a:xfrm>
              <a:off x="8085138" y="5418138"/>
              <a:ext cx="331788" cy="53975"/>
            </a:xfrm>
            <a:custGeom>
              <a:avLst/>
              <a:gdLst>
                <a:gd name="T0" fmla="*/ 87 w 247"/>
                <a:gd name="T1" fmla="*/ 0 h 41"/>
                <a:gd name="T2" fmla="*/ 0 w 247"/>
                <a:gd name="T3" fmla="*/ 20 h 41"/>
                <a:gd name="T4" fmla="*/ 123 w 247"/>
                <a:gd name="T5" fmla="*/ 41 h 41"/>
                <a:gd name="T6" fmla="*/ 247 w 247"/>
                <a:gd name="T7" fmla="*/ 20 h 41"/>
                <a:gd name="T8" fmla="*/ 246 w 247"/>
                <a:gd name="T9" fmla="*/ 18 h 41"/>
                <a:gd name="T10" fmla="*/ 202 w 247"/>
                <a:gd name="T11" fmla="*/ 16 h 41"/>
                <a:gd name="T12" fmla="*/ 87 w 24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41">
                  <a:moveTo>
                    <a:pt x="87" y="0"/>
                  </a:moveTo>
                  <a:cubicBezTo>
                    <a:pt x="36" y="3"/>
                    <a:pt x="0" y="11"/>
                    <a:pt x="0" y="20"/>
                  </a:cubicBezTo>
                  <a:cubicBezTo>
                    <a:pt x="0" y="32"/>
                    <a:pt x="55" y="41"/>
                    <a:pt x="123" y="41"/>
                  </a:cubicBezTo>
                  <a:cubicBezTo>
                    <a:pt x="192" y="41"/>
                    <a:pt x="247" y="32"/>
                    <a:pt x="247" y="20"/>
                  </a:cubicBezTo>
                  <a:cubicBezTo>
                    <a:pt x="247" y="19"/>
                    <a:pt x="247" y="18"/>
                    <a:pt x="246" y="18"/>
                  </a:cubicBezTo>
                  <a:cubicBezTo>
                    <a:pt x="232" y="17"/>
                    <a:pt x="217" y="17"/>
                    <a:pt x="202" y="16"/>
                  </a:cubicBezTo>
                  <a:cubicBezTo>
                    <a:pt x="157" y="12"/>
                    <a:pt x="113" y="7"/>
                    <a:pt x="87" y="0"/>
                  </a:cubicBezTo>
                </a:path>
              </a:pathLst>
            </a:cu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ïṥliḑe"/>
            <p:cNvSpPr/>
            <p:nvPr/>
          </p:nvSpPr>
          <p:spPr bwMode="auto">
            <a:xfrm>
              <a:off x="8139113" y="5246688"/>
              <a:ext cx="419100" cy="196850"/>
            </a:xfrm>
            <a:custGeom>
              <a:avLst/>
              <a:gdLst>
                <a:gd name="T0" fmla="*/ 0 w 312"/>
                <a:gd name="T1" fmla="*/ 51 h 147"/>
                <a:gd name="T2" fmla="*/ 92 w 312"/>
                <a:gd name="T3" fmla="*/ 34 h 147"/>
                <a:gd name="T4" fmla="*/ 206 w 312"/>
                <a:gd name="T5" fmla="*/ 25 h 147"/>
                <a:gd name="T6" fmla="*/ 232 w 312"/>
                <a:gd name="T7" fmla="*/ 146 h 147"/>
                <a:gd name="T8" fmla="*/ 26 w 312"/>
                <a:gd name="T9" fmla="*/ 121 h 147"/>
                <a:gd name="T10" fmla="*/ 0 w 312"/>
                <a:gd name="T11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147">
                  <a:moveTo>
                    <a:pt x="0" y="51"/>
                  </a:moveTo>
                  <a:cubicBezTo>
                    <a:pt x="0" y="51"/>
                    <a:pt x="71" y="49"/>
                    <a:pt x="92" y="34"/>
                  </a:cubicBezTo>
                  <a:cubicBezTo>
                    <a:pt x="113" y="18"/>
                    <a:pt x="201" y="0"/>
                    <a:pt x="206" y="25"/>
                  </a:cubicBezTo>
                  <a:cubicBezTo>
                    <a:pt x="211" y="49"/>
                    <a:pt x="312" y="145"/>
                    <a:pt x="232" y="146"/>
                  </a:cubicBezTo>
                  <a:cubicBezTo>
                    <a:pt x="153" y="147"/>
                    <a:pt x="47" y="134"/>
                    <a:pt x="26" y="121"/>
                  </a:cubicBezTo>
                  <a:cubicBezTo>
                    <a:pt x="5" y="108"/>
                    <a:pt x="0" y="51"/>
                    <a:pt x="0" y="51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ïsļîḍé"/>
            <p:cNvSpPr/>
            <p:nvPr/>
          </p:nvSpPr>
          <p:spPr bwMode="auto">
            <a:xfrm>
              <a:off x="8139113" y="5314951"/>
              <a:ext cx="352425" cy="127000"/>
            </a:xfrm>
            <a:custGeom>
              <a:avLst/>
              <a:gdLst>
                <a:gd name="T0" fmla="*/ 263 w 263"/>
                <a:gd name="T1" fmla="*/ 75 h 95"/>
                <a:gd name="T2" fmla="*/ 263 w 263"/>
                <a:gd name="T3" fmla="*/ 75 h 95"/>
                <a:gd name="T4" fmla="*/ 232 w 263"/>
                <a:gd name="T5" fmla="*/ 95 h 95"/>
                <a:gd name="T6" fmla="*/ 226 w 263"/>
                <a:gd name="T7" fmla="*/ 95 h 95"/>
                <a:gd name="T8" fmla="*/ 206 w 263"/>
                <a:gd name="T9" fmla="*/ 95 h 95"/>
                <a:gd name="T10" fmla="*/ 206 w 263"/>
                <a:gd name="T11" fmla="*/ 95 h 95"/>
                <a:gd name="T12" fmla="*/ 226 w 263"/>
                <a:gd name="T13" fmla="*/ 95 h 95"/>
                <a:gd name="T14" fmla="*/ 232 w 263"/>
                <a:gd name="T15" fmla="*/ 95 h 95"/>
                <a:gd name="T16" fmla="*/ 263 w 263"/>
                <a:gd name="T17" fmla="*/ 75 h 95"/>
                <a:gd name="T18" fmla="*/ 1 w 263"/>
                <a:gd name="T19" fmla="*/ 2 h 95"/>
                <a:gd name="T20" fmla="*/ 26 w 263"/>
                <a:gd name="T21" fmla="*/ 70 h 95"/>
                <a:gd name="T22" fmla="*/ 1 w 263"/>
                <a:gd name="T23" fmla="*/ 2 h 95"/>
                <a:gd name="T24" fmla="*/ 3 w 263"/>
                <a:gd name="T25" fmla="*/ 0 h 95"/>
                <a:gd name="T26" fmla="*/ 0 w 263"/>
                <a:gd name="T27" fmla="*/ 0 h 95"/>
                <a:gd name="T28" fmla="*/ 0 w 263"/>
                <a:gd name="T29" fmla="*/ 0 h 95"/>
                <a:gd name="T30" fmla="*/ 3 w 263"/>
                <a:gd name="T31" fmla="*/ 0 h 95"/>
                <a:gd name="T32" fmla="*/ 3 w 263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3" h="95">
                  <a:moveTo>
                    <a:pt x="263" y="75"/>
                  </a:moveTo>
                  <a:cubicBezTo>
                    <a:pt x="263" y="75"/>
                    <a:pt x="263" y="75"/>
                    <a:pt x="263" y="75"/>
                  </a:cubicBezTo>
                  <a:cubicBezTo>
                    <a:pt x="263" y="87"/>
                    <a:pt x="255" y="95"/>
                    <a:pt x="232" y="95"/>
                  </a:cubicBezTo>
                  <a:cubicBezTo>
                    <a:pt x="230" y="95"/>
                    <a:pt x="228" y="95"/>
                    <a:pt x="226" y="95"/>
                  </a:cubicBezTo>
                  <a:cubicBezTo>
                    <a:pt x="220" y="95"/>
                    <a:pt x="213" y="95"/>
                    <a:pt x="206" y="95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3" y="95"/>
                    <a:pt x="220" y="95"/>
                    <a:pt x="226" y="95"/>
                  </a:cubicBezTo>
                  <a:cubicBezTo>
                    <a:pt x="228" y="95"/>
                    <a:pt x="230" y="95"/>
                    <a:pt x="232" y="95"/>
                  </a:cubicBezTo>
                  <a:cubicBezTo>
                    <a:pt x="255" y="95"/>
                    <a:pt x="263" y="87"/>
                    <a:pt x="263" y="75"/>
                  </a:cubicBezTo>
                  <a:moveTo>
                    <a:pt x="1" y="2"/>
                  </a:moveTo>
                  <a:cubicBezTo>
                    <a:pt x="2" y="12"/>
                    <a:pt x="7" y="58"/>
                    <a:pt x="26" y="70"/>
                  </a:cubicBezTo>
                  <a:cubicBezTo>
                    <a:pt x="7" y="58"/>
                    <a:pt x="2" y="11"/>
                    <a:pt x="1" y="2"/>
                  </a:cubicBezTo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iślîďê"/>
            <p:cNvSpPr/>
            <p:nvPr/>
          </p:nvSpPr>
          <p:spPr bwMode="auto">
            <a:xfrm>
              <a:off x="8356600" y="5438776"/>
              <a:ext cx="58738" cy="3175"/>
            </a:xfrm>
            <a:custGeom>
              <a:avLst/>
              <a:gdLst>
                <a:gd name="T0" fmla="*/ 0 w 44"/>
                <a:gd name="T1" fmla="*/ 0 h 2"/>
                <a:gd name="T2" fmla="*/ 44 w 44"/>
                <a:gd name="T3" fmla="*/ 2 h 2"/>
                <a:gd name="T4" fmla="*/ 44 w 44"/>
                <a:gd name="T5" fmla="*/ 2 h 2"/>
                <a:gd name="T6" fmla="*/ 0 w 4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">
                  <a:moveTo>
                    <a:pt x="0" y="0"/>
                  </a:moveTo>
                  <a:cubicBezTo>
                    <a:pt x="15" y="1"/>
                    <a:pt x="30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30" y="1"/>
                    <a:pt x="15" y="1"/>
                    <a:pt x="0" y="0"/>
                  </a:cubicBezTo>
                </a:path>
              </a:pathLst>
            </a:custGeom>
            <a:solidFill>
              <a:srgbClr val="C0B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ïṩ1íďè"/>
            <p:cNvSpPr/>
            <p:nvPr/>
          </p:nvSpPr>
          <p:spPr bwMode="auto">
            <a:xfrm>
              <a:off x="8139113" y="5314951"/>
              <a:ext cx="352425" cy="127000"/>
            </a:xfrm>
            <a:custGeom>
              <a:avLst/>
              <a:gdLst>
                <a:gd name="T0" fmla="*/ 3 w 263"/>
                <a:gd name="T1" fmla="*/ 0 h 95"/>
                <a:gd name="T2" fmla="*/ 0 w 263"/>
                <a:gd name="T3" fmla="*/ 0 h 95"/>
                <a:gd name="T4" fmla="*/ 1 w 263"/>
                <a:gd name="T5" fmla="*/ 2 h 95"/>
                <a:gd name="T6" fmla="*/ 26 w 263"/>
                <a:gd name="T7" fmla="*/ 70 h 95"/>
                <a:gd name="T8" fmla="*/ 26 w 263"/>
                <a:gd name="T9" fmla="*/ 70 h 95"/>
                <a:gd name="T10" fmla="*/ 162 w 263"/>
                <a:gd name="T11" fmla="*/ 93 h 95"/>
                <a:gd name="T12" fmla="*/ 206 w 263"/>
                <a:gd name="T13" fmla="*/ 95 h 95"/>
                <a:gd name="T14" fmla="*/ 226 w 263"/>
                <a:gd name="T15" fmla="*/ 95 h 95"/>
                <a:gd name="T16" fmla="*/ 232 w 263"/>
                <a:gd name="T17" fmla="*/ 95 h 95"/>
                <a:gd name="T18" fmla="*/ 263 w 263"/>
                <a:gd name="T19" fmla="*/ 75 h 95"/>
                <a:gd name="T20" fmla="*/ 234 w 263"/>
                <a:gd name="T21" fmla="*/ 87 h 95"/>
                <a:gd name="T22" fmla="*/ 228 w 263"/>
                <a:gd name="T23" fmla="*/ 87 h 95"/>
                <a:gd name="T24" fmla="*/ 27 w 263"/>
                <a:gd name="T25" fmla="*/ 61 h 95"/>
                <a:gd name="T26" fmla="*/ 3 w 263"/>
                <a:gd name="T2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" h="95">
                  <a:moveTo>
                    <a:pt x="3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11"/>
                    <a:pt x="7" y="58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2" y="79"/>
                    <a:pt x="100" y="88"/>
                    <a:pt x="162" y="93"/>
                  </a:cubicBezTo>
                  <a:cubicBezTo>
                    <a:pt x="177" y="94"/>
                    <a:pt x="192" y="94"/>
                    <a:pt x="206" y="95"/>
                  </a:cubicBezTo>
                  <a:cubicBezTo>
                    <a:pt x="213" y="95"/>
                    <a:pt x="220" y="95"/>
                    <a:pt x="226" y="95"/>
                  </a:cubicBezTo>
                  <a:cubicBezTo>
                    <a:pt x="228" y="95"/>
                    <a:pt x="230" y="95"/>
                    <a:pt x="232" y="95"/>
                  </a:cubicBezTo>
                  <a:cubicBezTo>
                    <a:pt x="255" y="95"/>
                    <a:pt x="263" y="87"/>
                    <a:pt x="263" y="75"/>
                  </a:cubicBezTo>
                  <a:cubicBezTo>
                    <a:pt x="259" y="82"/>
                    <a:pt x="250" y="86"/>
                    <a:pt x="234" y="87"/>
                  </a:cubicBezTo>
                  <a:cubicBezTo>
                    <a:pt x="232" y="87"/>
                    <a:pt x="230" y="87"/>
                    <a:pt x="228" y="87"/>
                  </a:cubicBezTo>
                  <a:cubicBezTo>
                    <a:pt x="149" y="87"/>
                    <a:pt x="48" y="74"/>
                    <a:pt x="27" y="61"/>
                  </a:cubicBezTo>
                  <a:cubicBezTo>
                    <a:pt x="11" y="51"/>
                    <a:pt x="5" y="16"/>
                    <a:pt x="3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îšļiḍe"/>
            <p:cNvSpPr/>
            <p:nvPr/>
          </p:nvSpPr>
          <p:spPr bwMode="auto">
            <a:xfrm>
              <a:off x="6156325" y="2008188"/>
              <a:ext cx="1549400" cy="2184400"/>
            </a:xfrm>
            <a:custGeom>
              <a:avLst/>
              <a:gdLst>
                <a:gd name="T0" fmla="*/ 285 w 1154"/>
                <a:gd name="T1" fmla="*/ 1581 h 1629"/>
                <a:gd name="T2" fmla="*/ 512 w 1154"/>
                <a:gd name="T3" fmla="*/ 1171 h 1629"/>
                <a:gd name="T4" fmla="*/ 320 w 1154"/>
                <a:gd name="T5" fmla="*/ 702 h 1629"/>
                <a:gd name="T6" fmla="*/ 222 w 1154"/>
                <a:gd name="T7" fmla="*/ 662 h 1629"/>
                <a:gd name="T8" fmla="*/ 92 w 1154"/>
                <a:gd name="T9" fmla="*/ 670 h 1629"/>
                <a:gd name="T10" fmla="*/ 202 w 1154"/>
                <a:gd name="T11" fmla="*/ 649 h 1629"/>
                <a:gd name="T12" fmla="*/ 0 w 1154"/>
                <a:gd name="T13" fmla="*/ 585 h 1629"/>
                <a:gd name="T14" fmla="*/ 168 w 1154"/>
                <a:gd name="T15" fmla="*/ 620 h 1629"/>
                <a:gd name="T16" fmla="*/ 130 w 1154"/>
                <a:gd name="T17" fmla="*/ 496 h 1629"/>
                <a:gd name="T18" fmla="*/ 183 w 1154"/>
                <a:gd name="T19" fmla="*/ 561 h 1629"/>
                <a:gd name="T20" fmla="*/ 260 w 1154"/>
                <a:gd name="T21" fmla="*/ 647 h 1629"/>
                <a:gd name="T22" fmla="*/ 428 w 1154"/>
                <a:gd name="T23" fmla="*/ 743 h 1629"/>
                <a:gd name="T24" fmla="*/ 459 w 1154"/>
                <a:gd name="T25" fmla="*/ 682 h 1629"/>
                <a:gd name="T26" fmla="*/ 418 w 1154"/>
                <a:gd name="T27" fmla="*/ 496 h 1629"/>
                <a:gd name="T28" fmla="*/ 239 w 1154"/>
                <a:gd name="T29" fmla="*/ 413 h 1629"/>
                <a:gd name="T30" fmla="*/ 403 w 1154"/>
                <a:gd name="T31" fmla="*/ 465 h 1629"/>
                <a:gd name="T32" fmla="*/ 373 w 1154"/>
                <a:gd name="T33" fmla="*/ 380 h 1629"/>
                <a:gd name="T34" fmla="*/ 209 w 1154"/>
                <a:gd name="T35" fmla="*/ 228 h 1629"/>
                <a:gd name="T36" fmla="*/ 373 w 1154"/>
                <a:gd name="T37" fmla="*/ 341 h 1629"/>
                <a:gd name="T38" fmla="*/ 402 w 1154"/>
                <a:gd name="T39" fmla="*/ 314 h 1629"/>
                <a:gd name="T40" fmla="*/ 420 w 1154"/>
                <a:gd name="T41" fmla="*/ 214 h 1629"/>
                <a:gd name="T42" fmla="*/ 396 w 1154"/>
                <a:gd name="T43" fmla="*/ 362 h 1629"/>
                <a:gd name="T44" fmla="*/ 481 w 1154"/>
                <a:gd name="T45" fmla="*/ 608 h 1629"/>
                <a:gd name="T46" fmla="*/ 519 w 1154"/>
                <a:gd name="T47" fmla="*/ 598 h 1629"/>
                <a:gd name="T48" fmla="*/ 537 w 1154"/>
                <a:gd name="T49" fmla="*/ 421 h 1629"/>
                <a:gd name="T50" fmla="*/ 486 w 1154"/>
                <a:gd name="T51" fmla="*/ 236 h 1629"/>
                <a:gd name="T52" fmla="*/ 460 w 1154"/>
                <a:gd name="T53" fmla="*/ 175 h 1629"/>
                <a:gd name="T54" fmla="*/ 564 w 1154"/>
                <a:gd name="T55" fmla="*/ 298 h 1629"/>
                <a:gd name="T56" fmla="*/ 714 w 1154"/>
                <a:gd name="T57" fmla="*/ 53 h 1629"/>
                <a:gd name="T58" fmla="*/ 785 w 1154"/>
                <a:gd name="T59" fmla="*/ 0 h 1629"/>
                <a:gd name="T60" fmla="*/ 683 w 1154"/>
                <a:gd name="T61" fmla="*/ 120 h 1629"/>
                <a:gd name="T62" fmla="*/ 811 w 1154"/>
                <a:gd name="T63" fmla="*/ 75 h 1629"/>
                <a:gd name="T64" fmla="*/ 683 w 1154"/>
                <a:gd name="T65" fmla="*/ 134 h 1629"/>
                <a:gd name="T66" fmla="*/ 590 w 1154"/>
                <a:gd name="T67" fmla="*/ 314 h 1629"/>
                <a:gd name="T68" fmla="*/ 553 w 1154"/>
                <a:gd name="T69" fmla="*/ 528 h 1629"/>
                <a:gd name="T70" fmla="*/ 770 w 1154"/>
                <a:gd name="T71" fmla="*/ 388 h 1629"/>
                <a:gd name="T72" fmla="*/ 652 w 1154"/>
                <a:gd name="T73" fmla="*/ 477 h 1629"/>
                <a:gd name="T74" fmla="*/ 541 w 1154"/>
                <a:gd name="T75" fmla="*/ 683 h 1629"/>
                <a:gd name="T76" fmla="*/ 825 w 1154"/>
                <a:gd name="T77" fmla="*/ 613 h 1629"/>
                <a:gd name="T78" fmla="*/ 929 w 1154"/>
                <a:gd name="T79" fmla="*/ 507 h 1629"/>
                <a:gd name="T80" fmla="*/ 850 w 1154"/>
                <a:gd name="T81" fmla="*/ 608 h 1629"/>
                <a:gd name="T82" fmla="*/ 1013 w 1154"/>
                <a:gd name="T83" fmla="*/ 605 h 1629"/>
                <a:gd name="T84" fmla="*/ 1106 w 1154"/>
                <a:gd name="T85" fmla="*/ 539 h 1629"/>
                <a:gd name="T86" fmla="*/ 1039 w 1154"/>
                <a:gd name="T87" fmla="*/ 605 h 1629"/>
                <a:gd name="T88" fmla="*/ 1154 w 1154"/>
                <a:gd name="T89" fmla="*/ 613 h 1629"/>
                <a:gd name="T90" fmla="*/ 851 w 1154"/>
                <a:gd name="T91" fmla="*/ 631 h 1629"/>
                <a:gd name="T92" fmla="*/ 753 w 1154"/>
                <a:gd name="T93" fmla="*/ 658 h 1629"/>
                <a:gd name="T94" fmla="*/ 947 w 1154"/>
                <a:gd name="T95" fmla="*/ 688 h 1629"/>
                <a:gd name="T96" fmla="*/ 716 w 1154"/>
                <a:gd name="T97" fmla="*/ 671 h 1629"/>
                <a:gd name="T98" fmla="*/ 532 w 1154"/>
                <a:gd name="T99" fmla="*/ 757 h 1629"/>
                <a:gd name="T100" fmla="*/ 592 w 1154"/>
                <a:gd name="T101" fmla="*/ 887 h 1629"/>
                <a:gd name="T102" fmla="*/ 659 w 1154"/>
                <a:gd name="T103" fmla="*/ 1103 h 1629"/>
                <a:gd name="T104" fmla="*/ 648 w 1154"/>
                <a:gd name="T105" fmla="*/ 1405 h 1629"/>
                <a:gd name="T106" fmla="*/ 622 w 1154"/>
                <a:gd name="T107" fmla="*/ 1557 h 1629"/>
                <a:gd name="T108" fmla="*/ 602 w 1154"/>
                <a:gd name="T109" fmla="*/ 1619 h 1629"/>
                <a:gd name="T110" fmla="*/ 338 w 1154"/>
                <a:gd name="T111" fmla="*/ 1616 h 1629"/>
                <a:gd name="T112" fmla="*/ 285 w 1154"/>
                <a:gd name="T113" fmla="*/ 1581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4" h="1629">
                  <a:moveTo>
                    <a:pt x="285" y="1581"/>
                  </a:moveTo>
                  <a:cubicBezTo>
                    <a:pt x="285" y="1581"/>
                    <a:pt x="490" y="1572"/>
                    <a:pt x="512" y="1171"/>
                  </a:cubicBezTo>
                  <a:cubicBezTo>
                    <a:pt x="533" y="770"/>
                    <a:pt x="320" y="702"/>
                    <a:pt x="320" y="702"/>
                  </a:cubicBezTo>
                  <a:cubicBezTo>
                    <a:pt x="320" y="702"/>
                    <a:pt x="252" y="664"/>
                    <a:pt x="222" y="662"/>
                  </a:cubicBezTo>
                  <a:cubicBezTo>
                    <a:pt x="192" y="661"/>
                    <a:pt x="92" y="670"/>
                    <a:pt x="92" y="670"/>
                  </a:cubicBezTo>
                  <a:cubicBezTo>
                    <a:pt x="202" y="649"/>
                    <a:pt x="202" y="649"/>
                    <a:pt x="202" y="649"/>
                  </a:cubicBezTo>
                  <a:cubicBezTo>
                    <a:pt x="202" y="649"/>
                    <a:pt x="47" y="590"/>
                    <a:pt x="0" y="585"/>
                  </a:cubicBezTo>
                  <a:cubicBezTo>
                    <a:pt x="168" y="620"/>
                    <a:pt x="168" y="620"/>
                    <a:pt x="168" y="620"/>
                  </a:cubicBezTo>
                  <a:cubicBezTo>
                    <a:pt x="168" y="620"/>
                    <a:pt x="171" y="527"/>
                    <a:pt x="130" y="496"/>
                  </a:cubicBezTo>
                  <a:cubicBezTo>
                    <a:pt x="130" y="496"/>
                    <a:pt x="165" y="494"/>
                    <a:pt x="183" y="561"/>
                  </a:cubicBezTo>
                  <a:cubicBezTo>
                    <a:pt x="193" y="600"/>
                    <a:pt x="222" y="632"/>
                    <a:pt x="260" y="647"/>
                  </a:cubicBezTo>
                  <a:cubicBezTo>
                    <a:pt x="322" y="671"/>
                    <a:pt x="408" y="710"/>
                    <a:pt x="428" y="743"/>
                  </a:cubicBezTo>
                  <a:cubicBezTo>
                    <a:pt x="428" y="743"/>
                    <a:pt x="464" y="781"/>
                    <a:pt x="459" y="682"/>
                  </a:cubicBezTo>
                  <a:cubicBezTo>
                    <a:pt x="453" y="583"/>
                    <a:pt x="427" y="499"/>
                    <a:pt x="418" y="496"/>
                  </a:cubicBezTo>
                  <a:cubicBezTo>
                    <a:pt x="418" y="496"/>
                    <a:pt x="344" y="417"/>
                    <a:pt x="239" y="413"/>
                  </a:cubicBezTo>
                  <a:cubicBezTo>
                    <a:pt x="239" y="413"/>
                    <a:pt x="300" y="388"/>
                    <a:pt x="403" y="465"/>
                  </a:cubicBezTo>
                  <a:cubicBezTo>
                    <a:pt x="403" y="465"/>
                    <a:pt x="411" y="426"/>
                    <a:pt x="373" y="380"/>
                  </a:cubicBezTo>
                  <a:cubicBezTo>
                    <a:pt x="334" y="334"/>
                    <a:pt x="274" y="238"/>
                    <a:pt x="209" y="228"/>
                  </a:cubicBezTo>
                  <a:cubicBezTo>
                    <a:pt x="209" y="228"/>
                    <a:pt x="300" y="222"/>
                    <a:pt x="373" y="341"/>
                  </a:cubicBezTo>
                  <a:cubicBezTo>
                    <a:pt x="373" y="341"/>
                    <a:pt x="400" y="358"/>
                    <a:pt x="402" y="314"/>
                  </a:cubicBezTo>
                  <a:cubicBezTo>
                    <a:pt x="404" y="270"/>
                    <a:pt x="420" y="214"/>
                    <a:pt x="420" y="214"/>
                  </a:cubicBezTo>
                  <a:cubicBezTo>
                    <a:pt x="420" y="214"/>
                    <a:pt x="442" y="316"/>
                    <a:pt x="396" y="362"/>
                  </a:cubicBezTo>
                  <a:cubicBezTo>
                    <a:pt x="396" y="362"/>
                    <a:pt x="485" y="478"/>
                    <a:pt x="481" y="608"/>
                  </a:cubicBezTo>
                  <a:cubicBezTo>
                    <a:pt x="481" y="608"/>
                    <a:pt x="509" y="668"/>
                    <a:pt x="519" y="598"/>
                  </a:cubicBezTo>
                  <a:cubicBezTo>
                    <a:pt x="519" y="598"/>
                    <a:pt x="525" y="502"/>
                    <a:pt x="537" y="421"/>
                  </a:cubicBezTo>
                  <a:cubicBezTo>
                    <a:pt x="546" y="355"/>
                    <a:pt x="528" y="288"/>
                    <a:pt x="486" y="236"/>
                  </a:cubicBezTo>
                  <a:cubicBezTo>
                    <a:pt x="467" y="211"/>
                    <a:pt x="453" y="187"/>
                    <a:pt x="460" y="175"/>
                  </a:cubicBezTo>
                  <a:cubicBezTo>
                    <a:pt x="564" y="298"/>
                    <a:pt x="564" y="298"/>
                    <a:pt x="564" y="298"/>
                  </a:cubicBezTo>
                  <a:cubicBezTo>
                    <a:pt x="564" y="298"/>
                    <a:pt x="651" y="97"/>
                    <a:pt x="714" y="53"/>
                  </a:cubicBezTo>
                  <a:cubicBezTo>
                    <a:pt x="777" y="10"/>
                    <a:pt x="785" y="0"/>
                    <a:pt x="785" y="0"/>
                  </a:cubicBezTo>
                  <a:cubicBezTo>
                    <a:pt x="683" y="120"/>
                    <a:pt x="683" y="120"/>
                    <a:pt x="683" y="120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683" y="134"/>
                    <a:pt x="683" y="134"/>
                    <a:pt x="683" y="134"/>
                  </a:cubicBezTo>
                  <a:cubicBezTo>
                    <a:pt x="683" y="134"/>
                    <a:pt x="624" y="182"/>
                    <a:pt x="590" y="314"/>
                  </a:cubicBezTo>
                  <a:cubicBezTo>
                    <a:pt x="556" y="446"/>
                    <a:pt x="553" y="528"/>
                    <a:pt x="553" y="528"/>
                  </a:cubicBezTo>
                  <a:cubicBezTo>
                    <a:pt x="553" y="528"/>
                    <a:pt x="735" y="384"/>
                    <a:pt x="770" y="388"/>
                  </a:cubicBezTo>
                  <a:cubicBezTo>
                    <a:pt x="652" y="477"/>
                    <a:pt x="652" y="477"/>
                    <a:pt x="652" y="477"/>
                  </a:cubicBezTo>
                  <a:cubicBezTo>
                    <a:pt x="587" y="527"/>
                    <a:pt x="547" y="601"/>
                    <a:pt x="541" y="683"/>
                  </a:cubicBezTo>
                  <a:cubicBezTo>
                    <a:pt x="541" y="683"/>
                    <a:pt x="769" y="624"/>
                    <a:pt x="825" y="613"/>
                  </a:cubicBezTo>
                  <a:cubicBezTo>
                    <a:pt x="929" y="507"/>
                    <a:pt x="929" y="507"/>
                    <a:pt x="929" y="507"/>
                  </a:cubicBezTo>
                  <a:cubicBezTo>
                    <a:pt x="850" y="608"/>
                    <a:pt x="850" y="608"/>
                    <a:pt x="850" y="608"/>
                  </a:cubicBezTo>
                  <a:cubicBezTo>
                    <a:pt x="1013" y="605"/>
                    <a:pt x="1013" y="605"/>
                    <a:pt x="1013" y="605"/>
                  </a:cubicBezTo>
                  <a:cubicBezTo>
                    <a:pt x="1106" y="539"/>
                    <a:pt x="1106" y="539"/>
                    <a:pt x="1106" y="539"/>
                  </a:cubicBezTo>
                  <a:cubicBezTo>
                    <a:pt x="1106" y="539"/>
                    <a:pt x="1032" y="601"/>
                    <a:pt x="1039" y="605"/>
                  </a:cubicBezTo>
                  <a:cubicBezTo>
                    <a:pt x="1046" y="609"/>
                    <a:pt x="1154" y="613"/>
                    <a:pt x="1154" y="613"/>
                  </a:cubicBezTo>
                  <a:cubicBezTo>
                    <a:pt x="1154" y="613"/>
                    <a:pt x="881" y="612"/>
                    <a:pt x="851" y="631"/>
                  </a:cubicBezTo>
                  <a:cubicBezTo>
                    <a:pt x="821" y="651"/>
                    <a:pt x="753" y="658"/>
                    <a:pt x="753" y="658"/>
                  </a:cubicBezTo>
                  <a:cubicBezTo>
                    <a:pt x="947" y="688"/>
                    <a:pt x="947" y="688"/>
                    <a:pt x="947" y="688"/>
                  </a:cubicBezTo>
                  <a:cubicBezTo>
                    <a:pt x="716" y="671"/>
                    <a:pt x="716" y="671"/>
                    <a:pt x="716" y="671"/>
                  </a:cubicBezTo>
                  <a:cubicBezTo>
                    <a:pt x="716" y="671"/>
                    <a:pt x="542" y="703"/>
                    <a:pt x="532" y="757"/>
                  </a:cubicBezTo>
                  <a:cubicBezTo>
                    <a:pt x="532" y="757"/>
                    <a:pt x="568" y="850"/>
                    <a:pt x="592" y="887"/>
                  </a:cubicBezTo>
                  <a:cubicBezTo>
                    <a:pt x="611" y="917"/>
                    <a:pt x="651" y="1016"/>
                    <a:pt x="659" y="1103"/>
                  </a:cubicBezTo>
                  <a:cubicBezTo>
                    <a:pt x="667" y="1190"/>
                    <a:pt x="678" y="1323"/>
                    <a:pt x="648" y="1405"/>
                  </a:cubicBezTo>
                  <a:cubicBezTo>
                    <a:pt x="618" y="1486"/>
                    <a:pt x="607" y="1533"/>
                    <a:pt x="622" y="1557"/>
                  </a:cubicBezTo>
                  <a:cubicBezTo>
                    <a:pt x="637" y="1581"/>
                    <a:pt x="651" y="1613"/>
                    <a:pt x="602" y="1619"/>
                  </a:cubicBezTo>
                  <a:cubicBezTo>
                    <a:pt x="553" y="1626"/>
                    <a:pt x="338" y="1616"/>
                    <a:pt x="338" y="1616"/>
                  </a:cubicBezTo>
                  <a:cubicBezTo>
                    <a:pt x="338" y="1616"/>
                    <a:pt x="273" y="1629"/>
                    <a:pt x="285" y="1581"/>
                  </a:cubicBezTo>
                </a:path>
              </a:pathLst>
            </a:custGeom>
            <a:solidFill>
              <a:srgbClr val="DE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íSļîḑè"/>
            <p:cNvSpPr/>
            <p:nvPr/>
          </p:nvSpPr>
          <p:spPr bwMode="auto">
            <a:xfrm>
              <a:off x="6862763" y="3435351"/>
              <a:ext cx="6350" cy="73025"/>
            </a:xfrm>
            <a:custGeom>
              <a:avLst/>
              <a:gdLst>
                <a:gd name="T0" fmla="*/ 2 w 4"/>
                <a:gd name="T1" fmla="*/ 0 h 54"/>
                <a:gd name="T2" fmla="*/ 0 w 4"/>
                <a:gd name="T3" fmla="*/ 54 h 54"/>
                <a:gd name="T4" fmla="*/ 4 w 4"/>
                <a:gd name="T5" fmla="*/ 52 h 54"/>
                <a:gd name="T6" fmla="*/ 2 w 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4">
                  <a:moveTo>
                    <a:pt x="2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2" y="52"/>
                    <a:pt x="4" y="52"/>
                  </a:cubicBezTo>
                  <a:cubicBezTo>
                    <a:pt x="3" y="22"/>
                    <a:pt x="2" y="0"/>
                    <a:pt x="2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îşlïḍê"/>
            <p:cNvSpPr/>
            <p:nvPr/>
          </p:nvSpPr>
          <p:spPr bwMode="auto">
            <a:xfrm>
              <a:off x="6972300" y="3338513"/>
              <a:ext cx="11113" cy="9525"/>
            </a:xfrm>
            <a:custGeom>
              <a:avLst/>
              <a:gdLst>
                <a:gd name="T0" fmla="*/ 0 w 9"/>
                <a:gd name="T1" fmla="*/ 0 h 8"/>
                <a:gd name="T2" fmla="*/ 6 w 9"/>
                <a:gd name="T3" fmla="*/ 8 h 8"/>
                <a:gd name="T4" fmla="*/ 8 w 9"/>
                <a:gd name="T5" fmla="*/ 5 h 8"/>
                <a:gd name="T6" fmla="*/ 9 w 9"/>
                <a:gd name="T7" fmla="*/ 2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2" y="5"/>
                    <a:pt x="4" y="8"/>
                    <a:pt x="6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iṩḷíḓe"/>
            <p:cNvSpPr/>
            <p:nvPr/>
          </p:nvSpPr>
          <p:spPr bwMode="auto">
            <a:xfrm>
              <a:off x="6800850" y="3098801"/>
              <a:ext cx="28575" cy="82550"/>
            </a:xfrm>
            <a:custGeom>
              <a:avLst/>
              <a:gdLst>
                <a:gd name="T0" fmla="*/ 0 w 21"/>
                <a:gd name="T1" fmla="*/ 0 h 61"/>
                <a:gd name="T2" fmla="*/ 17 w 21"/>
                <a:gd name="T3" fmla="*/ 61 h 61"/>
                <a:gd name="T4" fmla="*/ 18 w 21"/>
                <a:gd name="T5" fmla="*/ 59 h 61"/>
                <a:gd name="T6" fmla="*/ 0 w 2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1">
                  <a:moveTo>
                    <a:pt x="0" y="0"/>
                  </a:moveTo>
                  <a:cubicBezTo>
                    <a:pt x="0" y="0"/>
                    <a:pt x="12" y="61"/>
                    <a:pt x="17" y="61"/>
                  </a:cubicBezTo>
                  <a:cubicBezTo>
                    <a:pt x="17" y="61"/>
                    <a:pt x="18" y="61"/>
                    <a:pt x="18" y="59"/>
                  </a:cubicBezTo>
                  <a:cubicBezTo>
                    <a:pt x="21" y="46"/>
                    <a:pt x="4" y="2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íSľîḓê"/>
            <p:cNvSpPr/>
            <p:nvPr/>
          </p:nvSpPr>
          <p:spPr bwMode="auto">
            <a:xfrm>
              <a:off x="7018338" y="3446463"/>
              <a:ext cx="3175" cy="38100"/>
            </a:xfrm>
            <a:custGeom>
              <a:avLst/>
              <a:gdLst>
                <a:gd name="T0" fmla="*/ 2 w 2"/>
                <a:gd name="T1" fmla="*/ 0 h 28"/>
                <a:gd name="T2" fmla="*/ 0 w 2"/>
                <a:gd name="T3" fmla="*/ 28 h 28"/>
                <a:gd name="T4" fmla="*/ 2 w 2"/>
                <a:gd name="T5" fmla="*/ 28 h 28"/>
                <a:gd name="T6" fmla="*/ 2 w 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8">
                  <a:moveTo>
                    <a:pt x="2" y="0"/>
                  </a:moveTo>
                  <a:cubicBezTo>
                    <a:pt x="1" y="10"/>
                    <a:pt x="1" y="19"/>
                    <a:pt x="0" y="28"/>
                  </a:cubicBezTo>
                  <a:cubicBezTo>
                    <a:pt x="0" y="28"/>
                    <a:pt x="1" y="28"/>
                    <a:pt x="2" y="2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iṩļïḍé"/>
            <p:cNvSpPr/>
            <p:nvPr/>
          </p:nvSpPr>
          <p:spPr bwMode="auto">
            <a:xfrm>
              <a:off x="6383338" y="2746376"/>
              <a:ext cx="25400" cy="90488"/>
            </a:xfrm>
            <a:custGeom>
              <a:avLst/>
              <a:gdLst>
                <a:gd name="T0" fmla="*/ 7 w 20"/>
                <a:gd name="T1" fmla="*/ 25 h 67"/>
                <a:gd name="T2" fmla="*/ 7 w 20"/>
                <a:gd name="T3" fmla="*/ 47 h 67"/>
                <a:gd name="T4" fmla="*/ 20 w 20"/>
                <a:gd name="T5" fmla="*/ 67 h 67"/>
                <a:gd name="T6" fmla="*/ 7 w 20"/>
                <a:gd name="T7" fmla="*/ 25 h 67"/>
                <a:gd name="T8" fmla="*/ 0 w 20"/>
                <a:gd name="T9" fmla="*/ 0 h 67"/>
                <a:gd name="T10" fmla="*/ 7 w 20"/>
                <a:gd name="T11" fmla="*/ 25 h 67"/>
                <a:gd name="T12" fmla="*/ 7 w 20"/>
                <a:gd name="T13" fmla="*/ 23 h 67"/>
                <a:gd name="T14" fmla="*/ 0 w 20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7">
                  <a:moveTo>
                    <a:pt x="7" y="25"/>
                  </a:moveTo>
                  <a:cubicBezTo>
                    <a:pt x="8" y="32"/>
                    <a:pt x="7" y="40"/>
                    <a:pt x="7" y="47"/>
                  </a:cubicBezTo>
                  <a:cubicBezTo>
                    <a:pt x="8" y="56"/>
                    <a:pt x="12" y="66"/>
                    <a:pt x="20" y="67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0" y="0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3"/>
                  </a:cubicBezTo>
                  <a:cubicBezTo>
                    <a:pt x="8" y="15"/>
                    <a:pt x="5" y="7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íṣḷíḋè"/>
            <p:cNvSpPr/>
            <p:nvPr/>
          </p:nvSpPr>
          <p:spPr bwMode="auto">
            <a:xfrm>
              <a:off x="6578600" y="2389188"/>
              <a:ext cx="103188" cy="131763"/>
            </a:xfrm>
            <a:custGeom>
              <a:avLst/>
              <a:gdLst>
                <a:gd name="T0" fmla="*/ 37 w 77"/>
                <a:gd name="T1" fmla="*/ 48 h 99"/>
                <a:gd name="T2" fmla="*/ 77 w 77"/>
                <a:gd name="T3" fmla="*/ 99 h 99"/>
                <a:gd name="T4" fmla="*/ 52 w 77"/>
                <a:gd name="T5" fmla="*/ 60 h 99"/>
                <a:gd name="T6" fmla="*/ 37 w 77"/>
                <a:gd name="T7" fmla="*/ 48 h 99"/>
                <a:gd name="T8" fmla="*/ 31 w 77"/>
                <a:gd name="T9" fmla="*/ 41 h 99"/>
                <a:gd name="T10" fmla="*/ 36 w 77"/>
                <a:gd name="T11" fmla="*/ 47 h 99"/>
                <a:gd name="T12" fmla="*/ 37 w 77"/>
                <a:gd name="T13" fmla="*/ 48 h 99"/>
                <a:gd name="T14" fmla="*/ 31 w 77"/>
                <a:gd name="T15" fmla="*/ 41 h 99"/>
                <a:gd name="T16" fmla="*/ 0 w 77"/>
                <a:gd name="T17" fmla="*/ 0 h 99"/>
                <a:gd name="T18" fmla="*/ 31 w 77"/>
                <a:gd name="T19" fmla="*/ 41 h 99"/>
                <a:gd name="T20" fmla="*/ 28 w 77"/>
                <a:gd name="T21" fmla="*/ 36 h 99"/>
                <a:gd name="T22" fmla="*/ 0 w 7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99">
                  <a:moveTo>
                    <a:pt x="37" y="48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3" y="84"/>
                    <a:pt x="64" y="70"/>
                    <a:pt x="52" y="60"/>
                  </a:cubicBezTo>
                  <a:cubicBezTo>
                    <a:pt x="47" y="56"/>
                    <a:pt x="42" y="52"/>
                    <a:pt x="37" y="48"/>
                  </a:cubicBezTo>
                  <a:moveTo>
                    <a:pt x="31" y="41"/>
                  </a:moveTo>
                  <a:cubicBezTo>
                    <a:pt x="33" y="43"/>
                    <a:pt x="35" y="45"/>
                    <a:pt x="36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1" y="41"/>
                    <a:pt x="31" y="41"/>
                    <a:pt x="31" y="41"/>
                  </a:cubicBezTo>
                  <a:moveTo>
                    <a:pt x="0" y="0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29" y="37"/>
                    <a:pt x="28" y="36"/>
                  </a:cubicBezTo>
                  <a:cubicBezTo>
                    <a:pt x="20" y="23"/>
                    <a:pt x="11" y="11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iṩļïďê"/>
            <p:cNvSpPr/>
            <p:nvPr/>
          </p:nvSpPr>
          <p:spPr bwMode="auto">
            <a:xfrm>
              <a:off x="7054850" y="2078038"/>
              <a:ext cx="77788" cy="95250"/>
            </a:xfrm>
            <a:custGeom>
              <a:avLst/>
              <a:gdLst>
                <a:gd name="T0" fmla="*/ 26 w 58"/>
                <a:gd name="T1" fmla="*/ 39 h 71"/>
                <a:gd name="T2" fmla="*/ 0 w 58"/>
                <a:gd name="T3" fmla="*/ 71 h 71"/>
                <a:gd name="T4" fmla="*/ 26 w 58"/>
                <a:gd name="T5" fmla="*/ 39 h 71"/>
                <a:gd name="T6" fmla="*/ 44 w 58"/>
                <a:gd name="T7" fmla="*/ 17 h 71"/>
                <a:gd name="T8" fmla="*/ 37 w 58"/>
                <a:gd name="T9" fmla="*/ 24 h 71"/>
                <a:gd name="T10" fmla="*/ 30 w 58"/>
                <a:gd name="T11" fmla="*/ 34 h 71"/>
                <a:gd name="T12" fmla="*/ 26 w 58"/>
                <a:gd name="T13" fmla="*/ 39 h 71"/>
                <a:gd name="T14" fmla="*/ 44 w 58"/>
                <a:gd name="T15" fmla="*/ 17 h 71"/>
                <a:gd name="T16" fmla="*/ 58 w 58"/>
                <a:gd name="T17" fmla="*/ 0 h 71"/>
                <a:gd name="T18" fmla="*/ 44 w 58"/>
                <a:gd name="T19" fmla="*/ 17 h 71"/>
                <a:gd name="T20" fmla="*/ 47 w 58"/>
                <a:gd name="T21" fmla="*/ 14 h 71"/>
                <a:gd name="T22" fmla="*/ 58 w 5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71">
                  <a:moveTo>
                    <a:pt x="26" y="39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0" y="61"/>
                    <a:pt x="18" y="51"/>
                    <a:pt x="26" y="39"/>
                  </a:cubicBezTo>
                  <a:moveTo>
                    <a:pt x="44" y="17"/>
                  </a:moveTo>
                  <a:cubicBezTo>
                    <a:pt x="42" y="19"/>
                    <a:pt x="39" y="21"/>
                    <a:pt x="37" y="24"/>
                  </a:cubicBezTo>
                  <a:cubicBezTo>
                    <a:pt x="34" y="27"/>
                    <a:pt x="32" y="31"/>
                    <a:pt x="30" y="34"/>
                  </a:cubicBezTo>
                  <a:cubicBezTo>
                    <a:pt x="28" y="36"/>
                    <a:pt x="27" y="38"/>
                    <a:pt x="26" y="39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58" y="0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52" y="10"/>
                    <a:pt x="55" y="5"/>
                    <a:pt x="58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î$1iḋé"/>
            <p:cNvSpPr/>
            <p:nvPr/>
          </p:nvSpPr>
          <p:spPr bwMode="auto">
            <a:xfrm>
              <a:off x="6875463" y="2386013"/>
              <a:ext cx="23813" cy="160338"/>
            </a:xfrm>
            <a:custGeom>
              <a:avLst/>
              <a:gdLst>
                <a:gd name="T0" fmla="*/ 0 w 18"/>
                <a:gd name="T1" fmla="*/ 0 h 120"/>
                <a:gd name="T2" fmla="*/ 10 w 18"/>
                <a:gd name="T3" fmla="*/ 120 h 120"/>
                <a:gd name="T4" fmla="*/ 17 w 18"/>
                <a:gd name="T5" fmla="*/ 95 h 120"/>
                <a:gd name="T6" fmla="*/ 18 w 18"/>
                <a:gd name="T7" fmla="*/ 73 h 120"/>
                <a:gd name="T8" fmla="*/ 15 w 18"/>
                <a:gd name="T9" fmla="*/ 55 h 120"/>
                <a:gd name="T10" fmla="*/ 10 w 18"/>
                <a:gd name="T11" fmla="*/ 45 h 120"/>
                <a:gd name="T12" fmla="*/ 9 w 18"/>
                <a:gd name="T13" fmla="*/ 21 h 120"/>
                <a:gd name="T14" fmla="*/ 0 w 18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0">
                  <a:moveTo>
                    <a:pt x="0" y="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6" y="113"/>
                    <a:pt x="17" y="104"/>
                    <a:pt x="17" y="95"/>
                  </a:cubicBezTo>
                  <a:cubicBezTo>
                    <a:pt x="17" y="88"/>
                    <a:pt x="18" y="81"/>
                    <a:pt x="18" y="73"/>
                  </a:cubicBezTo>
                  <a:cubicBezTo>
                    <a:pt x="18" y="67"/>
                    <a:pt x="17" y="61"/>
                    <a:pt x="15" y="55"/>
                  </a:cubicBezTo>
                  <a:cubicBezTo>
                    <a:pt x="14" y="52"/>
                    <a:pt x="12" y="49"/>
                    <a:pt x="10" y="45"/>
                  </a:cubicBezTo>
                  <a:cubicBezTo>
                    <a:pt x="7" y="38"/>
                    <a:pt x="9" y="29"/>
                    <a:pt x="9" y="21"/>
                  </a:cubicBezTo>
                  <a:cubicBezTo>
                    <a:pt x="9" y="13"/>
                    <a:pt x="7" y="4"/>
                    <a:pt x="0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íṡ1îďè"/>
            <p:cNvSpPr/>
            <p:nvPr/>
          </p:nvSpPr>
          <p:spPr bwMode="auto">
            <a:xfrm>
              <a:off x="6883400" y="2928938"/>
              <a:ext cx="100013" cy="36513"/>
            </a:xfrm>
            <a:custGeom>
              <a:avLst/>
              <a:gdLst>
                <a:gd name="T0" fmla="*/ 51 w 75"/>
                <a:gd name="T1" fmla="*/ 9 h 27"/>
                <a:gd name="T2" fmla="*/ 29 w 75"/>
                <a:gd name="T3" fmla="*/ 11 h 27"/>
                <a:gd name="T4" fmla="*/ 14 w 75"/>
                <a:gd name="T5" fmla="*/ 18 h 27"/>
                <a:gd name="T6" fmla="*/ 0 w 75"/>
                <a:gd name="T7" fmla="*/ 27 h 27"/>
                <a:gd name="T8" fmla="*/ 51 w 75"/>
                <a:gd name="T9" fmla="*/ 9 h 27"/>
                <a:gd name="T10" fmla="*/ 75 w 75"/>
                <a:gd name="T11" fmla="*/ 0 h 27"/>
                <a:gd name="T12" fmla="*/ 51 w 75"/>
                <a:gd name="T13" fmla="*/ 9 h 27"/>
                <a:gd name="T14" fmla="*/ 53 w 75"/>
                <a:gd name="T15" fmla="*/ 9 h 27"/>
                <a:gd name="T16" fmla="*/ 75 w 75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7">
                  <a:moveTo>
                    <a:pt x="51" y="9"/>
                  </a:moveTo>
                  <a:cubicBezTo>
                    <a:pt x="43" y="9"/>
                    <a:pt x="36" y="10"/>
                    <a:pt x="29" y="11"/>
                  </a:cubicBezTo>
                  <a:cubicBezTo>
                    <a:pt x="24" y="13"/>
                    <a:pt x="19" y="15"/>
                    <a:pt x="14" y="18"/>
                  </a:cubicBezTo>
                  <a:cubicBezTo>
                    <a:pt x="9" y="20"/>
                    <a:pt x="5" y="24"/>
                    <a:pt x="0" y="27"/>
                  </a:cubicBezTo>
                  <a:cubicBezTo>
                    <a:pt x="51" y="9"/>
                    <a:pt x="51" y="9"/>
                    <a:pt x="51" y="9"/>
                  </a:cubicBezTo>
                  <a:moveTo>
                    <a:pt x="75" y="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3" y="9"/>
                  </a:cubicBezTo>
                  <a:cubicBezTo>
                    <a:pt x="62" y="8"/>
                    <a:pt x="69" y="5"/>
                    <a:pt x="75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ïŝľîḋe"/>
            <p:cNvSpPr/>
            <p:nvPr/>
          </p:nvSpPr>
          <p:spPr bwMode="auto">
            <a:xfrm>
              <a:off x="7235825" y="2832101"/>
              <a:ext cx="77788" cy="23813"/>
            </a:xfrm>
            <a:custGeom>
              <a:avLst/>
              <a:gdLst>
                <a:gd name="T0" fmla="*/ 20 w 58"/>
                <a:gd name="T1" fmla="*/ 11 h 17"/>
                <a:gd name="T2" fmla="*/ 0 w 58"/>
                <a:gd name="T3" fmla="*/ 17 h 17"/>
                <a:gd name="T4" fmla="*/ 18 w 58"/>
                <a:gd name="T5" fmla="*/ 13 h 17"/>
                <a:gd name="T6" fmla="*/ 20 w 58"/>
                <a:gd name="T7" fmla="*/ 11 h 17"/>
                <a:gd name="T8" fmla="*/ 58 w 58"/>
                <a:gd name="T9" fmla="*/ 0 h 17"/>
                <a:gd name="T10" fmla="*/ 30 w 58"/>
                <a:gd name="T11" fmla="*/ 5 h 17"/>
                <a:gd name="T12" fmla="*/ 20 w 58"/>
                <a:gd name="T13" fmla="*/ 11 h 17"/>
                <a:gd name="T14" fmla="*/ 58 w 5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7">
                  <a:moveTo>
                    <a:pt x="20" y="11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12" y="16"/>
                    <a:pt x="18" y="13"/>
                  </a:cubicBezTo>
                  <a:cubicBezTo>
                    <a:pt x="19" y="12"/>
                    <a:pt x="20" y="12"/>
                    <a:pt x="20" y="11"/>
                  </a:cubicBezTo>
                  <a:moveTo>
                    <a:pt x="58" y="0"/>
                  </a:moveTo>
                  <a:cubicBezTo>
                    <a:pt x="49" y="0"/>
                    <a:pt x="39" y="0"/>
                    <a:pt x="30" y="5"/>
                  </a:cubicBezTo>
                  <a:cubicBezTo>
                    <a:pt x="27" y="7"/>
                    <a:pt x="24" y="9"/>
                    <a:pt x="20" y="1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ïṣļíḋê"/>
            <p:cNvSpPr/>
            <p:nvPr/>
          </p:nvSpPr>
          <p:spPr bwMode="auto">
            <a:xfrm>
              <a:off x="7135813" y="2884488"/>
              <a:ext cx="34925" cy="17463"/>
            </a:xfrm>
            <a:custGeom>
              <a:avLst/>
              <a:gdLst>
                <a:gd name="T0" fmla="*/ 9 w 26"/>
                <a:gd name="T1" fmla="*/ 5 h 13"/>
                <a:gd name="T2" fmla="*/ 11 w 26"/>
                <a:gd name="T3" fmla="*/ 8 h 13"/>
                <a:gd name="T4" fmla="*/ 26 w 26"/>
                <a:gd name="T5" fmla="*/ 13 h 13"/>
                <a:gd name="T6" fmla="*/ 9 w 26"/>
                <a:gd name="T7" fmla="*/ 5 h 13"/>
                <a:gd name="T8" fmla="*/ 2 w 26"/>
                <a:gd name="T9" fmla="*/ 0 h 13"/>
                <a:gd name="T10" fmla="*/ 0 w 26"/>
                <a:gd name="T11" fmla="*/ 0 h 13"/>
                <a:gd name="T12" fmla="*/ 9 w 26"/>
                <a:gd name="T13" fmla="*/ 5 h 13"/>
                <a:gd name="T14" fmla="*/ 7 w 26"/>
                <a:gd name="T15" fmla="*/ 2 h 13"/>
                <a:gd name="T16" fmla="*/ 2 w 26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3">
                  <a:moveTo>
                    <a:pt x="9" y="5"/>
                  </a:moveTo>
                  <a:cubicBezTo>
                    <a:pt x="9" y="6"/>
                    <a:pt x="10" y="7"/>
                    <a:pt x="11" y="8"/>
                  </a:cubicBezTo>
                  <a:cubicBezTo>
                    <a:pt x="15" y="12"/>
                    <a:pt x="20" y="13"/>
                    <a:pt x="26" y="13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2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iŝ1ídè"/>
            <p:cNvSpPr/>
            <p:nvPr/>
          </p:nvSpPr>
          <p:spPr bwMode="auto">
            <a:xfrm>
              <a:off x="7013575" y="2611438"/>
              <a:ext cx="47625" cy="28575"/>
            </a:xfrm>
            <a:custGeom>
              <a:avLst/>
              <a:gdLst>
                <a:gd name="T0" fmla="*/ 36 w 36"/>
                <a:gd name="T1" fmla="*/ 0 h 22"/>
                <a:gd name="T2" fmla="*/ 27 w 36"/>
                <a:gd name="T3" fmla="*/ 5 h 22"/>
                <a:gd name="T4" fmla="*/ 0 w 36"/>
                <a:gd name="T5" fmla="*/ 22 h 22"/>
                <a:gd name="T6" fmla="*/ 36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17" y="10"/>
                    <a:pt x="8" y="15"/>
                    <a:pt x="0" y="2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íṥ1íďè"/>
            <p:cNvSpPr/>
            <p:nvPr/>
          </p:nvSpPr>
          <p:spPr bwMode="auto">
            <a:xfrm>
              <a:off x="6888163" y="2732088"/>
              <a:ext cx="31750" cy="58738"/>
            </a:xfrm>
            <a:custGeom>
              <a:avLst/>
              <a:gdLst>
                <a:gd name="T0" fmla="*/ 10 w 23"/>
                <a:gd name="T1" fmla="*/ 25 h 44"/>
                <a:gd name="T2" fmla="*/ 0 w 23"/>
                <a:gd name="T3" fmla="*/ 44 h 44"/>
                <a:gd name="T4" fmla="*/ 10 w 23"/>
                <a:gd name="T5" fmla="*/ 30 h 44"/>
                <a:gd name="T6" fmla="*/ 10 w 23"/>
                <a:gd name="T7" fmla="*/ 25 h 44"/>
                <a:gd name="T8" fmla="*/ 22 w 23"/>
                <a:gd name="T9" fmla="*/ 0 h 44"/>
                <a:gd name="T10" fmla="*/ 11 w 23"/>
                <a:gd name="T11" fmla="*/ 12 h 44"/>
                <a:gd name="T12" fmla="*/ 10 w 23"/>
                <a:gd name="T13" fmla="*/ 25 h 44"/>
                <a:gd name="T14" fmla="*/ 23 w 23"/>
                <a:gd name="T15" fmla="*/ 1 h 44"/>
                <a:gd name="T16" fmla="*/ 22 w 23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4">
                  <a:moveTo>
                    <a:pt x="10" y="25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5" y="40"/>
                    <a:pt x="8" y="36"/>
                    <a:pt x="10" y="30"/>
                  </a:cubicBezTo>
                  <a:cubicBezTo>
                    <a:pt x="10" y="29"/>
                    <a:pt x="10" y="27"/>
                    <a:pt x="10" y="25"/>
                  </a:cubicBezTo>
                  <a:moveTo>
                    <a:pt x="22" y="0"/>
                  </a:moveTo>
                  <a:cubicBezTo>
                    <a:pt x="16" y="0"/>
                    <a:pt x="12" y="6"/>
                    <a:pt x="11" y="12"/>
                  </a:cubicBezTo>
                  <a:cubicBezTo>
                    <a:pt x="10" y="16"/>
                    <a:pt x="11" y="21"/>
                    <a:pt x="10" y="2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ïSlïḍe"/>
            <p:cNvSpPr/>
            <p:nvPr/>
          </p:nvSpPr>
          <p:spPr bwMode="auto">
            <a:xfrm>
              <a:off x="6773863" y="2747963"/>
              <a:ext cx="20638" cy="141288"/>
            </a:xfrm>
            <a:custGeom>
              <a:avLst/>
              <a:gdLst>
                <a:gd name="T0" fmla="*/ 6 w 15"/>
                <a:gd name="T1" fmla="*/ 0 h 105"/>
                <a:gd name="T2" fmla="*/ 9 w 15"/>
                <a:gd name="T3" fmla="*/ 51 h 105"/>
                <a:gd name="T4" fmla="*/ 4 w 15"/>
                <a:gd name="T5" fmla="*/ 66 h 105"/>
                <a:gd name="T6" fmla="*/ 15 w 15"/>
                <a:gd name="T7" fmla="*/ 105 h 105"/>
                <a:gd name="T8" fmla="*/ 6 w 15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5">
                  <a:moveTo>
                    <a:pt x="6" y="0"/>
                  </a:moveTo>
                  <a:cubicBezTo>
                    <a:pt x="0" y="16"/>
                    <a:pt x="12" y="34"/>
                    <a:pt x="9" y="51"/>
                  </a:cubicBezTo>
                  <a:cubicBezTo>
                    <a:pt x="7" y="56"/>
                    <a:pt x="5" y="61"/>
                    <a:pt x="4" y="66"/>
                  </a:cubicBezTo>
                  <a:cubicBezTo>
                    <a:pt x="1" y="80"/>
                    <a:pt x="6" y="94"/>
                    <a:pt x="15" y="10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7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îşḷíḑé"/>
            <p:cNvSpPr/>
            <p:nvPr/>
          </p:nvSpPr>
          <p:spPr bwMode="auto">
            <a:xfrm>
              <a:off x="4845050" y="3192463"/>
              <a:ext cx="334963" cy="571500"/>
            </a:xfrm>
            <a:custGeom>
              <a:avLst/>
              <a:gdLst>
                <a:gd name="T0" fmla="*/ 249 w 249"/>
                <a:gd name="T1" fmla="*/ 0 h 427"/>
                <a:gd name="T2" fmla="*/ 114 w 249"/>
                <a:gd name="T3" fmla="*/ 427 h 427"/>
                <a:gd name="T4" fmla="*/ 0 w 249"/>
                <a:gd name="T5" fmla="*/ 423 h 427"/>
                <a:gd name="T6" fmla="*/ 184 w 249"/>
                <a:gd name="T7" fmla="*/ 7 h 427"/>
                <a:gd name="T8" fmla="*/ 249 w 249"/>
                <a:gd name="T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27">
                  <a:moveTo>
                    <a:pt x="249" y="0"/>
                  </a:moveTo>
                  <a:cubicBezTo>
                    <a:pt x="184" y="88"/>
                    <a:pt x="130" y="349"/>
                    <a:pt x="114" y="427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7" y="355"/>
                    <a:pt x="146" y="82"/>
                    <a:pt x="184" y="7"/>
                  </a:cubicBezTo>
                  <a:cubicBezTo>
                    <a:pt x="205" y="5"/>
                    <a:pt x="227" y="2"/>
                    <a:pt x="249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iṥ1îďè"/>
            <p:cNvSpPr/>
            <p:nvPr/>
          </p:nvSpPr>
          <p:spPr bwMode="auto">
            <a:xfrm>
              <a:off x="7031038" y="3149601"/>
              <a:ext cx="68263" cy="95250"/>
            </a:xfrm>
            <a:prstGeom prst="rect">
              <a:avLst/>
            </a:pr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ísḻídé"/>
            <p:cNvSpPr/>
            <p:nvPr/>
          </p:nvSpPr>
          <p:spPr bwMode="auto">
            <a:xfrm>
              <a:off x="7031038" y="3149601"/>
              <a:ext cx="68263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íSlïdè"/>
            <p:cNvSpPr/>
            <p:nvPr/>
          </p:nvSpPr>
          <p:spPr bwMode="auto">
            <a:xfrm>
              <a:off x="7031038" y="3149601"/>
              <a:ext cx="68263" cy="33338"/>
            </a:xfrm>
            <a:custGeom>
              <a:avLst/>
              <a:gdLst>
                <a:gd name="T0" fmla="*/ 51 w 51"/>
                <a:gd name="T1" fmla="*/ 0 h 25"/>
                <a:gd name="T2" fmla="*/ 0 w 51"/>
                <a:gd name="T3" fmla="*/ 0 h 25"/>
                <a:gd name="T4" fmla="*/ 0 w 51"/>
                <a:gd name="T5" fmla="*/ 25 h 25"/>
                <a:gd name="T6" fmla="*/ 40 w 51"/>
                <a:gd name="T7" fmla="*/ 25 h 25"/>
                <a:gd name="T8" fmla="*/ 40 w 51"/>
                <a:gd name="T9" fmla="*/ 25 h 25"/>
                <a:gd name="T10" fmla="*/ 51 w 51"/>
                <a:gd name="T11" fmla="*/ 23 h 25"/>
                <a:gd name="T12" fmla="*/ 51 w 5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5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4" y="25"/>
                    <a:pt x="47" y="24"/>
                    <a:pt x="51" y="2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íṡḷïḓè"/>
            <p:cNvSpPr/>
            <p:nvPr/>
          </p:nvSpPr>
          <p:spPr bwMode="auto">
            <a:xfrm>
              <a:off x="7002463" y="2905126"/>
              <a:ext cx="171450" cy="268288"/>
            </a:xfrm>
            <a:custGeom>
              <a:avLst/>
              <a:gdLst>
                <a:gd name="T0" fmla="*/ 0 w 127"/>
                <a:gd name="T1" fmla="*/ 0 h 200"/>
                <a:gd name="T2" fmla="*/ 48 w 127"/>
                <a:gd name="T3" fmla="*/ 0 h 200"/>
                <a:gd name="T4" fmla="*/ 101 w 127"/>
                <a:gd name="T5" fmla="*/ 36 h 200"/>
                <a:gd name="T6" fmla="*/ 95 w 127"/>
                <a:gd name="T7" fmla="*/ 180 h 200"/>
                <a:gd name="T8" fmla="*/ 61 w 127"/>
                <a:gd name="T9" fmla="*/ 200 h 200"/>
                <a:gd name="T10" fmla="*/ 0 w 127"/>
                <a:gd name="T11" fmla="*/ 200 h 200"/>
                <a:gd name="T12" fmla="*/ 0 w 127"/>
                <a:gd name="T1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00">
                  <a:moveTo>
                    <a:pt x="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71" y="0"/>
                    <a:pt x="92" y="14"/>
                    <a:pt x="101" y="36"/>
                  </a:cubicBezTo>
                  <a:cubicBezTo>
                    <a:pt x="115" y="71"/>
                    <a:pt x="127" y="126"/>
                    <a:pt x="95" y="180"/>
                  </a:cubicBezTo>
                  <a:cubicBezTo>
                    <a:pt x="88" y="193"/>
                    <a:pt x="75" y="200"/>
                    <a:pt x="61" y="20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ïşlíďè"/>
            <p:cNvSpPr/>
            <p:nvPr/>
          </p:nvSpPr>
          <p:spPr bwMode="auto">
            <a:xfrm>
              <a:off x="6932613" y="2905126"/>
              <a:ext cx="138113" cy="268288"/>
            </a:xfrm>
            <a:prstGeom prst="ellipse">
              <a:avLst/>
            </a:prstGeom>
            <a:solidFill>
              <a:srgbClr val="F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" name="iŝ1íḍé"/>
            <p:cNvSpPr/>
            <p:nvPr/>
          </p:nvSpPr>
          <p:spPr bwMode="auto">
            <a:xfrm>
              <a:off x="6426200" y="3149601"/>
              <a:ext cx="68263" cy="84138"/>
            </a:xfrm>
            <a:prstGeom prst="rect">
              <a:avLst/>
            </a:pr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işļîďê"/>
            <p:cNvSpPr/>
            <p:nvPr/>
          </p:nvSpPr>
          <p:spPr bwMode="auto">
            <a:xfrm>
              <a:off x="6426200" y="3149601"/>
              <a:ext cx="68263" cy="8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îṥḻîḍè"/>
            <p:cNvSpPr/>
            <p:nvPr/>
          </p:nvSpPr>
          <p:spPr bwMode="auto">
            <a:xfrm>
              <a:off x="6450013" y="3149601"/>
              <a:ext cx="44450" cy="28575"/>
            </a:xfrm>
            <a:custGeom>
              <a:avLst/>
              <a:gdLst>
                <a:gd name="T0" fmla="*/ 33 w 33"/>
                <a:gd name="T1" fmla="*/ 0 h 21"/>
                <a:gd name="T2" fmla="*/ 33 w 33"/>
                <a:gd name="T3" fmla="*/ 0 h 21"/>
                <a:gd name="T4" fmla="*/ 0 w 33"/>
                <a:gd name="T5" fmla="*/ 0 h 21"/>
                <a:gd name="T6" fmla="*/ 8 w 33"/>
                <a:gd name="T7" fmla="*/ 11 h 21"/>
                <a:gd name="T8" fmla="*/ 19 w 33"/>
                <a:gd name="T9" fmla="*/ 20 h 21"/>
                <a:gd name="T10" fmla="*/ 21 w 33"/>
                <a:gd name="T11" fmla="*/ 21 h 21"/>
                <a:gd name="T12" fmla="*/ 22 w 33"/>
                <a:gd name="T13" fmla="*/ 21 h 21"/>
                <a:gd name="T14" fmla="*/ 23 w 33"/>
                <a:gd name="T15" fmla="*/ 21 h 21"/>
                <a:gd name="T16" fmla="*/ 33 w 33"/>
                <a:gd name="T17" fmla="*/ 20 h 21"/>
                <a:gd name="T18" fmla="*/ 33 w 3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1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8"/>
                    <a:pt x="8" y="11"/>
                  </a:cubicBezTo>
                  <a:cubicBezTo>
                    <a:pt x="12" y="14"/>
                    <a:pt x="16" y="16"/>
                    <a:pt x="19" y="20"/>
                  </a:cubicBezTo>
                  <a:cubicBezTo>
                    <a:pt x="20" y="20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6" y="21"/>
                    <a:pt x="30" y="21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ïšḻíde"/>
            <p:cNvSpPr/>
            <p:nvPr/>
          </p:nvSpPr>
          <p:spPr bwMode="auto">
            <a:xfrm>
              <a:off x="6397625" y="2906713"/>
              <a:ext cx="169863" cy="268288"/>
            </a:xfrm>
            <a:custGeom>
              <a:avLst/>
              <a:gdLst>
                <a:gd name="T0" fmla="*/ 0 w 127"/>
                <a:gd name="T1" fmla="*/ 0 h 200"/>
                <a:gd name="T2" fmla="*/ 48 w 127"/>
                <a:gd name="T3" fmla="*/ 0 h 200"/>
                <a:gd name="T4" fmla="*/ 101 w 127"/>
                <a:gd name="T5" fmla="*/ 36 h 200"/>
                <a:gd name="T6" fmla="*/ 96 w 127"/>
                <a:gd name="T7" fmla="*/ 180 h 200"/>
                <a:gd name="T8" fmla="*/ 61 w 127"/>
                <a:gd name="T9" fmla="*/ 200 h 200"/>
                <a:gd name="T10" fmla="*/ 0 w 127"/>
                <a:gd name="T11" fmla="*/ 199 h 200"/>
                <a:gd name="T12" fmla="*/ 0 w 127"/>
                <a:gd name="T1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00">
                  <a:moveTo>
                    <a:pt x="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93" y="14"/>
                    <a:pt x="101" y="36"/>
                  </a:cubicBezTo>
                  <a:cubicBezTo>
                    <a:pt x="115" y="71"/>
                    <a:pt x="127" y="125"/>
                    <a:pt x="96" y="180"/>
                  </a:cubicBezTo>
                  <a:cubicBezTo>
                    <a:pt x="89" y="192"/>
                    <a:pt x="76" y="200"/>
                    <a:pt x="61" y="200"/>
                  </a:cubicBezTo>
                  <a:cubicBezTo>
                    <a:pt x="0" y="199"/>
                    <a:pt x="0" y="199"/>
                    <a:pt x="0" y="1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ïsḷïḑê"/>
            <p:cNvSpPr/>
            <p:nvPr/>
          </p:nvSpPr>
          <p:spPr bwMode="auto">
            <a:xfrm>
              <a:off x="6329363" y="2906713"/>
              <a:ext cx="136525" cy="266700"/>
            </a:xfrm>
            <a:prstGeom prst="ellipse">
              <a:avLst/>
            </a:prstGeom>
            <a:solidFill>
              <a:srgbClr val="F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işlîḋè"/>
            <p:cNvSpPr/>
            <p:nvPr/>
          </p:nvSpPr>
          <p:spPr bwMode="auto">
            <a:xfrm>
              <a:off x="6389688" y="2954338"/>
              <a:ext cx="53975" cy="101600"/>
            </a:xfrm>
            <a:custGeom>
              <a:avLst/>
              <a:gdLst>
                <a:gd name="T0" fmla="*/ 19 w 40"/>
                <a:gd name="T1" fmla="*/ 0 h 76"/>
                <a:gd name="T2" fmla="*/ 10 w 40"/>
                <a:gd name="T3" fmla="*/ 28 h 76"/>
                <a:gd name="T4" fmla="*/ 21 w 40"/>
                <a:gd name="T5" fmla="*/ 66 h 76"/>
                <a:gd name="T6" fmla="*/ 39 w 40"/>
                <a:gd name="T7" fmla="*/ 44 h 76"/>
                <a:gd name="T8" fmla="*/ 19 w 40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6">
                  <a:moveTo>
                    <a:pt x="19" y="0"/>
                  </a:moveTo>
                  <a:cubicBezTo>
                    <a:pt x="19" y="0"/>
                    <a:pt x="0" y="3"/>
                    <a:pt x="10" y="28"/>
                  </a:cubicBezTo>
                  <a:cubicBezTo>
                    <a:pt x="15" y="41"/>
                    <a:pt x="19" y="53"/>
                    <a:pt x="21" y="66"/>
                  </a:cubicBezTo>
                  <a:cubicBezTo>
                    <a:pt x="21" y="66"/>
                    <a:pt x="40" y="76"/>
                    <a:pt x="39" y="44"/>
                  </a:cubicBezTo>
                  <a:cubicBezTo>
                    <a:pt x="39" y="11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7" name="íşļîḑe"/>
            <p:cNvSpPr/>
            <p:nvPr/>
          </p:nvSpPr>
          <p:spPr bwMode="auto">
            <a:xfrm>
              <a:off x="3433763" y="4427538"/>
              <a:ext cx="803275" cy="877888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îṣľïḋe"/>
            <p:cNvSpPr/>
            <p:nvPr/>
          </p:nvSpPr>
          <p:spPr bwMode="auto">
            <a:xfrm>
              <a:off x="4038600" y="5067301"/>
              <a:ext cx="160338" cy="177800"/>
            </a:xfrm>
            <a:custGeom>
              <a:avLst/>
              <a:gdLst>
                <a:gd name="T0" fmla="*/ 114 w 120"/>
                <a:gd name="T1" fmla="*/ 0 h 132"/>
                <a:gd name="T2" fmla="*/ 0 w 120"/>
                <a:gd name="T3" fmla="*/ 132 h 132"/>
                <a:gd name="T4" fmla="*/ 7 w 120"/>
                <a:gd name="T5" fmla="*/ 132 h 132"/>
                <a:gd name="T6" fmla="*/ 120 w 120"/>
                <a:gd name="T7" fmla="*/ 1 h 132"/>
                <a:gd name="T8" fmla="*/ 114 w 12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32">
                  <a:moveTo>
                    <a:pt x="114" y="0"/>
                  </a:moveTo>
                  <a:cubicBezTo>
                    <a:pt x="88" y="55"/>
                    <a:pt x="49" y="101"/>
                    <a:pt x="0" y="132"/>
                  </a:cubicBezTo>
                  <a:cubicBezTo>
                    <a:pt x="2" y="132"/>
                    <a:pt x="5" y="132"/>
                    <a:pt x="7" y="132"/>
                  </a:cubicBezTo>
                  <a:cubicBezTo>
                    <a:pt x="55" y="101"/>
                    <a:pt x="94" y="55"/>
                    <a:pt x="120" y="1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í$ľïḓe"/>
            <p:cNvSpPr/>
            <p:nvPr/>
          </p:nvSpPr>
          <p:spPr bwMode="auto">
            <a:xfrm>
              <a:off x="3868738" y="5245101"/>
              <a:ext cx="179388" cy="58738"/>
            </a:xfrm>
            <a:custGeom>
              <a:avLst/>
              <a:gdLst>
                <a:gd name="T0" fmla="*/ 133 w 133"/>
                <a:gd name="T1" fmla="*/ 0 h 44"/>
                <a:gd name="T2" fmla="*/ 126 w 133"/>
                <a:gd name="T3" fmla="*/ 0 h 44"/>
                <a:gd name="T4" fmla="*/ 0 w 133"/>
                <a:gd name="T5" fmla="*/ 44 h 44"/>
                <a:gd name="T6" fmla="*/ 0 w 133"/>
                <a:gd name="T7" fmla="*/ 44 h 44"/>
                <a:gd name="T8" fmla="*/ 133 w 13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4">
                  <a:moveTo>
                    <a:pt x="133" y="0"/>
                  </a:moveTo>
                  <a:cubicBezTo>
                    <a:pt x="131" y="0"/>
                    <a:pt x="128" y="0"/>
                    <a:pt x="126" y="0"/>
                  </a:cubicBezTo>
                  <a:cubicBezTo>
                    <a:pt x="88" y="24"/>
                    <a:pt x="46" y="40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8" y="41"/>
                    <a:pt x="93" y="25"/>
                    <a:pt x="13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0" name="íŝļïḑè"/>
            <p:cNvSpPr/>
            <p:nvPr/>
          </p:nvSpPr>
          <p:spPr bwMode="auto">
            <a:xfrm>
              <a:off x="3633788" y="4964113"/>
              <a:ext cx="557213" cy="339725"/>
            </a:xfrm>
            <a:custGeom>
              <a:avLst/>
              <a:gdLst>
                <a:gd name="T0" fmla="*/ 14 w 415"/>
                <a:gd name="T1" fmla="*/ 60 h 253"/>
                <a:gd name="T2" fmla="*/ 0 w 415"/>
                <a:gd name="T3" fmla="*/ 62 h 253"/>
                <a:gd name="T4" fmla="*/ 20 w 415"/>
                <a:gd name="T5" fmla="*/ 107 h 253"/>
                <a:gd name="T6" fmla="*/ 26 w 415"/>
                <a:gd name="T7" fmla="*/ 87 h 253"/>
                <a:gd name="T8" fmla="*/ 14 w 415"/>
                <a:gd name="T9" fmla="*/ 60 h 253"/>
                <a:gd name="T10" fmla="*/ 17 w 415"/>
                <a:gd name="T11" fmla="*/ 0 h 253"/>
                <a:gd name="T12" fmla="*/ 15 w 415"/>
                <a:gd name="T13" fmla="*/ 12 h 253"/>
                <a:gd name="T14" fmla="*/ 31 w 415"/>
                <a:gd name="T15" fmla="*/ 40 h 253"/>
                <a:gd name="T16" fmla="*/ 31 w 415"/>
                <a:gd name="T17" fmla="*/ 43 h 253"/>
                <a:gd name="T18" fmla="*/ 29 w 415"/>
                <a:gd name="T19" fmla="*/ 49 h 253"/>
                <a:gd name="T20" fmla="*/ 42 w 415"/>
                <a:gd name="T21" fmla="*/ 79 h 253"/>
                <a:gd name="T22" fmla="*/ 28 w 415"/>
                <a:gd name="T23" fmla="*/ 122 h 253"/>
                <a:gd name="T24" fmla="*/ 175 w 415"/>
                <a:gd name="T25" fmla="*/ 253 h 253"/>
                <a:gd name="T26" fmla="*/ 301 w 415"/>
                <a:gd name="T27" fmla="*/ 209 h 253"/>
                <a:gd name="T28" fmla="*/ 415 w 415"/>
                <a:gd name="T29" fmla="*/ 77 h 253"/>
                <a:gd name="T30" fmla="*/ 312 w 415"/>
                <a:gd name="T31" fmla="*/ 57 h 253"/>
                <a:gd name="T32" fmla="*/ 312 w 415"/>
                <a:gd name="T33" fmla="*/ 57 h 253"/>
                <a:gd name="T34" fmla="*/ 214 w 415"/>
                <a:gd name="T35" fmla="*/ 39 h 253"/>
                <a:gd name="T36" fmla="*/ 211 w 415"/>
                <a:gd name="T37" fmla="*/ 37 h 253"/>
                <a:gd name="T38" fmla="*/ 204 w 415"/>
                <a:gd name="T39" fmla="*/ 36 h 253"/>
                <a:gd name="T40" fmla="*/ 207 w 415"/>
                <a:gd name="T41" fmla="*/ 39 h 253"/>
                <a:gd name="T42" fmla="*/ 163 w 415"/>
                <a:gd name="T43" fmla="*/ 29 h 253"/>
                <a:gd name="T44" fmla="*/ 162 w 415"/>
                <a:gd name="T45" fmla="*/ 28 h 253"/>
                <a:gd name="T46" fmla="*/ 17 w 415"/>
                <a:gd name="T4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" h="253">
                  <a:moveTo>
                    <a:pt x="14" y="60"/>
                  </a:moveTo>
                  <a:cubicBezTo>
                    <a:pt x="9" y="61"/>
                    <a:pt x="3" y="62"/>
                    <a:pt x="0" y="62"/>
                  </a:cubicBezTo>
                  <a:cubicBezTo>
                    <a:pt x="6" y="78"/>
                    <a:pt x="12" y="93"/>
                    <a:pt x="20" y="107"/>
                  </a:cubicBezTo>
                  <a:cubicBezTo>
                    <a:pt x="24" y="102"/>
                    <a:pt x="26" y="94"/>
                    <a:pt x="26" y="87"/>
                  </a:cubicBezTo>
                  <a:cubicBezTo>
                    <a:pt x="26" y="76"/>
                    <a:pt x="21" y="67"/>
                    <a:pt x="14" y="60"/>
                  </a:cubicBezTo>
                  <a:moveTo>
                    <a:pt x="17" y="0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31" y="22"/>
                    <a:pt x="31" y="40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1" y="45"/>
                    <a:pt x="30" y="47"/>
                    <a:pt x="29" y="49"/>
                  </a:cubicBezTo>
                  <a:cubicBezTo>
                    <a:pt x="35" y="57"/>
                    <a:pt x="40" y="66"/>
                    <a:pt x="42" y="79"/>
                  </a:cubicBezTo>
                  <a:cubicBezTo>
                    <a:pt x="46" y="100"/>
                    <a:pt x="38" y="114"/>
                    <a:pt x="28" y="122"/>
                  </a:cubicBezTo>
                  <a:cubicBezTo>
                    <a:pt x="62" y="182"/>
                    <a:pt x="114" y="228"/>
                    <a:pt x="175" y="253"/>
                  </a:cubicBezTo>
                  <a:cubicBezTo>
                    <a:pt x="221" y="249"/>
                    <a:pt x="263" y="233"/>
                    <a:pt x="301" y="209"/>
                  </a:cubicBezTo>
                  <a:cubicBezTo>
                    <a:pt x="350" y="178"/>
                    <a:pt x="389" y="132"/>
                    <a:pt x="415" y="77"/>
                  </a:cubicBezTo>
                  <a:cubicBezTo>
                    <a:pt x="312" y="57"/>
                    <a:pt x="312" y="57"/>
                    <a:pt x="312" y="57"/>
                  </a:cubicBezTo>
                  <a:cubicBezTo>
                    <a:pt x="312" y="57"/>
                    <a:pt x="312" y="57"/>
                    <a:pt x="312" y="57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6" y="38"/>
                    <a:pt x="207" y="39"/>
                    <a:pt x="207" y="39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29"/>
                    <a:pt x="163" y="28"/>
                    <a:pt x="162" y="28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îṡlîḑe"/>
            <p:cNvSpPr/>
            <p:nvPr/>
          </p:nvSpPr>
          <p:spPr bwMode="auto">
            <a:xfrm>
              <a:off x="6653213" y="3479801"/>
              <a:ext cx="652463" cy="849313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íSlîḋé"/>
            <p:cNvSpPr/>
            <p:nvPr/>
          </p:nvSpPr>
          <p:spPr bwMode="auto">
            <a:xfrm>
              <a:off x="6705600" y="3497263"/>
              <a:ext cx="442913" cy="654050"/>
            </a:xfrm>
            <a:custGeom>
              <a:avLst/>
              <a:gdLst>
                <a:gd name="T0" fmla="*/ 306 w 330"/>
                <a:gd name="T1" fmla="*/ 230 h 488"/>
                <a:gd name="T2" fmla="*/ 289 w 330"/>
                <a:gd name="T3" fmla="*/ 488 h 488"/>
                <a:gd name="T4" fmla="*/ 330 w 330"/>
                <a:gd name="T5" fmla="*/ 311 h 488"/>
                <a:gd name="T6" fmla="*/ 328 w 330"/>
                <a:gd name="T7" fmla="*/ 270 h 488"/>
                <a:gd name="T8" fmla="*/ 312 w 330"/>
                <a:gd name="T9" fmla="*/ 240 h 488"/>
                <a:gd name="T10" fmla="*/ 306 w 330"/>
                <a:gd name="T11" fmla="*/ 230 h 488"/>
                <a:gd name="T12" fmla="*/ 135 w 330"/>
                <a:gd name="T13" fmla="*/ 0 h 488"/>
                <a:gd name="T14" fmla="*/ 0 w 330"/>
                <a:gd name="T15" fmla="*/ 131 h 488"/>
                <a:gd name="T16" fmla="*/ 153 w 330"/>
                <a:gd name="T17" fmla="*/ 153 h 488"/>
                <a:gd name="T18" fmla="*/ 153 w 330"/>
                <a:gd name="T19" fmla="*/ 154 h 488"/>
                <a:gd name="T20" fmla="*/ 153 w 330"/>
                <a:gd name="T21" fmla="*/ 153 h 488"/>
                <a:gd name="T22" fmla="*/ 230 w 330"/>
                <a:gd name="T23" fmla="*/ 172 h 488"/>
                <a:gd name="T24" fmla="*/ 234 w 330"/>
                <a:gd name="T25" fmla="*/ 95 h 488"/>
                <a:gd name="T26" fmla="*/ 239 w 330"/>
                <a:gd name="T27" fmla="*/ 63 h 488"/>
                <a:gd name="T28" fmla="*/ 135 w 330"/>
                <a:gd name="T2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" h="488">
                  <a:moveTo>
                    <a:pt x="306" y="230"/>
                  </a:moveTo>
                  <a:cubicBezTo>
                    <a:pt x="289" y="488"/>
                    <a:pt x="289" y="488"/>
                    <a:pt x="289" y="488"/>
                  </a:cubicBezTo>
                  <a:cubicBezTo>
                    <a:pt x="315" y="438"/>
                    <a:pt x="330" y="377"/>
                    <a:pt x="330" y="311"/>
                  </a:cubicBezTo>
                  <a:cubicBezTo>
                    <a:pt x="330" y="297"/>
                    <a:pt x="330" y="283"/>
                    <a:pt x="328" y="270"/>
                  </a:cubicBezTo>
                  <a:cubicBezTo>
                    <a:pt x="312" y="240"/>
                    <a:pt x="312" y="240"/>
                    <a:pt x="312" y="240"/>
                  </a:cubicBezTo>
                  <a:cubicBezTo>
                    <a:pt x="306" y="230"/>
                    <a:pt x="306" y="230"/>
                    <a:pt x="306" y="230"/>
                  </a:cubicBezTo>
                  <a:moveTo>
                    <a:pt x="135" y="0"/>
                  </a:moveTo>
                  <a:cubicBezTo>
                    <a:pt x="79" y="22"/>
                    <a:pt x="31" y="69"/>
                    <a:pt x="0" y="131"/>
                  </a:cubicBezTo>
                  <a:cubicBezTo>
                    <a:pt x="68" y="136"/>
                    <a:pt x="134" y="144"/>
                    <a:pt x="153" y="153"/>
                  </a:cubicBezTo>
                  <a:cubicBezTo>
                    <a:pt x="153" y="153"/>
                    <a:pt x="153" y="154"/>
                    <a:pt x="153" y="154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200" y="162"/>
                    <a:pt x="230" y="172"/>
                  </a:cubicBezTo>
                  <a:cubicBezTo>
                    <a:pt x="234" y="95"/>
                    <a:pt x="234" y="95"/>
                    <a:pt x="234" y="95"/>
                  </a:cubicBezTo>
                  <a:cubicBezTo>
                    <a:pt x="234" y="95"/>
                    <a:pt x="236" y="82"/>
                    <a:pt x="239" y="63"/>
                  </a:cubicBezTo>
                  <a:cubicBezTo>
                    <a:pt x="209" y="32"/>
                    <a:pt x="174" y="10"/>
                    <a:pt x="135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3" name="ïSlïḑé"/>
            <p:cNvSpPr/>
            <p:nvPr/>
          </p:nvSpPr>
          <p:spPr bwMode="auto">
            <a:xfrm>
              <a:off x="5545138" y="3578226"/>
              <a:ext cx="214313" cy="354013"/>
            </a:xfrm>
            <a:custGeom>
              <a:avLst/>
              <a:gdLst>
                <a:gd name="T0" fmla="*/ 156 w 160"/>
                <a:gd name="T1" fmla="*/ 176 h 264"/>
                <a:gd name="T2" fmla="*/ 160 w 160"/>
                <a:gd name="T3" fmla="*/ 61 h 264"/>
                <a:gd name="T4" fmla="*/ 115 w 160"/>
                <a:gd name="T5" fmla="*/ 7 h 264"/>
                <a:gd name="T6" fmla="*/ 41 w 160"/>
                <a:gd name="T7" fmla="*/ 0 h 264"/>
                <a:gd name="T8" fmla="*/ 27 w 160"/>
                <a:gd name="T9" fmla="*/ 214 h 264"/>
                <a:gd name="T10" fmla="*/ 156 w 160"/>
                <a:gd name="T11" fmla="*/ 17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4">
                  <a:moveTo>
                    <a:pt x="156" y="176"/>
                  </a:moveTo>
                  <a:cubicBezTo>
                    <a:pt x="160" y="61"/>
                    <a:pt x="160" y="61"/>
                    <a:pt x="160" y="61"/>
                  </a:cubicBezTo>
                  <a:cubicBezTo>
                    <a:pt x="160" y="61"/>
                    <a:pt x="138" y="12"/>
                    <a:pt x="115" y="7"/>
                  </a:cubicBezTo>
                  <a:cubicBezTo>
                    <a:pt x="93" y="3"/>
                    <a:pt x="41" y="0"/>
                    <a:pt x="41" y="0"/>
                  </a:cubicBezTo>
                  <a:cubicBezTo>
                    <a:pt x="41" y="0"/>
                    <a:pt x="0" y="165"/>
                    <a:pt x="27" y="214"/>
                  </a:cubicBezTo>
                  <a:cubicBezTo>
                    <a:pt x="54" y="264"/>
                    <a:pt x="156" y="176"/>
                    <a:pt x="156" y="176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4" name="ïšḻîḍè"/>
            <p:cNvSpPr/>
            <p:nvPr/>
          </p:nvSpPr>
          <p:spPr bwMode="auto">
            <a:xfrm>
              <a:off x="5588000" y="3578226"/>
              <a:ext cx="165100" cy="215900"/>
            </a:xfrm>
            <a:custGeom>
              <a:avLst/>
              <a:gdLst>
                <a:gd name="T0" fmla="*/ 101 w 123"/>
                <a:gd name="T1" fmla="*/ 146 h 161"/>
                <a:gd name="T2" fmla="*/ 92 w 123"/>
                <a:gd name="T3" fmla="*/ 160 h 161"/>
                <a:gd name="T4" fmla="*/ 110 w 123"/>
                <a:gd name="T5" fmla="*/ 161 h 161"/>
                <a:gd name="T6" fmla="*/ 110 w 123"/>
                <a:gd name="T7" fmla="*/ 160 h 161"/>
                <a:gd name="T8" fmla="*/ 101 w 123"/>
                <a:gd name="T9" fmla="*/ 146 h 161"/>
                <a:gd name="T10" fmla="*/ 9 w 123"/>
                <a:gd name="T11" fmla="*/ 0 h 161"/>
                <a:gd name="T12" fmla="*/ 9 w 123"/>
                <a:gd name="T13" fmla="*/ 0 h 161"/>
                <a:gd name="T14" fmla="*/ 22 w 123"/>
                <a:gd name="T15" fmla="*/ 19 h 161"/>
                <a:gd name="T16" fmla="*/ 3 w 123"/>
                <a:gd name="T17" fmla="*/ 108 h 161"/>
                <a:gd name="T18" fmla="*/ 26 w 123"/>
                <a:gd name="T19" fmla="*/ 122 h 161"/>
                <a:gd name="T20" fmla="*/ 21 w 123"/>
                <a:gd name="T21" fmla="*/ 127 h 161"/>
                <a:gd name="T22" fmla="*/ 21 w 123"/>
                <a:gd name="T23" fmla="*/ 127 h 161"/>
                <a:gd name="T24" fmla="*/ 21 w 123"/>
                <a:gd name="T25" fmla="*/ 127 h 161"/>
                <a:gd name="T26" fmla="*/ 21 w 123"/>
                <a:gd name="T27" fmla="*/ 127 h 161"/>
                <a:gd name="T28" fmla="*/ 10 w 123"/>
                <a:gd name="T29" fmla="*/ 131 h 161"/>
                <a:gd name="T30" fmla="*/ 1 w 123"/>
                <a:gd name="T31" fmla="*/ 129 h 161"/>
                <a:gd name="T32" fmla="*/ 0 w 123"/>
                <a:gd name="T33" fmla="*/ 156 h 161"/>
                <a:gd name="T34" fmla="*/ 69 w 123"/>
                <a:gd name="T35" fmla="*/ 159 h 161"/>
                <a:gd name="T36" fmla="*/ 85 w 123"/>
                <a:gd name="T37" fmla="*/ 118 h 161"/>
                <a:gd name="T38" fmla="*/ 77 w 123"/>
                <a:gd name="T39" fmla="*/ 105 h 161"/>
                <a:gd name="T40" fmla="*/ 123 w 123"/>
                <a:gd name="T41" fmla="*/ 51 h 161"/>
                <a:gd name="T42" fmla="*/ 83 w 123"/>
                <a:gd name="T43" fmla="*/ 7 h 161"/>
                <a:gd name="T44" fmla="*/ 9 w 123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61">
                  <a:moveTo>
                    <a:pt x="101" y="146"/>
                  </a:moveTo>
                  <a:cubicBezTo>
                    <a:pt x="98" y="150"/>
                    <a:pt x="95" y="155"/>
                    <a:pt x="92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01" y="146"/>
                    <a:pt x="101" y="146"/>
                    <a:pt x="101" y="146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21" y="4"/>
                    <a:pt x="26" y="10"/>
                    <a:pt x="22" y="19"/>
                  </a:cubicBezTo>
                  <a:cubicBezTo>
                    <a:pt x="22" y="19"/>
                    <a:pt x="9" y="63"/>
                    <a:pt x="3" y="108"/>
                  </a:cubicBezTo>
                  <a:cubicBezTo>
                    <a:pt x="9" y="115"/>
                    <a:pt x="17" y="121"/>
                    <a:pt x="26" y="122"/>
                  </a:cubicBezTo>
                  <a:cubicBezTo>
                    <a:pt x="25" y="124"/>
                    <a:pt x="23" y="126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18" y="130"/>
                    <a:pt x="14" y="131"/>
                    <a:pt x="10" y="131"/>
                  </a:cubicBezTo>
                  <a:cubicBezTo>
                    <a:pt x="7" y="131"/>
                    <a:pt x="4" y="130"/>
                    <a:pt x="1" y="129"/>
                  </a:cubicBezTo>
                  <a:cubicBezTo>
                    <a:pt x="0" y="138"/>
                    <a:pt x="0" y="148"/>
                    <a:pt x="0" y="156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3" y="144"/>
                    <a:pt x="78" y="130"/>
                    <a:pt x="85" y="118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100" y="79"/>
                    <a:pt x="123" y="51"/>
                  </a:cubicBezTo>
                  <a:cubicBezTo>
                    <a:pt x="115" y="37"/>
                    <a:pt x="99" y="10"/>
                    <a:pt x="83" y="7"/>
                  </a:cubicBezTo>
                  <a:cubicBezTo>
                    <a:pt x="61" y="3"/>
                    <a:pt x="9" y="0"/>
                    <a:pt x="9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íṡlídé"/>
            <p:cNvSpPr/>
            <p:nvPr/>
          </p:nvSpPr>
          <p:spPr bwMode="auto">
            <a:xfrm>
              <a:off x="5176838" y="3552826"/>
              <a:ext cx="466725" cy="282575"/>
            </a:xfrm>
            <a:custGeom>
              <a:avLst/>
              <a:gdLst>
                <a:gd name="T0" fmla="*/ 14 w 348"/>
                <a:gd name="T1" fmla="*/ 183 h 211"/>
                <a:gd name="T2" fmla="*/ 88 w 348"/>
                <a:gd name="T3" fmla="*/ 21 h 211"/>
                <a:gd name="T4" fmla="*/ 121 w 348"/>
                <a:gd name="T5" fmla="*/ 19 h 211"/>
                <a:gd name="T6" fmla="*/ 328 w 348"/>
                <a:gd name="T7" fmla="*/ 38 h 211"/>
                <a:gd name="T8" fmla="*/ 315 w 348"/>
                <a:gd name="T9" fmla="*/ 211 h 211"/>
                <a:gd name="T10" fmla="*/ 14 w 348"/>
                <a:gd name="T11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211">
                  <a:moveTo>
                    <a:pt x="14" y="183"/>
                  </a:moveTo>
                  <a:cubicBezTo>
                    <a:pt x="14" y="183"/>
                    <a:pt x="0" y="23"/>
                    <a:pt x="88" y="21"/>
                  </a:cubicBezTo>
                  <a:cubicBezTo>
                    <a:pt x="99" y="20"/>
                    <a:pt x="110" y="20"/>
                    <a:pt x="121" y="19"/>
                  </a:cubicBezTo>
                  <a:cubicBezTo>
                    <a:pt x="182" y="13"/>
                    <a:pt x="348" y="0"/>
                    <a:pt x="328" y="38"/>
                  </a:cubicBezTo>
                  <a:cubicBezTo>
                    <a:pt x="328" y="38"/>
                    <a:pt x="288" y="177"/>
                    <a:pt x="315" y="211"/>
                  </a:cubicBezTo>
                  <a:cubicBezTo>
                    <a:pt x="14" y="183"/>
                    <a:pt x="14" y="183"/>
                    <a:pt x="14" y="183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ïṩľíďe"/>
            <p:cNvSpPr/>
            <p:nvPr/>
          </p:nvSpPr>
          <p:spPr bwMode="auto">
            <a:xfrm>
              <a:off x="6834188" y="3702051"/>
              <a:ext cx="236538" cy="496888"/>
            </a:xfrm>
            <a:custGeom>
              <a:avLst/>
              <a:gdLst>
                <a:gd name="T0" fmla="*/ 21 w 176"/>
                <a:gd name="T1" fmla="*/ 366 h 370"/>
                <a:gd name="T2" fmla="*/ 138 w 176"/>
                <a:gd name="T3" fmla="*/ 370 h 370"/>
                <a:gd name="T4" fmla="*/ 166 w 176"/>
                <a:gd name="T5" fmla="*/ 136 h 370"/>
                <a:gd name="T6" fmla="*/ 154 w 176"/>
                <a:gd name="T7" fmla="*/ 27 h 370"/>
                <a:gd name="T8" fmla="*/ 58 w 176"/>
                <a:gd name="T9" fmla="*/ 0 h 370"/>
                <a:gd name="T10" fmla="*/ 4 w 176"/>
                <a:gd name="T11" fmla="*/ 124 h 370"/>
                <a:gd name="T12" fmla="*/ 0 w 176"/>
                <a:gd name="T13" fmla="*/ 235 h 370"/>
                <a:gd name="T14" fmla="*/ 21 w 176"/>
                <a:gd name="T15" fmla="*/ 36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370">
                  <a:moveTo>
                    <a:pt x="21" y="366"/>
                  </a:moveTo>
                  <a:cubicBezTo>
                    <a:pt x="138" y="370"/>
                    <a:pt x="138" y="370"/>
                    <a:pt x="138" y="370"/>
                  </a:cubicBezTo>
                  <a:cubicBezTo>
                    <a:pt x="138" y="370"/>
                    <a:pt x="159" y="153"/>
                    <a:pt x="166" y="136"/>
                  </a:cubicBezTo>
                  <a:cubicBezTo>
                    <a:pt x="172" y="120"/>
                    <a:pt x="176" y="38"/>
                    <a:pt x="154" y="27"/>
                  </a:cubicBezTo>
                  <a:cubicBezTo>
                    <a:pt x="132" y="15"/>
                    <a:pt x="58" y="0"/>
                    <a:pt x="58" y="0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1" y="366"/>
                    <a:pt x="21" y="366"/>
                    <a:pt x="21" y="366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ïS1íḑe"/>
            <p:cNvSpPr/>
            <p:nvPr/>
          </p:nvSpPr>
          <p:spPr bwMode="auto">
            <a:xfrm>
              <a:off x="6869113" y="3702051"/>
              <a:ext cx="146050" cy="466725"/>
            </a:xfrm>
            <a:custGeom>
              <a:avLst/>
              <a:gdLst>
                <a:gd name="T0" fmla="*/ 32 w 109"/>
                <a:gd name="T1" fmla="*/ 0 h 347"/>
                <a:gd name="T2" fmla="*/ 32 w 109"/>
                <a:gd name="T3" fmla="*/ 1 h 347"/>
                <a:gd name="T4" fmla="*/ 26 w 109"/>
                <a:gd name="T5" fmla="*/ 347 h 347"/>
                <a:gd name="T6" fmla="*/ 91 w 109"/>
                <a:gd name="T7" fmla="*/ 347 h 347"/>
                <a:gd name="T8" fmla="*/ 109 w 109"/>
                <a:gd name="T9" fmla="*/ 19 h 347"/>
                <a:gd name="T10" fmla="*/ 32 w 109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47">
                  <a:moveTo>
                    <a:pt x="32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1" y="6"/>
                    <a:pt x="0" y="247"/>
                    <a:pt x="26" y="347"/>
                  </a:cubicBezTo>
                  <a:cubicBezTo>
                    <a:pt x="91" y="347"/>
                    <a:pt x="91" y="347"/>
                    <a:pt x="91" y="347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79" y="9"/>
                    <a:pt x="32" y="0"/>
                    <a:pt x="32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ïṧ1ïďé"/>
            <p:cNvSpPr/>
            <p:nvPr/>
          </p:nvSpPr>
          <p:spPr bwMode="auto">
            <a:xfrm>
              <a:off x="6200775" y="3660776"/>
              <a:ext cx="715963" cy="868363"/>
            </a:xfrm>
            <a:custGeom>
              <a:avLst/>
              <a:gdLst>
                <a:gd name="T0" fmla="*/ 209 w 534"/>
                <a:gd name="T1" fmla="*/ 38 h 647"/>
                <a:gd name="T2" fmla="*/ 209 w 534"/>
                <a:gd name="T3" fmla="*/ 14 h 647"/>
                <a:gd name="T4" fmla="*/ 222 w 534"/>
                <a:gd name="T5" fmla="*/ 0 h 647"/>
                <a:gd name="T6" fmla="*/ 223 w 534"/>
                <a:gd name="T7" fmla="*/ 0 h 647"/>
                <a:gd name="T8" fmla="*/ 530 w 534"/>
                <a:gd name="T9" fmla="*/ 31 h 647"/>
                <a:gd name="T10" fmla="*/ 534 w 534"/>
                <a:gd name="T11" fmla="*/ 405 h 647"/>
                <a:gd name="T12" fmla="*/ 519 w 534"/>
                <a:gd name="T13" fmla="*/ 647 h 647"/>
                <a:gd name="T14" fmla="*/ 0 w 534"/>
                <a:gd name="T15" fmla="*/ 608 h 647"/>
                <a:gd name="T16" fmla="*/ 209 w 534"/>
                <a:gd name="T17" fmla="*/ 38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4" h="647">
                  <a:moveTo>
                    <a:pt x="209" y="38"/>
                  </a:moveTo>
                  <a:cubicBezTo>
                    <a:pt x="209" y="14"/>
                    <a:pt x="209" y="14"/>
                    <a:pt x="209" y="14"/>
                  </a:cubicBezTo>
                  <a:cubicBezTo>
                    <a:pt x="208" y="6"/>
                    <a:pt x="214" y="0"/>
                    <a:pt x="222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81" y="2"/>
                    <a:pt x="493" y="13"/>
                    <a:pt x="530" y="31"/>
                  </a:cubicBezTo>
                  <a:cubicBezTo>
                    <a:pt x="530" y="31"/>
                    <a:pt x="490" y="333"/>
                    <a:pt x="534" y="405"/>
                  </a:cubicBezTo>
                  <a:cubicBezTo>
                    <a:pt x="519" y="647"/>
                    <a:pt x="519" y="647"/>
                    <a:pt x="519" y="647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209" y="38"/>
                    <a:pt x="209" y="38"/>
                    <a:pt x="209" y="38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ïṣ1iḋê"/>
            <p:cNvSpPr/>
            <p:nvPr/>
          </p:nvSpPr>
          <p:spPr bwMode="auto">
            <a:xfrm>
              <a:off x="6488113" y="3195638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0 h 3"/>
                <a:gd name="T4" fmla="*/ 1 w 4"/>
                <a:gd name="T5" fmla="*/ 3 h 3"/>
                <a:gd name="T6" fmla="*/ 4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í$ḻïḋe"/>
            <p:cNvSpPr/>
            <p:nvPr/>
          </p:nvSpPr>
          <p:spPr bwMode="auto">
            <a:xfrm>
              <a:off x="7031038" y="3216276"/>
              <a:ext cx="68263" cy="26988"/>
            </a:xfrm>
            <a:custGeom>
              <a:avLst/>
              <a:gdLst>
                <a:gd name="T0" fmla="*/ 0 w 51"/>
                <a:gd name="T1" fmla="*/ 0 h 21"/>
                <a:gd name="T2" fmla="*/ 0 w 51"/>
                <a:gd name="T3" fmla="*/ 3 h 21"/>
                <a:gd name="T4" fmla="*/ 51 w 51"/>
                <a:gd name="T5" fmla="*/ 21 h 21"/>
                <a:gd name="T6" fmla="*/ 51 w 51"/>
                <a:gd name="T7" fmla="*/ 18 h 21"/>
                <a:gd name="T8" fmla="*/ 0 w 5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3" y="6"/>
                    <a:pt x="33" y="12"/>
                    <a:pt x="51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35" y="10"/>
                    <a:pt x="18" y="4"/>
                    <a:pt x="0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ï$ḻîḓé"/>
            <p:cNvSpPr/>
            <p:nvPr/>
          </p:nvSpPr>
          <p:spPr bwMode="auto">
            <a:xfrm>
              <a:off x="4718050" y="4189413"/>
              <a:ext cx="180975" cy="123825"/>
            </a:xfrm>
            <a:custGeom>
              <a:avLst/>
              <a:gdLst>
                <a:gd name="T0" fmla="*/ 135 w 135"/>
                <a:gd name="T1" fmla="*/ 37 h 92"/>
                <a:gd name="T2" fmla="*/ 130 w 135"/>
                <a:gd name="T3" fmla="*/ 52 h 92"/>
                <a:gd name="T4" fmla="*/ 117 w 135"/>
                <a:gd name="T5" fmla="*/ 86 h 92"/>
                <a:gd name="T6" fmla="*/ 79 w 135"/>
                <a:gd name="T7" fmla="*/ 90 h 92"/>
                <a:gd name="T8" fmla="*/ 0 w 135"/>
                <a:gd name="T9" fmla="*/ 65 h 92"/>
                <a:gd name="T10" fmla="*/ 20 w 135"/>
                <a:gd name="T11" fmla="*/ 50 h 92"/>
                <a:gd name="T12" fmla="*/ 43 w 135"/>
                <a:gd name="T13" fmla="*/ 28 h 92"/>
                <a:gd name="T14" fmla="*/ 74 w 135"/>
                <a:gd name="T15" fmla="*/ 5 h 92"/>
                <a:gd name="T16" fmla="*/ 82 w 135"/>
                <a:gd name="T17" fmla="*/ 0 h 92"/>
                <a:gd name="T18" fmla="*/ 135 w 135"/>
                <a:gd name="T19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92">
                  <a:moveTo>
                    <a:pt x="135" y="37"/>
                  </a:moveTo>
                  <a:cubicBezTo>
                    <a:pt x="135" y="37"/>
                    <a:pt x="133" y="44"/>
                    <a:pt x="130" y="52"/>
                  </a:cubicBezTo>
                  <a:cubicBezTo>
                    <a:pt x="126" y="66"/>
                    <a:pt x="119" y="84"/>
                    <a:pt x="117" y="86"/>
                  </a:cubicBezTo>
                  <a:cubicBezTo>
                    <a:pt x="115" y="88"/>
                    <a:pt x="98" y="89"/>
                    <a:pt x="79" y="90"/>
                  </a:cubicBezTo>
                  <a:cubicBezTo>
                    <a:pt x="51" y="92"/>
                    <a:pt x="22" y="83"/>
                    <a:pt x="0" y="65"/>
                  </a:cubicBezTo>
                  <a:cubicBezTo>
                    <a:pt x="0" y="65"/>
                    <a:pt x="9" y="58"/>
                    <a:pt x="20" y="50"/>
                  </a:cubicBezTo>
                  <a:cubicBezTo>
                    <a:pt x="30" y="41"/>
                    <a:pt x="41" y="32"/>
                    <a:pt x="43" y="28"/>
                  </a:cubicBezTo>
                  <a:cubicBezTo>
                    <a:pt x="46" y="22"/>
                    <a:pt x="64" y="11"/>
                    <a:pt x="74" y="5"/>
                  </a:cubicBezTo>
                  <a:cubicBezTo>
                    <a:pt x="79" y="2"/>
                    <a:pt x="82" y="0"/>
                    <a:pt x="82" y="0"/>
                  </a:cubicBezTo>
                  <a:cubicBezTo>
                    <a:pt x="135" y="37"/>
                    <a:pt x="135" y="37"/>
                    <a:pt x="135" y="37"/>
                  </a:cubicBezTo>
                </a:path>
              </a:pathLst>
            </a:custGeom>
            <a:solidFill>
              <a:srgbClr val="F89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iṩ1idé"/>
            <p:cNvSpPr/>
            <p:nvPr/>
          </p:nvSpPr>
          <p:spPr bwMode="auto">
            <a:xfrm>
              <a:off x="4579938" y="4213226"/>
              <a:ext cx="288925" cy="101600"/>
            </a:xfrm>
            <a:custGeom>
              <a:avLst/>
              <a:gdLst>
                <a:gd name="T0" fmla="*/ 216 w 216"/>
                <a:gd name="T1" fmla="*/ 76 h 76"/>
                <a:gd name="T2" fmla="*/ 18 w 216"/>
                <a:gd name="T3" fmla="*/ 65 h 76"/>
                <a:gd name="T4" fmla="*/ 4 w 216"/>
                <a:gd name="T5" fmla="*/ 49 h 76"/>
                <a:gd name="T6" fmla="*/ 20 w 216"/>
                <a:gd name="T7" fmla="*/ 42 h 76"/>
                <a:gd name="T8" fmla="*/ 65 w 216"/>
                <a:gd name="T9" fmla="*/ 49 h 76"/>
                <a:gd name="T10" fmla="*/ 101 w 216"/>
                <a:gd name="T11" fmla="*/ 51 h 76"/>
                <a:gd name="T12" fmla="*/ 126 w 216"/>
                <a:gd name="T13" fmla="*/ 49 h 76"/>
                <a:gd name="T14" fmla="*/ 75 w 216"/>
                <a:gd name="T15" fmla="*/ 8 h 76"/>
                <a:gd name="T16" fmla="*/ 76 w 216"/>
                <a:gd name="T17" fmla="*/ 8 h 76"/>
                <a:gd name="T18" fmla="*/ 87 w 216"/>
                <a:gd name="T19" fmla="*/ 0 h 76"/>
                <a:gd name="T20" fmla="*/ 145 w 216"/>
                <a:gd name="T21" fmla="*/ 54 h 76"/>
                <a:gd name="T22" fmla="*/ 145 w 216"/>
                <a:gd name="T23" fmla="*/ 54 h 76"/>
                <a:gd name="T24" fmla="*/ 205 w 216"/>
                <a:gd name="T25" fmla="*/ 71 h 76"/>
                <a:gd name="T26" fmla="*/ 216 w 216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76">
                  <a:moveTo>
                    <a:pt x="216" y="76"/>
                  </a:moveTo>
                  <a:cubicBezTo>
                    <a:pt x="216" y="76"/>
                    <a:pt x="29" y="67"/>
                    <a:pt x="18" y="65"/>
                  </a:cubicBezTo>
                  <a:cubicBezTo>
                    <a:pt x="6" y="62"/>
                    <a:pt x="4" y="49"/>
                    <a:pt x="4" y="49"/>
                  </a:cubicBezTo>
                  <a:cubicBezTo>
                    <a:pt x="0" y="41"/>
                    <a:pt x="20" y="42"/>
                    <a:pt x="20" y="42"/>
                  </a:cubicBezTo>
                  <a:cubicBezTo>
                    <a:pt x="22" y="43"/>
                    <a:pt x="44" y="46"/>
                    <a:pt x="65" y="49"/>
                  </a:cubicBezTo>
                  <a:cubicBezTo>
                    <a:pt x="81" y="51"/>
                    <a:pt x="97" y="53"/>
                    <a:pt x="101" y="51"/>
                  </a:cubicBezTo>
                  <a:cubicBezTo>
                    <a:pt x="109" y="48"/>
                    <a:pt x="126" y="49"/>
                    <a:pt x="126" y="49"/>
                  </a:cubicBezTo>
                  <a:cubicBezTo>
                    <a:pt x="116" y="18"/>
                    <a:pt x="88" y="10"/>
                    <a:pt x="75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9" y="5"/>
                    <a:pt x="83" y="2"/>
                    <a:pt x="87" y="0"/>
                  </a:cubicBezTo>
                  <a:cubicBezTo>
                    <a:pt x="125" y="1"/>
                    <a:pt x="145" y="54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55"/>
                    <a:pt x="196" y="69"/>
                    <a:pt x="205" y="71"/>
                  </a:cubicBezTo>
                  <a:cubicBezTo>
                    <a:pt x="214" y="72"/>
                    <a:pt x="216" y="76"/>
                    <a:pt x="216" y="76"/>
                  </a:cubicBezTo>
                </a:path>
              </a:pathLst>
            </a:custGeom>
            <a:solidFill>
              <a:srgbClr val="F3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" name="íṡľîḑé"/>
            <p:cNvSpPr/>
            <p:nvPr/>
          </p:nvSpPr>
          <p:spPr bwMode="auto">
            <a:xfrm>
              <a:off x="4414838" y="4179888"/>
              <a:ext cx="325438" cy="163513"/>
            </a:xfrm>
            <a:custGeom>
              <a:avLst/>
              <a:gdLst>
                <a:gd name="T0" fmla="*/ 241 w 243"/>
                <a:gd name="T1" fmla="*/ 118 h 122"/>
                <a:gd name="T2" fmla="*/ 232 w 243"/>
                <a:gd name="T3" fmla="*/ 122 h 122"/>
                <a:gd name="T4" fmla="*/ 223 w 243"/>
                <a:gd name="T5" fmla="*/ 122 h 122"/>
                <a:gd name="T6" fmla="*/ 171 w 243"/>
                <a:gd name="T7" fmla="*/ 110 h 122"/>
                <a:gd name="T8" fmla="*/ 163 w 243"/>
                <a:gd name="T9" fmla="*/ 108 h 122"/>
                <a:gd name="T10" fmla="*/ 162 w 243"/>
                <a:gd name="T11" fmla="*/ 108 h 122"/>
                <a:gd name="T12" fmla="*/ 143 w 243"/>
                <a:gd name="T13" fmla="*/ 104 h 122"/>
                <a:gd name="T14" fmla="*/ 118 w 243"/>
                <a:gd name="T15" fmla="*/ 107 h 122"/>
                <a:gd name="T16" fmla="*/ 82 w 243"/>
                <a:gd name="T17" fmla="*/ 106 h 122"/>
                <a:gd name="T18" fmla="*/ 37 w 243"/>
                <a:gd name="T19" fmla="*/ 102 h 122"/>
                <a:gd name="T20" fmla="*/ 31 w 243"/>
                <a:gd name="T21" fmla="*/ 100 h 122"/>
                <a:gd name="T22" fmla="*/ 21 w 243"/>
                <a:gd name="T23" fmla="*/ 96 h 122"/>
                <a:gd name="T24" fmla="*/ 70 w 243"/>
                <a:gd name="T25" fmla="*/ 75 h 122"/>
                <a:gd name="T26" fmla="*/ 91 w 243"/>
                <a:gd name="T27" fmla="*/ 65 h 122"/>
                <a:gd name="T28" fmla="*/ 92 w 243"/>
                <a:gd name="T29" fmla="*/ 64 h 122"/>
                <a:gd name="T30" fmla="*/ 93 w 243"/>
                <a:gd name="T31" fmla="*/ 63 h 122"/>
                <a:gd name="T32" fmla="*/ 102 w 243"/>
                <a:gd name="T33" fmla="*/ 56 h 122"/>
                <a:gd name="T34" fmla="*/ 104 w 243"/>
                <a:gd name="T35" fmla="*/ 54 h 122"/>
                <a:gd name="T36" fmla="*/ 137 w 243"/>
                <a:gd name="T37" fmla="*/ 35 h 122"/>
                <a:gd name="T38" fmla="*/ 171 w 243"/>
                <a:gd name="T39" fmla="*/ 15 h 122"/>
                <a:gd name="T40" fmla="*/ 176 w 243"/>
                <a:gd name="T41" fmla="*/ 10 h 122"/>
                <a:gd name="T42" fmla="*/ 215 w 243"/>
                <a:gd name="T43" fmla="*/ 0 h 122"/>
                <a:gd name="T44" fmla="*/ 241 w 243"/>
                <a:gd name="T45" fmla="*/ 63 h 122"/>
                <a:gd name="T46" fmla="*/ 242 w 243"/>
                <a:gd name="T47" fmla="*/ 72 h 122"/>
                <a:gd name="T48" fmla="*/ 241 w 243"/>
                <a:gd name="T49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3" h="122">
                  <a:moveTo>
                    <a:pt x="241" y="118"/>
                  </a:moveTo>
                  <a:cubicBezTo>
                    <a:pt x="240" y="120"/>
                    <a:pt x="237" y="122"/>
                    <a:pt x="232" y="122"/>
                  </a:cubicBezTo>
                  <a:cubicBezTo>
                    <a:pt x="229" y="122"/>
                    <a:pt x="226" y="122"/>
                    <a:pt x="223" y="122"/>
                  </a:cubicBezTo>
                  <a:cubicBezTo>
                    <a:pt x="205" y="121"/>
                    <a:pt x="188" y="117"/>
                    <a:pt x="171" y="110"/>
                  </a:cubicBezTo>
                  <a:cubicBezTo>
                    <a:pt x="168" y="109"/>
                    <a:pt x="165" y="108"/>
                    <a:pt x="163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56" y="106"/>
                    <a:pt x="150" y="104"/>
                    <a:pt x="143" y="104"/>
                  </a:cubicBezTo>
                  <a:cubicBezTo>
                    <a:pt x="126" y="102"/>
                    <a:pt x="119" y="106"/>
                    <a:pt x="118" y="107"/>
                  </a:cubicBezTo>
                  <a:cubicBezTo>
                    <a:pt x="118" y="107"/>
                    <a:pt x="102" y="107"/>
                    <a:pt x="82" y="106"/>
                  </a:cubicBezTo>
                  <a:cubicBezTo>
                    <a:pt x="67" y="106"/>
                    <a:pt x="52" y="104"/>
                    <a:pt x="37" y="102"/>
                  </a:cubicBezTo>
                  <a:cubicBezTo>
                    <a:pt x="35" y="101"/>
                    <a:pt x="33" y="101"/>
                    <a:pt x="31" y="100"/>
                  </a:cubicBezTo>
                  <a:cubicBezTo>
                    <a:pt x="28" y="99"/>
                    <a:pt x="24" y="98"/>
                    <a:pt x="21" y="96"/>
                  </a:cubicBezTo>
                  <a:cubicBezTo>
                    <a:pt x="0" y="84"/>
                    <a:pt x="70" y="75"/>
                    <a:pt x="70" y="75"/>
                  </a:cubicBezTo>
                  <a:cubicBezTo>
                    <a:pt x="78" y="74"/>
                    <a:pt x="85" y="71"/>
                    <a:pt x="91" y="65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6" y="60"/>
                    <a:pt x="99" y="58"/>
                    <a:pt x="102" y="56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18" y="45"/>
                    <a:pt x="137" y="35"/>
                    <a:pt x="137" y="35"/>
                  </a:cubicBezTo>
                  <a:cubicBezTo>
                    <a:pt x="150" y="32"/>
                    <a:pt x="162" y="25"/>
                    <a:pt x="171" y="15"/>
                  </a:cubicBezTo>
                  <a:cubicBezTo>
                    <a:pt x="173" y="14"/>
                    <a:pt x="175" y="12"/>
                    <a:pt x="176" y="1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1" y="63"/>
                    <a:pt x="241" y="63"/>
                    <a:pt x="241" y="63"/>
                  </a:cubicBezTo>
                  <a:cubicBezTo>
                    <a:pt x="241" y="63"/>
                    <a:pt x="241" y="67"/>
                    <a:pt x="242" y="72"/>
                  </a:cubicBezTo>
                  <a:cubicBezTo>
                    <a:pt x="242" y="86"/>
                    <a:pt x="243" y="112"/>
                    <a:pt x="241" y="118"/>
                  </a:cubicBezTo>
                </a:path>
              </a:pathLst>
            </a:custGeom>
            <a:solidFill>
              <a:srgbClr val="F89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" name="íṥľîḑè"/>
            <p:cNvSpPr/>
            <p:nvPr/>
          </p:nvSpPr>
          <p:spPr bwMode="auto">
            <a:xfrm>
              <a:off x="4437063" y="4254501"/>
              <a:ext cx="292100" cy="95250"/>
            </a:xfrm>
            <a:custGeom>
              <a:avLst/>
              <a:gdLst>
                <a:gd name="T0" fmla="*/ 217 w 217"/>
                <a:gd name="T1" fmla="*/ 71 h 71"/>
                <a:gd name="T2" fmla="*/ 18 w 217"/>
                <a:gd name="T3" fmla="*/ 68 h 71"/>
                <a:gd name="T4" fmla="*/ 4 w 217"/>
                <a:gd name="T5" fmla="*/ 53 h 71"/>
                <a:gd name="T6" fmla="*/ 20 w 217"/>
                <a:gd name="T7" fmla="*/ 46 h 71"/>
                <a:gd name="T8" fmla="*/ 65 w 217"/>
                <a:gd name="T9" fmla="*/ 51 h 71"/>
                <a:gd name="T10" fmla="*/ 101 w 217"/>
                <a:gd name="T11" fmla="*/ 51 h 71"/>
                <a:gd name="T12" fmla="*/ 126 w 217"/>
                <a:gd name="T13" fmla="*/ 48 h 71"/>
                <a:gd name="T14" fmla="*/ 73 w 217"/>
                <a:gd name="T15" fmla="*/ 10 h 71"/>
                <a:gd name="T16" fmla="*/ 74 w 217"/>
                <a:gd name="T17" fmla="*/ 9 h 71"/>
                <a:gd name="T18" fmla="*/ 84 w 217"/>
                <a:gd name="T19" fmla="*/ 0 h 71"/>
                <a:gd name="T20" fmla="*/ 145 w 217"/>
                <a:gd name="T21" fmla="*/ 52 h 71"/>
                <a:gd name="T22" fmla="*/ 145 w 217"/>
                <a:gd name="T23" fmla="*/ 52 h 71"/>
                <a:gd name="T24" fmla="*/ 205 w 217"/>
                <a:gd name="T25" fmla="*/ 66 h 71"/>
                <a:gd name="T26" fmla="*/ 217 w 217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" h="71">
                  <a:moveTo>
                    <a:pt x="217" y="71"/>
                  </a:moveTo>
                  <a:cubicBezTo>
                    <a:pt x="217" y="71"/>
                    <a:pt x="30" y="70"/>
                    <a:pt x="18" y="68"/>
                  </a:cubicBezTo>
                  <a:cubicBezTo>
                    <a:pt x="7" y="66"/>
                    <a:pt x="4" y="53"/>
                    <a:pt x="4" y="53"/>
                  </a:cubicBezTo>
                  <a:cubicBezTo>
                    <a:pt x="0" y="45"/>
                    <a:pt x="20" y="46"/>
                    <a:pt x="20" y="46"/>
                  </a:cubicBezTo>
                  <a:cubicBezTo>
                    <a:pt x="22" y="46"/>
                    <a:pt x="44" y="49"/>
                    <a:pt x="65" y="51"/>
                  </a:cubicBezTo>
                  <a:cubicBezTo>
                    <a:pt x="81" y="52"/>
                    <a:pt x="97" y="53"/>
                    <a:pt x="101" y="51"/>
                  </a:cubicBezTo>
                  <a:cubicBezTo>
                    <a:pt x="109" y="47"/>
                    <a:pt x="126" y="48"/>
                    <a:pt x="126" y="48"/>
                  </a:cubicBezTo>
                  <a:cubicBezTo>
                    <a:pt x="115" y="17"/>
                    <a:pt x="86" y="11"/>
                    <a:pt x="73" y="10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7" y="6"/>
                    <a:pt x="81" y="3"/>
                    <a:pt x="84" y="0"/>
                  </a:cubicBezTo>
                  <a:cubicBezTo>
                    <a:pt x="123" y="0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0" y="53"/>
                    <a:pt x="196" y="65"/>
                    <a:pt x="205" y="66"/>
                  </a:cubicBezTo>
                  <a:cubicBezTo>
                    <a:pt x="215" y="67"/>
                    <a:pt x="217" y="71"/>
                    <a:pt x="217" y="71"/>
                  </a:cubicBezTo>
                </a:path>
              </a:pathLst>
            </a:custGeom>
            <a:solidFill>
              <a:srgbClr val="F3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" name="îŝlîďê"/>
            <p:cNvSpPr/>
            <p:nvPr/>
          </p:nvSpPr>
          <p:spPr bwMode="auto">
            <a:xfrm>
              <a:off x="4818063" y="4033838"/>
              <a:ext cx="225425" cy="223838"/>
            </a:xfrm>
            <a:custGeom>
              <a:avLst/>
              <a:gdLst>
                <a:gd name="T0" fmla="*/ 168 w 168"/>
                <a:gd name="T1" fmla="*/ 72 h 167"/>
                <a:gd name="T2" fmla="*/ 161 w 168"/>
                <a:gd name="T3" fmla="*/ 94 h 167"/>
                <a:gd name="T4" fmla="*/ 98 w 168"/>
                <a:gd name="T5" fmla="*/ 128 h 167"/>
                <a:gd name="T6" fmla="*/ 78 w 168"/>
                <a:gd name="T7" fmla="*/ 146 h 167"/>
                <a:gd name="T8" fmla="*/ 68 w 168"/>
                <a:gd name="T9" fmla="*/ 154 h 167"/>
                <a:gd name="T10" fmla="*/ 59 w 168"/>
                <a:gd name="T11" fmla="*/ 167 h 167"/>
                <a:gd name="T12" fmla="*/ 7 w 168"/>
                <a:gd name="T13" fmla="*/ 125 h 167"/>
                <a:gd name="T14" fmla="*/ 2 w 168"/>
                <a:gd name="T15" fmla="*/ 114 h 167"/>
                <a:gd name="T16" fmla="*/ 61 w 168"/>
                <a:gd name="T17" fmla="*/ 68 h 167"/>
                <a:gd name="T18" fmla="*/ 92 w 168"/>
                <a:gd name="T19" fmla="*/ 28 h 167"/>
                <a:gd name="T20" fmla="*/ 118 w 168"/>
                <a:gd name="T21" fmla="*/ 6 h 167"/>
                <a:gd name="T22" fmla="*/ 124 w 168"/>
                <a:gd name="T23" fmla="*/ 0 h 167"/>
                <a:gd name="T24" fmla="*/ 168 w 168"/>
                <a:gd name="T25" fmla="*/ 7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67">
                  <a:moveTo>
                    <a:pt x="168" y="72"/>
                  </a:moveTo>
                  <a:cubicBezTo>
                    <a:pt x="161" y="94"/>
                    <a:pt x="161" y="94"/>
                    <a:pt x="161" y="94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81" y="141"/>
                    <a:pt x="78" y="146"/>
                  </a:cubicBezTo>
                  <a:cubicBezTo>
                    <a:pt x="76" y="150"/>
                    <a:pt x="72" y="153"/>
                    <a:pt x="68" y="154"/>
                  </a:cubicBezTo>
                  <a:cubicBezTo>
                    <a:pt x="64" y="158"/>
                    <a:pt x="62" y="162"/>
                    <a:pt x="59" y="167"/>
                  </a:cubicBezTo>
                  <a:cubicBezTo>
                    <a:pt x="59" y="167"/>
                    <a:pt x="21" y="142"/>
                    <a:pt x="7" y="125"/>
                  </a:cubicBezTo>
                  <a:cubicBezTo>
                    <a:pt x="2" y="120"/>
                    <a:pt x="0" y="116"/>
                    <a:pt x="2" y="114"/>
                  </a:cubicBezTo>
                  <a:cubicBezTo>
                    <a:pt x="11" y="104"/>
                    <a:pt x="61" y="68"/>
                    <a:pt x="61" y="68"/>
                  </a:cubicBezTo>
                  <a:cubicBezTo>
                    <a:pt x="61" y="68"/>
                    <a:pt x="91" y="28"/>
                    <a:pt x="92" y="28"/>
                  </a:cubicBezTo>
                  <a:cubicBezTo>
                    <a:pt x="94" y="29"/>
                    <a:pt x="109" y="14"/>
                    <a:pt x="118" y="6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68" y="72"/>
                    <a:pt x="168" y="72"/>
                    <a:pt x="168" y="72"/>
                  </a:cubicBezTo>
                </a:path>
              </a:pathLst>
            </a:custGeom>
            <a:solidFill>
              <a:srgbClr val="BDD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" name="íšḷïḑè"/>
            <p:cNvSpPr/>
            <p:nvPr/>
          </p:nvSpPr>
          <p:spPr bwMode="auto">
            <a:xfrm>
              <a:off x="5175251" y="3360739"/>
              <a:ext cx="276225" cy="395288"/>
            </a:xfrm>
            <a:custGeom>
              <a:avLst/>
              <a:gdLst>
                <a:gd name="T0" fmla="*/ 205 w 205"/>
                <a:gd name="T1" fmla="*/ 142 h 295"/>
                <a:gd name="T2" fmla="*/ 143 w 205"/>
                <a:gd name="T3" fmla="*/ 251 h 295"/>
                <a:gd name="T4" fmla="*/ 121 w 205"/>
                <a:gd name="T5" fmla="*/ 295 h 295"/>
                <a:gd name="T6" fmla="*/ 0 w 205"/>
                <a:gd name="T7" fmla="*/ 277 h 295"/>
                <a:gd name="T8" fmla="*/ 2 w 205"/>
                <a:gd name="T9" fmla="*/ 271 h 295"/>
                <a:gd name="T10" fmla="*/ 13 w 205"/>
                <a:gd name="T11" fmla="*/ 250 h 295"/>
                <a:gd name="T12" fmla="*/ 17 w 205"/>
                <a:gd name="T13" fmla="*/ 240 h 295"/>
                <a:gd name="T14" fmla="*/ 18 w 205"/>
                <a:gd name="T15" fmla="*/ 239 h 295"/>
                <a:gd name="T16" fmla="*/ 31 w 205"/>
                <a:gd name="T17" fmla="*/ 214 h 295"/>
                <a:gd name="T18" fmla="*/ 32 w 205"/>
                <a:gd name="T19" fmla="*/ 213 h 295"/>
                <a:gd name="T20" fmla="*/ 42 w 205"/>
                <a:gd name="T21" fmla="*/ 200 h 295"/>
                <a:gd name="T22" fmla="*/ 61 w 205"/>
                <a:gd name="T23" fmla="*/ 172 h 295"/>
                <a:gd name="T24" fmla="*/ 68 w 205"/>
                <a:gd name="T25" fmla="*/ 170 h 295"/>
                <a:gd name="T26" fmla="*/ 75 w 205"/>
                <a:gd name="T27" fmla="*/ 162 h 295"/>
                <a:gd name="T28" fmla="*/ 69 w 205"/>
                <a:gd name="T29" fmla="*/ 112 h 295"/>
                <a:gd name="T30" fmla="*/ 131 w 205"/>
                <a:gd name="T31" fmla="*/ 62 h 295"/>
                <a:gd name="T32" fmla="*/ 195 w 205"/>
                <a:gd name="T33" fmla="*/ 138 h 295"/>
                <a:gd name="T34" fmla="*/ 205 w 205"/>
                <a:gd name="T35" fmla="*/ 1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295">
                  <a:moveTo>
                    <a:pt x="205" y="142"/>
                  </a:moveTo>
                  <a:cubicBezTo>
                    <a:pt x="143" y="251"/>
                    <a:pt x="143" y="251"/>
                    <a:pt x="143" y="251"/>
                  </a:cubicBezTo>
                  <a:cubicBezTo>
                    <a:pt x="121" y="295"/>
                    <a:pt x="121" y="295"/>
                    <a:pt x="121" y="29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8" y="239"/>
                    <a:pt x="18" y="239"/>
                    <a:pt x="18" y="239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2" y="213"/>
                    <a:pt x="32" y="213"/>
                    <a:pt x="32" y="213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64" y="172"/>
                    <a:pt x="66" y="171"/>
                    <a:pt x="68" y="170"/>
                  </a:cubicBezTo>
                  <a:cubicBezTo>
                    <a:pt x="71" y="168"/>
                    <a:pt x="74" y="166"/>
                    <a:pt x="75" y="162"/>
                  </a:cubicBezTo>
                  <a:cubicBezTo>
                    <a:pt x="82" y="145"/>
                    <a:pt x="69" y="112"/>
                    <a:pt x="69" y="112"/>
                  </a:cubicBezTo>
                  <a:cubicBezTo>
                    <a:pt x="69" y="112"/>
                    <a:pt x="115" y="0"/>
                    <a:pt x="131" y="62"/>
                  </a:cubicBezTo>
                  <a:cubicBezTo>
                    <a:pt x="143" y="107"/>
                    <a:pt x="178" y="129"/>
                    <a:pt x="195" y="138"/>
                  </a:cubicBezTo>
                  <a:cubicBezTo>
                    <a:pt x="198" y="139"/>
                    <a:pt x="202" y="141"/>
                    <a:pt x="205" y="142"/>
                  </a:cubicBezTo>
                </a:path>
              </a:pathLst>
            </a:custGeom>
            <a:solidFill>
              <a:srgbClr val="F89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" name="í$1íḓé"/>
            <p:cNvSpPr/>
            <p:nvPr/>
          </p:nvSpPr>
          <p:spPr bwMode="auto">
            <a:xfrm>
              <a:off x="5172076" y="4056064"/>
              <a:ext cx="107950" cy="201613"/>
            </a:xfrm>
            <a:custGeom>
              <a:avLst/>
              <a:gdLst>
                <a:gd name="T0" fmla="*/ 0 w 81"/>
                <a:gd name="T1" fmla="*/ 0 h 151"/>
                <a:gd name="T2" fmla="*/ 0 w 81"/>
                <a:gd name="T3" fmla="*/ 11 h 151"/>
                <a:gd name="T4" fmla="*/ 35 w 81"/>
                <a:gd name="T5" fmla="*/ 80 h 151"/>
                <a:gd name="T6" fmla="*/ 41 w 81"/>
                <a:gd name="T7" fmla="*/ 151 h 151"/>
                <a:gd name="T8" fmla="*/ 81 w 81"/>
                <a:gd name="T9" fmla="*/ 148 h 151"/>
                <a:gd name="T10" fmla="*/ 75 w 81"/>
                <a:gd name="T11" fmla="*/ 5 h 151"/>
                <a:gd name="T12" fmla="*/ 0 w 8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0" y="49"/>
                    <a:pt x="35" y="80"/>
                  </a:cubicBezTo>
                  <a:cubicBezTo>
                    <a:pt x="30" y="112"/>
                    <a:pt x="41" y="151"/>
                    <a:pt x="41" y="151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D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" name="îŝļíḑê"/>
            <p:cNvSpPr/>
            <p:nvPr/>
          </p:nvSpPr>
          <p:spPr bwMode="auto">
            <a:xfrm>
              <a:off x="4645026" y="3940176"/>
              <a:ext cx="331788" cy="360363"/>
            </a:xfrm>
            <a:custGeom>
              <a:avLst/>
              <a:gdLst>
                <a:gd name="T0" fmla="*/ 205 w 247"/>
                <a:gd name="T1" fmla="*/ 0 h 269"/>
                <a:gd name="T2" fmla="*/ 183 w 247"/>
                <a:gd name="T3" fmla="*/ 0 h 269"/>
                <a:gd name="T4" fmla="*/ 167 w 247"/>
                <a:gd name="T5" fmla="*/ 22 h 269"/>
                <a:gd name="T6" fmla="*/ 134 w 247"/>
                <a:gd name="T7" fmla="*/ 56 h 269"/>
                <a:gd name="T8" fmla="*/ 63 w 247"/>
                <a:gd name="T9" fmla="*/ 133 h 269"/>
                <a:gd name="T10" fmla="*/ 50 w 247"/>
                <a:gd name="T11" fmla="*/ 146 h 269"/>
                <a:gd name="T12" fmla="*/ 25 w 247"/>
                <a:gd name="T13" fmla="*/ 172 h 269"/>
                <a:gd name="T14" fmla="*/ 3 w 247"/>
                <a:gd name="T15" fmla="*/ 192 h 269"/>
                <a:gd name="T16" fmla="*/ 54 w 247"/>
                <a:gd name="T17" fmla="*/ 225 h 269"/>
                <a:gd name="T18" fmla="*/ 70 w 247"/>
                <a:gd name="T19" fmla="*/ 251 h 269"/>
                <a:gd name="T20" fmla="*/ 78 w 247"/>
                <a:gd name="T21" fmla="*/ 244 h 269"/>
                <a:gd name="T22" fmla="*/ 104 w 247"/>
                <a:gd name="T23" fmla="*/ 218 h 269"/>
                <a:gd name="T24" fmla="*/ 114 w 247"/>
                <a:gd name="T25" fmla="*/ 213 h 269"/>
                <a:gd name="T26" fmla="*/ 144 w 247"/>
                <a:gd name="T27" fmla="*/ 184 h 269"/>
                <a:gd name="T28" fmla="*/ 173 w 247"/>
                <a:gd name="T29" fmla="*/ 166 h 269"/>
                <a:gd name="T30" fmla="*/ 211 w 247"/>
                <a:gd name="T31" fmla="*/ 121 h 269"/>
                <a:gd name="T32" fmla="*/ 247 w 247"/>
                <a:gd name="T33" fmla="*/ 82 h 269"/>
                <a:gd name="T34" fmla="*/ 205 w 247"/>
                <a:gd name="T3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269">
                  <a:moveTo>
                    <a:pt x="205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7" y="22"/>
                    <a:pt x="142" y="49"/>
                    <a:pt x="134" y="56"/>
                  </a:cubicBezTo>
                  <a:cubicBezTo>
                    <a:pt x="127" y="63"/>
                    <a:pt x="77" y="109"/>
                    <a:pt x="63" y="133"/>
                  </a:cubicBezTo>
                  <a:cubicBezTo>
                    <a:pt x="63" y="133"/>
                    <a:pt x="50" y="140"/>
                    <a:pt x="50" y="146"/>
                  </a:cubicBezTo>
                  <a:cubicBezTo>
                    <a:pt x="50" y="153"/>
                    <a:pt x="25" y="172"/>
                    <a:pt x="25" y="172"/>
                  </a:cubicBezTo>
                  <a:cubicBezTo>
                    <a:pt x="25" y="172"/>
                    <a:pt x="0" y="189"/>
                    <a:pt x="3" y="192"/>
                  </a:cubicBezTo>
                  <a:cubicBezTo>
                    <a:pt x="3" y="192"/>
                    <a:pt x="40" y="181"/>
                    <a:pt x="54" y="225"/>
                  </a:cubicBezTo>
                  <a:cubicBezTo>
                    <a:pt x="69" y="269"/>
                    <a:pt x="70" y="251"/>
                    <a:pt x="70" y="251"/>
                  </a:cubicBezTo>
                  <a:cubicBezTo>
                    <a:pt x="72" y="248"/>
                    <a:pt x="75" y="245"/>
                    <a:pt x="78" y="244"/>
                  </a:cubicBezTo>
                  <a:cubicBezTo>
                    <a:pt x="82" y="242"/>
                    <a:pt x="99" y="218"/>
                    <a:pt x="104" y="218"/>
                  </a:cubicBezTo>
                  <a:cubicBezTo>
                    <a:pt x="108" y="217"/>
                    <a:pt x="111" y="215"/>
                    <a:pt x="114" y="213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3" y="166"/>
                    <a:pt x="197" y="139"/>
                    <a:pt x="211" y="121"/>
                  </a:cubicBezTo>
                  <a:cubicBezTo>
                    <a:pt x="222" y="107"/>
                    <a:pt x="234" y="94"/>
                    <a:pt x="247" y="82"/>
                  </a:cubicBez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solidFill>
              <a:srgbClr val="BDD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" name="íṧļíḑé"/>
            <p:cNvSpPr/>
            <p:nvPr/>
          </p:nvSpPr>
          <p:spPr bwMode="auto">
            <a:xfrm>
              <a:off x="5011738" y="3873501"/>
              <a:ext cx="101600" cy="82550"/>
            </a:xfrm>
            <a:custGeom>
              <a:avLst/>
              <a:gdLst>
                <a:gd name="T0" fmla="*/ 75 w 75"/>
                <a:gd name="T1" fmla="*/ 24 h 62"/>
                <a:gd name="T2" fmla="*/ 6 w 75"/>
                <a:gd name="T3" fmla="*/ 24 h 62"/>
                <a:gd name="T4" fmla="*/ 75 w 75"/>
                <a:gd name="T5" fmla="*/ 62 h 62"/>
                <a:gd name="T6" fmla="*/ 75 w 75"/>
                <a:gd name="T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62">
                  <a:moveTo>
                    <a:pt x="75" y="24"/>
                  </a:moveTo>
                  <a:cubicBezTo>
                    <a:pt x="75" y="24"/>
                    <a:pt x="0" y="0"/>
                    <a:pt x="6" y="24"/>
                  </a:cubicBezTo>
                  <a:cubicBezTo>
                    <a:pt x="12" y="48"/>
                    <a:pt x="75" y="62"/>
                    <a:pt x="75" y="62"/>
                  </a:cubicBezTo>
                  <a:cubicBezTo>
                    <a:pt x="75" y="24"/>
                    <a:pt x="75" y="24"/>
                    <a:pt x="75" y="24"/>
                  </a:cubicBezTo>
                </a:path>
              </a:pathLst>
            </a:custGeom>
            <a:solidFill>
              <a:srgbClr val="F89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î$ḷíde"/>
            <p:cNvSpPr/>
            <p:nvPr/>
          </p:nvSpPr>
          <p:spPr bwMode="auto">
            <a:xfrm>
              <a:off x="5165726" y="3675064"/>
              <a:ext cx="115888" cy="52388"/>
            </a:xfrm>
            <a:custGeom>
              <a:avLst/>
              <a:gdLst>
                <a:gd name="T0" fmla="*/ 39 w 87"/>
                <a:gd name="T1" fmla="*/ 0 h 39"/>
                <a:gd name="T2" fmla="*/ 34 w 87"/>
                <a:gd name="T3" fmla="*/ 2 h 39"/>
                <a:gd name="T4" fmla="*/ 27 w 87"/>
                <a:gd name="T5" fmla="*/ 10 h 39"/>
                <a:gd name="T6" fmla="*/ 20 w 87"/>
                <a:gd name="T7" fmla="*/ 19 h 39"/>
                <a:gd name="T8" fmla="*/ 20 w 87"/>
                <a:gd name="T9" fmla="*/ 26 h 39"/>
                <a:gd name="T10" fmla="*/ 19 w 87"/>
                <a:gd name="T11" fmla="*/ 28 h 39"/>
                <a:gd name="T12" fmla="*/ 53 w 87"/>
                <a:gd name="T13" fmla="*/ 39 h 39"/>
                <a:gd name="T14" fmla="*/ 54 w 87"/>
                <a:gd name="T15" fmla="*/ 39 h 39"/>
                <a:gd name="T16" fmla="*/ 87 w 87"/>
                <a:gd name="T17" fmla="*/ 33 h 39"/>
                <a:gd name="T18" fmla="*/ 60 w 87"/>
                <a:gd name="T19" fmla="*/ 37 h 39"/>
                <a:gd name="T20" fmla="*/ 59 w 87"/>
                <a:gd name="T21" fmla="*/ 37 h 39"/>
                <a:gd name="T22" fmla="*/ 33 w 87"/>
                <a:gd name="T23" fmla="*/ 8 h 39"/>
                <a:gd name="T24" fmla="*/ 39 w 87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39">
                  <a:moveTo>
                    <a:pt x="39" y="0"/>
                  </a:moveTo>
                  <a:cubicBezTo>
                    <a:pt x="37" y="1"/>
                    <a:pt x="35" y="1"/>
                    <a:pt x="34" y="2"/>
                  </a:cubicBezTo>
                  <a:cubicBezTo>
                    <a:pt x="30" y="6"/>
                    <a:pt x="27" y="10"/>
                    <a:pt x="27" y="10"/>
                  </a:cubicBezTo>
                  <a:cubicBezTo>
                    <a:pt x="27" y="10"/>
                    <a:pt x="23" y="14"/>
                    <a:pt x="20" y="19"/>
                  </a:cubicBezTo>
                  <a:cubicBezTo>
                    <a:pt x="20" y="22"/>
                    <a:pt x="20" y="24"/>
                    <a:pt x="20" y="26"/>
                  </a:cubicBezTo>
                  <a:cubicBezTo>
                    <a:pt x="20" y="27"/>
                    <a:pt x="19" y="27"/>
                    <a:pt x="19" y="28"/>
                  </a:cubicBezTo>
                  <a:cubicBezTo>
                    <a:pt x="20" y="34"/>
                    <a:pt x="29" y="39"/>
                    <a:pt x="53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66" y="39"/>
                    <a:pt x="77" y="37"/>
                    <a:pt x="87" y="33"/>
                  </a:cubicBezTo>
                  <a:cubicBezTo>
                    <a:pt x="78" y="36"/>
                    <a:pt x="69" y="37"/>
                    <a:pt x="60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0" y="37"/>
                    <a:pt x="33" y="8"/>
                    <a:pt x="33" y="8"/>
                  </a:cubicBezTo>
                  <a:cubicBezTo>
                    <a:pt x="33" y="8"/>
                    <a:pt x="35" y="5"/>
                    <a:pt x="39" y="0"/>
                  </a:cubicBezTo>
                </a:path>
              </a:pathLst>
            </a:custGeom>
            <a:solidFill>
              <a:srgbClr val="DF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íṣļíḓe"/>
            <p:cNvSpPr/>
            <p:nvPr/>
          </p:nvSpPr>
          <p:spPr bwMode="auto">
            <a:xfrm>
              <a:off x="5130801" y="3536951"/>
              <a:ext cx="373063" cy="598488"/>
            </a:xfrm>
            <a:custGeom>
              <a:avLst/>
              <a:gdLst>
                <a:gd name="T0" fmla="*/ 228 w 278"/>
                <a:gd name="T1" fmla="*/ 0 h 446"/>
                <a:gd name="T2" fmla="*/ 249 w 278"/>
                <a:gd name="T3" fmla="*/ 12 h 446"/>
                <a:gd name="T4" fmla="*/ 223 w 278"/>
                <a:gd name="T5" fmla="*/ 53 h 446"/>
                <a:gd name="T6" fmla="*/ 213 w 278"/>
                <a:gd name="T7" fmla="*/ 127 h 446"/>
                <a:gd name="T8" fmla="*/ 251 w 278"/>
                <a:gd name="T9" fmla="*/ 150 h 446"/>
                <a:gd name="T10" fmla="*/ 244 w 278"/>
                <a:gd name="T11" fmla="*/ 278 h 446"/>
                <a:gd name="T12" fmla="*/ 268 w 278"/>
                <a:gd name="T13" fmla="*/ 373 h 446"/>
                <a:gd name="T14" fmla="*/ 272 w 278"/>
                <a:gd name="T15" fmla="*/ 394 h 446"/>
                <a:gd name="T16" fmla="*/ 273 w 278"/>
                <a:gd name="T17" fmla="*/ 414 h 446"/>
                <a:gd name="T18" fmla="*/ 278 w 278"/>
                <a:gd name="T19" fmla="*/ 446 h 446"/>
                <a:gd name="T20" fmla="*/ 246 w 278"/>
                <a:gd name="T21" fmla="*/ 433 h 446"/>
                <a:gd name="T22" fmla="*/ 226 w 278"/>
                <a:gd name="T23" fmla="*/ 405 h 446"/>
                <a:gd name="T24" fmla="*/ 82 w 278"/>
                <a:gd name="T25" fmla="*/ 395 h 446"/>
                <a:gd name="T26" fmla="*/ 19 w 278"/>
                <a:gd name="T27" fmla="*/ 390 h 446"/>
                <a:gd name="T28" fmla="*/ 29 w 278"/>
                <a:gd name="T29" fmla="*/ 214 h 446"/>
                <a:gd name="T30" fmla="*/ 39 w 278"/>
                <a:gd name="T31" fmla="*/ 130 h 446"/>
                <a:gd name="T32" fmla="*/ 46 w 278"/>
                <a:gd name="T33" fmla="*/ 108 h 446"/>
                <a:gd name="T34" fmla="*/ 61 w 278"/>
                <a:gd name="T35" fmla="*/ 78 h 446"/>
                <a:gd name="T36" fmla="*/ 110 w 278"/>
                <a:gd name="T37" fmla="*/ 24 h 446"/>
                <a:gd name="T38" fmla="*/ 85 w 278"/>
                <a:gd name="T39" fmla="*/ 59 h 446"/>
                <a:gd name="T40" fmla="*/ 72 w 278"/>
                <a:gd name="T41" fmla="*/ 83 h 446"/>
                <a:gd name="T42" fmla="*/ 52 w 278"/>
                <a:gd name="T43" fmla="*/ 112 h 446"/>
                <a:gd name="T44" fmla="*/ 78 w 278"/>
                <a:gd name="T45" fmla="*/ 141 h 446"/>
                <a:gd name="T46" fmla="*/ 173 w 278"/>
                <a:gd name="T47" fmla="*/ 84 h 446"/>
                <a:gd name="T48" fmla="*/ 228 w 278"/>
                <a:gd name="T4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446">
                  <a:moveTo>
                    <a:pt x="228" y="0"/>
                  </a:moveTo>
                  <a:cubicBezTo>
                    <a:pt x="228" y="0"/>
                    <a:pt x="239" y="11"/>
                    <a:pt x="249" y="12"/>
                  </a:cubicBezTo>
                  <a:cubicBezTo>
                    <a:pt x="249" y="12"/>
                    <a:pt x="230" y="32"/>
                    <a:pt x="223" y="53"/>
                  </a:cubicBezTo>
                  <a:cubicBezTo>
                    <a:pt x="223" y="53"/>
                    <a:pt x="190" y="108"/>
                    <a:pt x="213" y="127"/>
                  </a:cubicBezTo>
                  <a:cubicBezTo>
                    <a:pt x="237" y="146"/>
                    <a:pt x="251" y="150"/>
                    <a:pt x="251" y="150"/>
                  </a:cubicBezTo>
                  <a:cubicBezTo>
                    <a:pt x="244" y="278"/>
                    <a:pt x="244" y="278"/>
                    <a:pt x="244" y="278"/>
                  </a:cubicBezTo>
                  <a:cubicBezTo>
                    <a:pt x="244" y="278"/>
                    <a:pt x="261" y="366"/>
                    <a:pt x="268" y="373"/>
                  </a:cubicBezTo>
                  <a:cubicBezTo>
                    <a:pt x="274" y="379"/>
                    <a:pt x="272" y="394"/>
                    <a:pt x="272" y="394"/>
                  </a:cubicBezTo>
                  <a:cubicBezTo>
                    <a:pt x="272" y="394"/>
                    <a:pt x="268" y="409"/>
                    <a:pt x="273" y="414"/>
                  </a:cubicBezTo>
                  <a:cubicBezTo>
                    <a:pt x="277" y="419"/>
                    <a:pt x="278" y="446"/>
                    <a:pt x="278" y="446"/>
                  </a:cubicBezTo>
                  <a:cubicBezTo>
                    <a:pt x="278" y="446"/>
                    <a:pt x="252" y="433"/>
                    <a:pt x="246" y="433"/>
                  </a:cubicBezTo>
                  <a:cubicBezTo>
                    <a:pt x="241" y="433"/>
                    <a:pt x="226" y="405"/>
                    <a:pt x="226" y="405"/>
                  </a:cubicBezTo>
                  <a:cubicBezTo>
                    <a:pt x="82" y="395"/>
                    <a:pt x="82" y="395"/>
                    <a:pt x="82" y="395"/>
                  </a:cubicBezTo>
                  <a:cubicBezTo>
                    <a:pt x="19" y="390"/>
                    <a:pt x="19" y="390"/>
                    <a:pt x="19" y="390"/>
                  </a:cubicBezTo>
                  <a:cubicBezTo>
                    <a:pt x="29" y="214"/>
                    <a:pt x="29" y="214"/>
                    <a:pt x="29" y="214"/>
                  </a:cubicBezTo>
                  <a:cubicBezTo>
                    <a:pt x="29" y="214"/>
                    <a:pt x="0" y="167"/>
                    <a:pt x="39" y="130"/>
                  </a:cubicBezTo>
                  <a:cubicBezTo>
                    <a:pt x="39" y="130"/>
                    <a:pt x="38" y="115"/>
                    <a:pt x="46" y="108"/>
                  </a:cubicBezTo>
                  <a:cubicBezTo>
                    <a:pt x="54" y="101"/>
                    <a:pt x="61" y="78"/>
                    <a:pt x="61" y="78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73" y="80"/>
                    <a:pt x="72" y="83"/>
                  </a:cubicBezTo>
                  <a:cubicBezTo>
                    <a:pt x="72" y="86"/>
                    <a:pt x="52" y="112"/>
                    <a:pt x="52" y="112"/>
                  </a:cubicBezTo>
                  <a:cubicBezTo>
                    <a:pt x="52" y="112"/>
                    <a:pt x="20" y="141"/>
                    <a:pt x="78" y="141"/>
                  </a:cubicBezTo>
                  <a:cubicBezTo>
                    <a:pt x="137" y="142"/>
                    <a:pt x="173" y="84"/>
                    <a:pt x="173" y="84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rgbClr val="E6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ïṥḻiḋè"/>
            <p:cNvSpPr/>
            <p:nvPr/>
          </p:nvSpPr>
          <p:spPr bwMode="auto">
            <a:xfrm>
              <a:off x="5418138" y="3779839"/>
              <a:ext cx="25400" cy="1588"/>
            </a:xfrm>
            <a:custGeom>
              <a:avLst/>
              <a:gdLst>
                <a:gd name="T0" fmla="*/ 9 w 18"/>
                <a:gd name="T1" fmla="*/ 0 h 2"/>
                <a:gd name="T2" fmla="*/ 0 w 18"/>
                <a:gd name="T3" fmla="*/ 1 h 2"/>
                <a:gd name="T4" fmla="*/ 18 w 18"/>
                <a:gd name="T5" fmla="*/ 2 h 2"/>
                <a:gd name="T6" fmla="*/ 9 w 1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">
                  <a:moveTo>
                    <a:pt x="9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1"/>
                    <a:pt x="12" y="0"/>
                    <a:pt x="9" y="0"/>
                  </a:cubicBezTo>
                </a:path>
              </a:pathLst>
            </a:custGeom>
            <a:solidFill>
              <a:srgbClr val="CF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îSḷïdê"/>
            <p:cNvSpPr/>
            <p:nvPr/>
          </p:nvSpPr>
          <p:spPr bwMode="auto">
            <a:xfrm>
              <a:off x="5326063" y="3554414"/>
              <a:ext cx="247650" cy="460375"/>
            </a:xfrm>
            <a:custGeom>
              <a:avLst/>
              <a:gdLst>
                <a:gd name="T0" fmla="*/ 103 w 185"/>
                <a:gd name="T1" fmla="*/ 0 h 344"/>
                <a:gd name="T2" fmla="*/ 108 w 185"/>
                <a:gd name="T3" fmla="*/ 3 h 344"/>
                <a:gd name="T4" fmla="*/ 139 w 185"/>
                <a:gd name="T5" fmla="*/ 9 h 344"/>
                <a:gd name="T6" fmla="*/ 181 w 185"/>
                <a:gd name="T7" fmla="*/ 49 h 344"/>
                <a:gd name="T8" fmla="*/ 183 w 185"/>
                <a:gd name="T9" fmla="*/ 67 h 344"/>
                <a:gd name="T10" fmla="*/ 182 w 185"/>
                <a:gd name="T11" fmla="*/ 139 h 344"/>
                <a:gd name="T12" fmla="*/ 179 w 185"/>
                <a:gd name="T13" fmla="*/ 177 h 344"/>
                <a:gd name="T14" fmla="*/ 169 w 185"/>
                <a:gd name="T15" fmla="*/ 265 h 344"/>
                <a:gd name="T16" fmla="*/ 150 w 185"/>
                <a:gd name="T17" fmla="*/ 338 h 344"/>
                <a:gd name="T18" fmla="*/ 40 w 185"/>
                <a:gd name="T19" fmla="*/ 344 h 344"/>
                <a:gd name="T20" fmla="*/ 0 w 185"/>
                <a:gd name="T21" fmla="*/ 275 h 344"/>
                <a:gd name="T22" fmla="*/ 93 w 185"/>
                <a:gd name="T23" fmla="*/ 280 h 344"/>
                <a:gd name="T24" fmla="*/ 104 w 185"/>
                <a:gd name="T25" fmla="*/ 232 h 344"/>
                <a:gd name="T26" fmla="*/ 106 w 185"/>
                <a:gd name="T27" fmla="*/ 138 h 344"/>
                <a:gd name="T28" fmla="*/ 61 w 185"/>
                <a:gd name="T29" fmla="*/ 83 h 344"/>
                <a:gd name="T30" fmla="*/ 103 w 185"/>
                <a:gd name="T3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344">
                  <a:moveTo>
                    <a:pt x="103" y="0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18" y="6"/>
                    <a:pt x="128" y="9"/>
                    <a:pt x="139" y="9"/>
                  </a:cubicBezTo>
                  <a:cubicBezTo>
                    <a:pt x="160" y="11"/>
                    <a:pt x="177" y="31"/>
                    <a:pt x="181" y="49"/>
                  </a:cubicBezTo>
                  <a:cubicBezTo>
                    <a:pt x="182" y="54"/>
                    <a:pt x="182" y="60"/>
                    <a:pt x="183" y="67"/>
                  </a:cubicBezTo>
                  <a:cubicBezTo>
                    <a:pt x="185" y="90"/>
                    <a:pt x="185" y="115"/>
                    <a:pt x="182" y="139"/>
                  </a:cubicBezTo>
                  <a:cubicBezTo>
                    <a:pt x="180" y="155"/>
                    <a:pt x="178" y="175"/>
                    <a:pt x="179" y="177"/>
                  </a:cubicBezTo>
                  <a:cubicBezTo>
                    <a:pt x="181" y="183"/>
                    <a:pt x="169" y="265"/>
                    <a:pt x="169" y="265"/>
                  </a:cubicBezTo>
                  <a:cubicBezTo>
                    <a:pt x="169" y="265"/>
                    <a:pt x="167" y="332"/>
                    <a:pt x="150" y="338"/>
                  </a:cubicBezTo>
                  <a:cubicBezTo>
                    <a:pt x="133" y="344"/>
                    <a:pt x="40" y="344"/>
                    <a:pt x="40" y="344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93" y="280"/>
                    <a:pt x="93" y="280"/>
                    <a:pt x="93" y="280"/>
                  </a:cubicBezTo>
                  <a:cubicBezTo>
                    <a:pt x="101" y="265"/>
                    <a:pt x="105" y="249"/>
                    <a:pt x="104" y="232"/>
                  </a:cubicBezTo>
                  <a:cubicBezTo>
                    <a:pt x="103" y="204"/>
                    <a:pt x="106" y="138"/>
                    <a:pt x="106" y="138"/>
                  </a:cubicBezTo>
                  <a:cubicBezTo>
                    <a:pt x="106" y="138"/>
                    <a:pt x="50" y="126"/>
                    <a:pt x="61" y="83"/>
                  </a:cubicBezTo>
                  <a:cubicBezTo>
                    <a:pt x="72" y="39"/>
                    <a:pt x="103" y="0"/>
                    <a:pt x="103" y="0"/>
                  </a:cubicBezTo>
                </a:path>
              </a:pathLst>
            </a:custGeom>
            <a:solidFill>
              <a:srgbClr val="F89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ï$1îde"/>
            <p:cNvSpPr/>
            <p:nvPr/>
          </p:nvSpPr>
          <p:spPr bwMode="auto">
            <a:xfrm>
              <a:off x="4891088" y="3862389"/>
              <a:ext cx="334963" cy="411163"/>
            </a:xfrm>
            <a:custGeom>
              <a:avLst/>
              <a:gdLst>
                <a:gd name="T0" fmla="*/ 250 w 250"/>
                <a:gd name="T1" fmla="*/ 295 h 307"/>
                <a:gd name="T2" fmla="*/ 198 w 250"/>
                <a:gd name="T3" fmla="*/ 300 h 307"/>
                <a:gd name="T4" fmla="*/ 152 w 250"/>
                <a:gd name="T5" fmla="*/ 269 h 307"/>
                <a:gd name="T6" fmla="*/ 112 w 250"/>
                <a:gd name="T7" fmla="*/ 227 h 307"/>
                <a:gd name="T8" fmla="*/ 109 w 250"/>
                <a:gd name="T9" fmla="*/ 224 h 307"/>
                <a:gd name="T10" fmla="*/ 77 w 250"/>
                <a:gd name="T11" fmla="*/ 174 h 307"/>
                <a:gd name="T12" fmla="*/ 76 w 250"/>
                <a:gd name="T13" fmla="*/ 161 h 307"/>
                <a:gd name="T14" fmla="*/ 68 w 250"/>
                <a:gd name="T15" fmla="*/ 145 h 307"/>
                <a:gd name="T16" fmla="*/ 61 w 250"/>
                <a:gd name="T17" fmla="*/ 137 h 307"/>
                <a:gd name="T18" fmla="*/ 0 w 250"/>
                <a:gd name="T19" fmla="*/ 58 h 307"/>
                <a:gd name="T20" fmla="*/ 17 w 250"/>
                <a:gd name="T21" fmla="*/ 34 h 307"/>
                <a:gd name="T22" fmla="*/ 66 w 250"/>
                <a:gd name="T23" fmla="*/ 16 h 307"/>
                <a:gd name="T24" fmla="*/ 132 w 250"/>
                <a:gd name="T25" fmla="*/ 71 h 307"/>
                <a:gd name="T26" fmla="*/ 209 w 250"/>
                <a:gd name="T27" fmla="*/ 145 h 307"/>
                <a:gd name="T28" fmla="*/ 216 w 250"/>
                <a:gd name="T29" fmla="*/ 152 h 307"/>
                <a:gd name="T30" fmla="*/ 247 w 250"/>
                <a:gd name="T31" fmla="*/ 198 h 307"/>
                <a:gd name="T32" fmla="*/ 250 w 250"/>
                <a:gd name="T33" fmla="*/ 29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307">
                  <a:moveTo>
                    <a:pt x="250" y="295"/>
                  </a:moveTo>
                  <a:cubicBezTo>
                    <a:pt x="250" y="295"/>
                    <a:pt x="212" y="307"/>
                    <a:pt x="198" y="300"/>
                  </a:cubicBezTo>
                  <a:cubicBezTo>
                    <a:pt x="183" y="294"/>
                    <a:pt x="152" y="269"/>
                    <a:pt x="152" y="269"/>
                  </a:cubicBezTo>
                  <a:cubicBezTo>
                    <a:pt x="152" y="269"/>
                    <a:pt x="131" y="249"/>
                    <a:pt x="112" y="227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92" y="204"/>
                    <a:pt x="77" y="184"/>
                    <a:pt x="77" y="174"/>
                  </a:cubicBezTo>
                  <a:cubicBezTo>
                    <a:pt x="77" y="170"/>
                    <a:pt x="77" y="165"/>
                    <a:pt x="76" y="161"/>
                  </a:cubicBezTo>
                  <a:cubicBezTo>
                    <a:pt x="74" y="156"/>
                    <a:pt x="71" y="150"/>
                    <a:pt x="68" y="145"/>
                  </a:cubicBezTo>
                  <a:cubicBezTo>
                    <a:pt x="66" y="142"/>
                    <a:pt x="63" y="140"/>
                    <a:pt x="61" y="1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7" y="40"/>
                    <a:pt x="17" y="34"/>
                  </a:cubicBezTo>
                  <a:cubicBezTo>
                    <a:pt x="17" y="29"/>
                    <a:pt x="38" y="0"/>
                    <a:pt x="66" y="16"/>
                  </a:cubicBezTo>
                  <a:cubicBezTo>
                    <a:pt x="77" y="22"/>
                    <a:pt x="104" y="46"/>
                    <a:pt x="132" y="71"/>
                  </a:cubicBezTo>
                  <a:cubicBezTo>
                    <a:pt x="170" y="106"/>
                    <a:pt x="209" y="145"/>
                    <a:pt x="209" y="145"/>
                  </a:cubicBezTo>
                  <a:cubicBezTo>
                    <a:pt x="209" y="145"/>
                    <a:pt x="212" y="148"/>
                    <a:pt x="216" y="152"/>
                  </a:cubicBezTo>
                  <a:cubicBezTo>
                    <a:pt x="226" y="164"/>
                    <a:pt x="245" y="187"/>
                    <a:pt x="247" y="198"/>
                  </a:cubicBezTo>
                  <a:cubicBezTo>
                    <a:pt x="249" y="214"/>
                    <a:pt x="250" y="295"/>
                    <a:pt x="250" y="295"/>
                  </a:cubicBezTo>
                </a:path>
              </a:pathLst>
            </a:custGeom>
            <a:solidFill>
              <a:srgbClr val="BDD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iSlidè"/>
            <p:cNvSpPr/>
            <p:nvPr/>
          </p:nvSpPr>
          <p:spPr bwMode="auto">
            <a:xfrm>
              <a:off x="4976813" y="3717926"/>
              <a:ext cx="544513" cy="566738"/>
            </a:xfrm>
            <a:custGeom>
              <a:avLst/>
              <a:gdLst>
                <a:gd name="T0" fmla="*/ 387 w 405"/>
                <a:gd name="T1" fmla="*/ 314 h 423"/>
                <a:gd name="T2" fmla="*/ 387 w 405"/>
                <a:gd name="T3" fmla="*/ 327 h 423"/>
                <a:gd name="T4" fmla="*/ 372 w 405"/>
                <a:gd name="T5" fmla="*/ 411 h 423"/>
                <a:gd name="T6" fmla="*/ 287 w 405"/>
                <a:gd name="T7" fmla="*/ 423 h 423"/>
                <a:gd name="T8" fmla="*/ 198 w 405"/>
                <a:gd name="T9" fmla="*/ 349 h 423"/>
                <a:gd name="T10" fmla="*/ 198 w 405"/>
                <a:gd name="T11" fmla="*/ 330 h 423"/>
                <a:gd name="T12" fmla="*/ 179 w 405"/>
                <a:gd name="T13" fmla="*/ 222 h 423"/>
                <a:gd name="T14" fmla="*/ 43 w 405"/>
                <a:gd name="T15" fmla="*/ 330 h 423"/>
                <a:gd name="T16" fmla="*/ 0 w 405"/>
                <a:gd name="T17" fmla="*/ 248 h 423"/>
                <a:gd name="T18" fmla="*/ 69 w 405"/>
                <a:gd name="T19" fmla="*/ 168 h 423"/>
                <a:gd name="T20" fmla="*/ 136 w 405"/>
                <a:gd name="T21" fmla="*/ 79 h 423"/>
                <a:gd name="T22" fmla="*/ 166 w 405"/>
                <a:gd name="T23" fmla="*/ 50 h 423"/>
                <a:gd name="T24" fmla="*/ 267 w 405"/>
                <a:gd name="T25" fmla="*/ 85 h 423"/>
                <a:gd name="T26" fmla="*/ 343 w 405"/>
                <a:gd name="T27" fmla="*/ 265 h 423"/>
                <a:gd name="T28" fmla="*/ 366 w 405"/>
                <a:gd name="T29" fmla="*/ 293 h 423"/>
                <a:gd name="T30" fmla="*/ 366 w 405"/>
                <a:gd name="T31" fmla="*/ 293 h 423"/>
                <a:gd name="T32" fmla="*/ 387 w 405"/>
                <a:gd name="T33" fmla="*/ 31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5" h="423">
                  <a:moveTo>
                    <a:pt x="387" y="314"/>
                  </a:moveTo>
                  <a:cubicBezTo>
                    <a:pt x="387" y="327"/>
                    <a:pt x="387" y="327"/>
                    <a:pt x="387" y="327"/>
                  </a:cubicBezTo>
                  <a:cubicBezTo>
                    <a:pt x="387" y="327"/>
                    <a:pt x="405" y="393"/>
                    <a:pt x="372" y="411"/>
                  </a:cubicBezTo>
                  <a:cubicBezTo>
                    <a:pt x="355" y="421"/>
                    <a:pt x="318" y="423"/>
                    <a:pt x="287" y="423"/>
                  </a:cubicBezTo>
                  <a:cubicBezTo>
                    <a:pt x="243" y="423"/>
                    <a:pt x="206" y="392"/>
                    <a:pt x="198" y="349"/>
                  </a:cubicBezTo>
                  <a:cubicBezTo>
                    <a:pt x="197" y="343"/>
                    <a:pt x="197" y="337"/>
                    <a:pt x="198" y="330"/>
                  </a:cubicBezTo>
                  <a:cubicBezTo>
                    <a:pt x="198" y="330"/>
                    <a:pt x="183" y="223"/>
                    <a:pt x="179" y="222"/>
                  </a:cubicBezTo>
                  <a:cubicBezTo>
                    <a:pt x="179" y="222"/>
                    <a:pt x="95" y="319"/>
                    <a:pt x="43" y="33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69" y="168"/>
                    <a:pt x="121" y="86"/>
                    <a:pt x="136" y="79"/>
                  </a:cubicBezTo>
                  <a:cubicBezTo>
                    <a:pt x="151" y="71"/>
                    <a:pt x="166" y="50"/>
                    <a:pt x="166" y="50"/>
                  </a:cubicBezTo>
                  <a:cubicBezTo>
                    <a:pt x="166" y="50"/>
                    <a:pt x="227" y="0"/>
                    <a:pt x="267" y="85"/>
                  </a:cubicBezTo>
                  <a:cubicBezTo>
                    <a:pt x="307" y="170"/>
                    <a:pt x="333" y="239"/>
                    <a:pt x="343" y="265"/>
                  </a:cubicBezTo>
                  <a:cubicBezTo>
                    <a:pt x="343" y="265"/>
                    <a:pt x="357" y="294"/>
                    <a:pt x="366" y="293"/>
                  </a:cubicBezTo>
                  <a:cubicBezTo>
                    <a:pt x="366" y="293"/>
                    <a:pt x="366" y="293"/>
                    <a:pt x="366" y="293"/>
                  </a:cubicBezTo>
                  <a:cubicBezTo>
                    <a:pt x="377" y="294"/>
                    <a:pt x="386" y="303"/>
                    <a:pt x="387" y="314"/>
                  </a:cubicBezTo>
                </a:path>
              </a:pathLst>
            </a:custGeom>
            <a:solidFill>
              <a:srgbClr val="BDD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îš1ïďe"/>
            <p:cNvSpPr/>
            <p:nvPr/>
          </p:nvSpPr>
          <p:spPr bwMode="auto">
            <a:xfrm>
              <a:off x="5106988" y="3275014"/>
              <a:ext cx="211138" cy="404813"/>
            </a:xfrm>
            <a:custGeom>
              <a:avLst/>
              <a:gdLst>
                <a:gd name="T0" fmla="*/ 2 w 157"/>
                <a:gd name="T1" fmla="*/ 62 h 302"/>
                <a:gd name="T2" fmla="*/ 11 w 157"/>
                <a:gd name="T3" fmla="*/ 77 h 302"/>
                <a:gd name="T4" fmla="*/ 41 w 157"/>
                <a:gd name="T5" fmla="*/ 105 h 302"/>
                <a:gd name="T6" fmla="*/ 51 w 157"/>
                <a:gd name="T7" fmla="*/ 117 h 302"/>
                <a:gd name="T8" fmla="*/ 51 w 157"/>
                <a:gd name="T9" fmla="*/ 128 h 302"/>
                <a:gd name="T10" fmla="*/ 35 w 157"/>
                <a:gd name="T11" fmla="*/ 167 h 302"/>
                <a:gd name="T12" fmla="*/ 31 w 157"/>
                <a:gd name="T13" fmla="*/ 180 h 302"/>
                <a:gd name="T14" fmla="*/ 58 w 157"/>
                <a:gd name="T15" fmla="*/ 203 h 302"/>
                <a:gd name="T16" fmla="*/ 80 w 157"/>
                <a:gd name="T17" fmla="*/ 241 h 302"/>
                <a:gd name="T18" fmla="*/ 53 w 157"/>
                <a:gd name="T19" fmla="*/ 302 h 302"/>
                <a:gd name="T20" fmla="*/ 92 w 157"/>
                <a:gd name="T21" fmla="*/ 294 h 302"/>
                <a:gd name="T22" fmla="*/ 112 w 157"/>
                <a:gd name="T23" fmla="*/ 270 h 302"/>
                <a:gd name="T24" fmla="*/ 112 w 157"/>
                <a:gd name="T25" fmla="*/ 265 h 302"/>
                <a:gd name="T26" fmla="*/ 118 w 157"/>
                <a:gd name="T27" fmla="*/ 262 h 302"/>
                <a:gd name="T28" fmla="*/ 149 w 157"/>
                <a:gd name="T29" fmla="*/ 254 h 302"/>
                <a:gd name="T30" fmla="*/ 152 w 157"/>
                <a:gd name="T31" fmla="*/ 230 h 302"/>
                <a:gd name="T32" fmla="*/ 122 w 157"/>
                <a:gd name="T33" fmla="*/ 162 h 302"/>
                <a:gd name="T34" fmla="*/ 118 w 157"/>
                <a:gd name="T35" fmla="*/ 137 h 302"/>
                <a:gd name="T36" fmla="*/ 129 w 157"/>
                <a:gd name="T37" fmla="*/ 114 h 302"/>
                <a:gd name="T38" fmla="*/ 147 w 157"/>
                <a:gd name="T39" fmla="*/ 61 h 302"/>
                <a:gd name="T40" fmla="*/ 142 w 157"/>
                <a:gd name="T41" fmla="*/ 29 h 302"/>
                <a:gd name="T42" fmla="*/ 107 w 157"/>
                <a:gd name="T43" fmla="*/ 6 h 302"/>
                <a:gd name="T44" fmla="*/ 38 w 157"/>
                <a:gd name="T45" fmla="*/ 24 h 302"/>
                <a:gd name="T46" fmla="*/ 2 w 157"/>
                <a:gd name="T47" fmla="*/ 6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7" h="302">
                  <a:moveTo>
                    <a:pt x="2" y="62"/>
                  </a:moveTo>
                  <a:cubicBezTo>
                    <a:pt x="3" y="67"/>
                    <a:pt x="7" y="72"/>
                    <a:pt x="11" y="77"/>
                  </a:cubicBezTo>
                  <a:cubicBezTo>
                    <a:pt x="20" y="87"/>
                    <a:pt x="30" y="96"/>
                    <a:pt x="41" y="105"/>
                  </a:cubicBezTo>
                  <a:cubicBezTo>
                    <a:pt x="45" y="108"/>
                    <a:pt x="50" y="112"/>
                    <a:pt x="51" y="117"/>
                  </a:cubicBezTo>
                  <a:cubicBezTo>
                    <a:pt x="52" y="121"/>
                    <a:pt x="52" y="124"/>
                    <a:pt x="51" y="128"/>
                  </a:cubicBezTo>
                  <a:cubicBezTo>
                    <a:pt x="47" y="141"/>
                    <a:pt x="42" y="155"/>
                    <a:pt x="35" y="167"/>
                  </a:cubicBezTo>
                  <a:cubicBezTo>
                    <a:pt x="32" y="171"/>
                    <a:pt x="31" y="175"/>
                    <a:pt x="31" y="180"/>
                  </a:cubicBezTo>
                  <a:cubicBezTo>
                    <a:pt x="32" y="191"/>
                    <a:pt x="47" y="197"/>
                    <a:pt x="58" y="203"/>
                  </a:cubicBezTo>
                  <a:cubicBezTo>
                    <a:pt x="72" y="213"/>
                    <a:pt x="80" y="227"/>
                    <a:pt x="80" y="241"/>
                  </a:cubicBezTo>
                  <a:cubicBezTo>
                    <a:pt x="79" y="262"/>
                    <a:pt x="58" y="281"/>
                    <a:pt x="53" y="302"/>
                  </a:cubicBezTo>
                  <a:cubicBezTo>
                    <a:pt x="67" y="302"/>
                    <a:pt x="80" y="300"/>
                    <a:pt x="92" y="294"/>
                  </a:cubicBezTo>
                  <a:cubicBezTo>
                    <a:pt x="104" y="289"/>
                    <a:pt x="112" y="280"/>
                    <a:pt x="112" y="270"/>
                  </a:cubicBezTo>
                  <a:cubicBezTo>
                    <a:pt x="111" y="268"/>
                    <a:pt x="112" y="267"/>
                    <a:pt x="112" y="265"/>
                  </a:cubicBezTo>
                  <a:cubicBezTo>
                    <a:pt x="114" y="264"/>
                    <a:pt x="116" y="263"/>
                    <a:pt x="118" y="262"/>
                  </a:cubicBezTo>
                  <a:cubicBezTo>
                    <a:pt x="129" y="260"/>
                    <a:pt x="142" y="260"/>
                    <a:pt x="149" y="254"/>
                  </a:cubicBezTo>
                  <a:cubicBezTo>
                    <a:pt x="157" y="249"/>
                    <a:pt x="156" y="238"/>
                    <a:pt x="152" y="230"/>
                  </a:cubicBezTo>
                  <a:cubicBezTo>
                    <a:pt x="143" y="207"/>
                    <a:pt x="130" y="185"/>
                    <a:pt x="122" y="162"/>
                  </a:cubicBezTo>
                  <a:cubicBezTo>
                    <a:pt x="119" y="154"/>
                    <a:pt x="117" y="146"/>
                    <a:pt x="118" y="137"/>
                  </a:cubicBezTo>
                  <a:cubicBezTo>
                    <a:pt x="120" y="129"/>
                    <a:pt x="125" y="122"/>
                    <a:pt x="129" y="114"/>
                  </a:cubicBezTo>
                  <a:cubicBezTo>
                    <a:pt x="138" y="98"/>
                    <a:pt x="144" y="80"/>
                    <a:pt x="147" y="61"/>
                  </a:cubicBezTo>
                  <a:cubicBezTo>
                    <a:pt x="148" y="50"/>
                    <a:pt x="148" y="39"/>
                    <a:pt x="142" y="29"/>
                  </a:cubicBezTo>
                  <a:cubicBezTo>
                    <a:pt x="136" y="18"/>
                    <a:pt x="123" y="10"/>
                    <a:pt x="107" y="6"/>
                  </a:cubicBezTo>
                  <a:cubicBezTo>
                    <a:pt x="77" y="0"/>
                    <a:pt x="61" y="14"/>
                    <a:pt x="38" y="24"/>
                  </a:cubicBezTo>
                  <a:cubicBezTo>
                    <a:pt x="20" y="31"/>
                    <a:pt x="0" y="45"/>
                    <a:pt x="2" y="62"/>
                  </a:cubicBezTo>
                </a:path>
              </a:pathLst>
            </a:custGeom>
            <a:solidFill>
              <a:srgbClr val="4B3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ïśḻíḑe"/>
            <p:cNvSpPr/>
            <p:nvPr/>
          </p:nvSpPr>
          <p:spPr bwMode="auto">
            <a:xfrm>
              <a:off x="5108576" y="3286126"/>
              <a:ext cx="90488" cy="228600"/>
            </a:xfrm>
            <a:custGeom>
              <a:avLst/>
              <a:gdLst>
                <a:gd name="T0" fmla="*/ 39 w 68"/>
                <a:gd name="T1" fmla="*/ 148 h 171"/>
                <a:gd name="T2" fmla="*/ 34 w 68"/>
                <a:gd name="T3" fmla="*/ 157 h 171"/>
                <a:gd name="T4" fmla="*/ 30 w 68"/>
                <a:gd name="T5" fmla="*/ 170 h 171"/>
                <a:gd name="T6" fmla="*/ 30 w 68"/>
                <a:gd name="T7" fmla="*/ 171 h 171"/>
                <a:gd name="T8" fmla="*/ 34 w 68"/>
                <a:gd name="T9" fmla="*/ 159 h 171"/>
                <a:gd name="T10" fmla="*/ 39 w 68"/>
                <a:gd name="T11" fmla="*/ 149 h 171"/>
                <a:gd name="T12" fmla="*/ 39 w 68"/>
                <a:gd name="T13" fmla="*/ 148 h 171"/>
                <a:gd name="T14" fmla="*/ 68 w 68"/>
                <a:gd name="T15" fmla="*/ 0 h 171"/>
                <a:gd name="T16" fmla="*/ 37 w 68"/>
                <a:gd name="T17" fmla="*/ 14 h 171"/>
                <a:gd name="T18" fmla="*/ 1 w 68"/>
                <a:gd name="T19" fmla="*/ 51 h 171"/>
                <a:gd name="T20" fmla="*/ 37 w 68"/>
                <a:gd name="T21" fmla="*/ 16 h 171"/>
                <a:gd name="T22" fmla="*/ 66 w 68"/>
                <a:gd name="T23" fmla="*/ 2 h 171"/>
                <a:gd name="T24" fmla="*/ 68 w 68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71">
                  <a:moveTo>
                    <a:pt x="39" y="148"/>
                  </a:moveTo>
                  <a:cubicBezTo>
                    <a:pt x="37" y="151"/>
                    <a:pt x="36" y="154"/>
                    <a:pt x="34" y="157"/>
                  </a:cubicBezTo>
                  <a:cubicBezTo>
                    <a:pt x="31" y="161"/>
                    <a:pt x="30" y="166"/>
                    <a:pt x="30" y="170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67"/>
                    <a:pt x="32" y="162"/>
                    <a:pt x="34" y="159"/>
                  </a:cubicBezTo>
                  <a:cubicBezTo>
                    <a:pt x="36" y="156"/>
                    <a:pt x="38" y="152"/>
                    <a:pt x="39" y="149"/>
                  </a:cubicBezTo>
                  <a:cubicBezTo>
                    <a:pt x="39" y="149"/>
                    <a:pt x="39" y="148"/>
                    <a:pt x="39" y="148"/>
                  </a:cubicBezTo>
                  <a:moveTo>
                    <a:pt x="68" y="0"/>
                  </a:moveTo>
                  <a:cubicBezTo>
                    <a:pt x="58" y="4"/>
                    <a:pt x="48" y="9"/>
                    <a:pt x="37" y="14"/>
                  </a:cubicBezTo>
                  <a:cubicBezTo>
                    <a:pt x="19" y="21"/>
                    <a:pt x="0" y="34"/>
                    <a:pt x="1" y="51"/>
                  </a:cubicBezTo>
                  <a:cubicBezTo>
                    <a:pt x="2" y="35"/>
                    <a:pt x="20" y="23"/>
                    <a:pt x="37" y="16"/>
                  </a:cubicBezTo>
                  <a:cubicBezTo>
                    <a:pt x="47" y="12"/>
                    <a:pt x="57" y="6"/>
                    <a:pt x="66" y="2"/>
                  </a:cubicBezTo>
                  <a:cubicBezTo>
                    <a:pt x="67" y="1"/>
                    <a:pt x="67" y="0"/>
                    <a:pt x="68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8" name="ïṡļiḑé"/>
            <p:cNvSpPr/>
            <p:nvPr/>
          </p:nvSpPr>
          <p:spPr bwMode="auto">
            <a:xfrm>
              <a:off x="5178426" y="3654426"/>
              <a:ext cx="11113" cy="23813"/>
            </a:xfrm>
            <a:custGeom>
              <a:avLst/>
              <a:gdLst>
                <a:gd name="T0" fmla="*/ 8 w 8"/>
                <a:gd name="T1" fmla="*/ 0 h 18"/>
                <a:gd name="T2" fmla="*/ 8 w 8"/>
                <a:gd name="T3" fmla="*/ 0 h 18"/>
                <a:gd name="T4" fmla="*/ 0 w 8"/>
                <a:gd name="T5" fmla="*/ 18 h 18"/>
                <a:gd name="T6" fmla="*/ 1 w 8"/>
                <a:gd name="T7" fmla="*/ 18 h 18"/>
                <a:gd name="T8" fmla="*/ 8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2" y="12"/>
                    <a:pt x="5" y="6"/>
                    <a:pt x="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9" name="ïṧ1ïḑê"/>
            <p:cNvSpPr/>
            <p:nvPr/>
          </p:nvSpPr>
          <p:spPr bwMode="auto">
            <a:xfrm>
              <a:off x="5189538" y="3594101"/>
              <a:ext cx="25400" cy="60325"/>
            </a:xfrm>
            <a:custGeom>
              <a:avLst/>
              <a:gdLst>
                <a:gd name="T0" fmla="*/ 19 w 19"/>
                <a:gd name="T1" fmla="*/ 0 h 45"/>
                <a:gd name="T2" fmla="*/ 19 w 19"/>
                <a:gd name="T3" fmla="*/ 1 h 45"/>
                <a:gd name="T4" fmla="*/ 0 w 19"/>
                <a:gd name="T5" fmla="*/ 45 h 45"/>
                <a:gd name="T6" fmla="*/ 0 w 19"/>
                <a:gd name="T7" fmla="*/ 45 h 45"/>
                <a:gd name="T8" fmla="*/ 19 w 19"/>
                <a:gd name="T9" fmla="*/ 3 h 45"/>
                <a:gd name="T10" fmla="*/ 19 w 1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5">
                  <a:moveTo>
                    <a:pt x="19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8" y="16"/>
                    <a:pt x="7" y="3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31"/>
                    <a:pt x="18" y="17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0" name="işľídé"/>
            <p:cNvSpPr/>
            <p:nvPr/>
          </p:nvSpPr>
          <p:spPr bwMode="auto">
            <a:xfrm>
              <a:off x="5110163" y="3287714"/>
              <a:ext cx="114300" cy="390525"/>
            </a:xfrm>
            <a:custGeom>
              <a:avLst/>
              <a:gdLst>
                <a:gd name="T0" fmla="*/ 38 w 85"/>
                <a:gd name="T1" fmla="*/ 147 h 291"/>
                <a:gd name="T2" fmla="*/ 33 w 85"/>
                <a:gd name="T3" fmla="*/ 157 h 291"/>
                <a:gd name="T4" fmla="*/ 29 w 85"/>
                <a:gd name="T5" fmla="*/ 169 h 291"/>
                <a:gd name="T6" fmla="*/ 56 w 85"/>
                <a:gd name="T7" fmla="*/ 192 h 291"/>
                <a:gd name="T8" fmla="*/ 78 w 85"/>
                <a:gd name="T9" fmla="*/ 228 h 291"/>
                <a:gd name="T10" fmla="*/ 78 w 85"/>
                <a:gd name="T11" fmla="*/ 231 h 291"/>
                <a:gd name="T12" fmla="*/ 59 w 85"/>
                <a:gd name="T13" fmla="*/ 273 h 291"/>
                <a:gd name="T14" fmla="*/ 52 w 85"/>
                <a:gd name="T15" fmla="*/ 291 h 291"/>
                <a:gd name="T16" fmla="*/ 59 w 85"/>
                <a:gd name="T17" fmla="*/ 290 h 291"/>
                <a:gd name="T18" fmla="*/ 85 w 85"/>
                <a:gd name="T19" fmla="*/ 229 h 291"/>
                <a:gd name="T20" fmla="*/ 63 w 85"/>
                <a:gd name="T21" fmla="*/ 192 h 291"/>
                <a:gd name="T22" fmla="*/ 36 w 85"/>
                <a:gd name="T23" fmla="*/ 168 h 291"/>
                <a:gd name="T24" fmla="*/ 40 w 85"/>
                <a:gd name="T25" fmla="*/ 155 h 291"/>
                <a:gd name="T26" fmla="*/ 42 w 85"/>
                <a:gd name="T27" fmla="*/ 152 h 291"/>
                <a:gd name="T28" fmla="*/ 38 w 85"/>
                <a:gd name="T29" fmla="*/ 147 h 291"/>
                <a:gd name="T30" fmla="*/ 65 w 85"/>
                <a:gd name="T31" fmla="*/ 0 h 291"/>
                <a:gd name="T32" fmla="*/ 36 w 85"/>
                <a:gd name="T33" fmla="*/ 14 h 291"/>
                <a:gd name="T34" fmla="*/ 0 w 85"/>
                <a:gd name="T35" fmla="*/ 49 h 291"/>
                <a:gd name="T36" fmla="*/ 0 w 85"/>
                <a:gd name="T37" fmla="*/ 50 h 291"/>
                <a:gd name="T38" fmla="*/ 9 w 85"/>
                <a:gd name="T39" fmla="*/ 65 h 291"/>
                <a:gd name="T40" fmla="*/ 26 w 85"/>
                <a:gd name="T41" fmla="*/ 82 h 291"/>
                <a:gd name="T42" fmla="*/ 27 w 85"/>
                <a:gd name="T43" fmla="*/ 76 h 291"/>
                <a:gd name="T44" fmla="*/ 16 w 85"/>
                <a:gd name="T45" fmla="*/ 65 h 291"/>
                <a:gd name="T46" fmla="*/ 7 w 85"/>
                <a:gd name="T47" fmla="*/ 50 h 291"/>
                <a:gd name="T48" fmla="*/ 43 w 85"/>
                <a:gd name="T49" fmla="*/ 12 h 291"/>
                <a:gd name="T50" fmla="*/ 64 w 85"/>
                <a:gd name="T51" fmla="*/ 2 h 291"/>
                <a:gd name="T52" fmla="*/ 65 w 85"/>
                <a:gd name="T5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291">
                  <a:moveTo>
                    <a:pt x="38" y="147"/>
                  </a:moveTo>
                  <a:cubicBezTo>
                    <a:pt x="37" y="150"/>
                    <a:pt x="35" y="154"/>
                    <a:pt x="33" y="157"/>
                  </a:cubicBezTo>
                  <a:cubicBezTo>
                    <a:pt x="31" y="160"/>
                    <a:pt x="29" y="165"/>
                    <a:pt x="29" y="169"/>
                  </a:cubicBezTo>
                  <a:cubicBezTo>
                    <a:pt x="30" y="179"/>
                    <a:pt x="45" y="185"/>
                    <a:pt x="56" y="192"/>
                  </a:cubicBezTo>
                  <a:cubicBezTo>
                    <a:pt x="70" y="201"/>
                    <a:pt x="78" y="215"/>
                    <a:pt x="78" y="228"/>
                  </a:cubicBezTo>
                  <a:cubicBezTo>
                    <a:pt x="78" y="229"/>
                    <a:pt x="78" y="230"/>
                    <a:pt x="78" y="231"/>
                  </a:cubicBezTo>
                  <a:cubicBezTo>
                    <a:pt x="77" y="245"/>
                    <a:pt x="67" y="259"/>
                    <a:pt x="59" y="273"/>
                  </a:cubicBezTo>
                  <a:cubicBezTo>
                    <a:pt x="56" y="279"/>
                    <a:pt x="53" y="285"/>
                    <a:pt x="52" y="291"/>
                  </a:cubicBezTo>
                  <a:cubicBezTo>
                    <a:pt x="54" y="291"/>
                    <a:pt x="56" y="290"/>
                    <a:pt x="59" y="290"/>
                  </a:cubicBezTo>
                  <a:cubicBezTo>
                    <a:pt x="64" y="269"/>
                    <a:pt x="84" y="250"/>
                    <a:pt x="85" y="229"/>
                  </a:cubicBezTo>
                  <a:cubicBezTo>
                    <a:pt x="85" y="215"/>
                    <a:pt x="77" y="201"/>
                    <a:pt x="63" y="192"/>
                  </a:cubicBezTo>
                  <a:cubicBezTo>
                    <a:pt x="52" y="185"/>
                    <a:pt x="37" y="179"/>
                    <a:pt x="36" y="168"/>
                  </a:cubicBezTo>
                  <a:cubicBezTo>
                    <a:pt x="36" y="164"/>
                    <a:pt x="38" y="159"/>
                    <a:pt x="40" y="155"/>
                  </a:cubicBezTo>
                  <a:cubicBezTo>
                    <a:pt x="41" y="154"/>
                    <a:pt x="41" y="153"/>
                    <a:pt x="42" y="152"/>
                  </a:cubicBezTo>
                  <a:cubicBezTo>
                    <a:pt x="40" y="150"/>
                    <a:pt x="39" y="149"/>
                    <a:pt x="38" y="147"/>
                  </a:cubicBezTo>
                  <a:moveTo>
                    <a:pt x="65" y="0"/>
                  </a:moveTo>
                  <a:cubicBezTo>
                    <a:pt x="56" y="4"/>
                    <a:pt x="46" y="10"/>
                    <a:pt x="36" y="14"/>
                  </a:cubicBezTo>
                  <a:cubicBezTo>
                    <a:pt x="19" y="21"/>
                    <a:pt x="1" y="33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1" y="55"/>
                    <a:pt x="5" y="60"/>
                    <a:pt x="9" y="65"/>
                  </a:cubicBezTo>
                  <a:cubicBezTo>
                    <a:pt x="15" y="71"/>
                    <a:pt x="20" y="76"/>
                    <a:pt x="26" y="82"/>
                  </a:cubicBezTo>
                  <a:cubicBezTo>
                    <a:pt x="26" y="80"/>
                    <a:pt x="27" y="78"/>
                    <a:pt x="27" y="76"/>
                  </a:cubicBezTo>
                  <a:cubicBezTo>
                    <a:pt x="23" y="72"/>
                    <a:pt x="20" y="69"/>
                    <a:pt x="16" y="65"/>
                  </a:cubicBezTo>
                  <a:cubicBezTo>
                    <a:pt x="12" y="60"/>
                    <a:pt x="8" y="55"/>
                    <a:pt x="7" y="50"/>
                  </a:cubicBezTo>
                  <a:cubicBezTo>
                    <a:pt x="5" y="33"/>
                    <a:pt x="25" y="20"/>
                    <a:pt x="43" y="12"/>
                  </a:cubicBezTo>
                  <a:cubicBezTo>
                    <a:pt x="51" y="9"/>
                    <a:pt x="57" y="5"/>
                    <a:pt x="64" y="2"/>
                  </a:cubicBezTo>
                  <a:cubicBezTo>
                    <a:pt x="65" y="1"/>
                    <a:pt x="65" y="1"/>
                    <a:pt x="65" y="0"/>
                  </a:cubicBezTo>
                </a:path>
              </a:pathLst>
            </a:custGeom>
            <a:solidFill>
              <a:srgbClr val="43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1" name="ïṣľíḍè"/>
            <p:cNvSpPr/>
            <p:nvPr/>
          </p:nvSpPr>
          <p:spPr bwMode="auto">
            <a:xfrm>
              <a:off x="5143501" y="3398839"/>
              <a:ext cx="19050" cy="85725"/>
            </a:xfrm>
            <a:custGeom>
              <a:avLst/>
              <a:gdLst>
                <a:gd name="T0" fmla="*/ 1 w 14"/>
                <a:gd name="T1" fmla="*/ 0 h 63"/>
                <a:gd name="T2" fmla="*/ 0 w 14"/>
                <a:gd name="T3" fmla="*/ 15 h 63"/>
                <a:gd name="T4" fmla="*/ 13 w 14"/>
                <a:gd name="T5" fmla="*/ 63 h 63"/>
                <a:gd name="T6" fmla="*/ 14 w 14"/>
                <a:gd name="T7" fmla="*/ 59 h 63"/>
                <a:gd name="T8" fmla="*/ 1 w 14"/>
                <a:gd name="T9" fmla="*/ 12 h 63"/>
                <a:gd name="T10" fmla="*/ 2 w 14"/>
                <a:gd name="T11" fmla="*/ 1 h 63"/>
                <a:gd name="T12" fmla="*/ 1 w 14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3">
                  <a:moveTo>
                    <a:pt x="1" y="0"/>
                  </a:moveTo>
                  <a:cubicBezTo>
                    <a:pt x="0" y="5"/>
                    <a:pt x="0" y="10"/>
                    <a:pt x="0" y="15"/>
                  </a:cubicBezTo>
                  <a:cubicBezTo>
                    <a:pt x="0" y="33"/>
                    <a:pt x="4" y="49"/>
                    <a:pt x="13" y="63"/>
                  </a:cubicBezTo>
                  <a:cubicBezTo>
                    <a:pt x="13" y="62"/>
                    <a:pt x="14" y="61"/>
                    <a:pt x="14" y="59"/>
                  </a:cubicBezTo>
                  <a:cubicBezTo>
                    <a:pt x="6" y="45"/>
                    <a:pt x="1" y="29"/>
                    <a:pt x="1" y="12"/>
                  </a:cubicBezTo>
                  <a:cubicBezTo>
                    <a:pt x="1" y="8"/>
                    <a:pt x="2" y="5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2" name="íṣ1îďê"/>
            <p:cNvSpPr/>
            <p:nvPr/>
          </p:nvSpPr>
          <p:spPr bwMode="auto">
            <a:xfrm>
              <a:off x="5291138" y="3525839"/>
              <a:ext cx="41275" cy="17463"/>
            </a:xfrm>
            <a:custGeom>
              <a:avLst/>
              <a:gdLst>
                <a:gd name="T0" fmla="*/ 31 w 31"/>
                <a:gd name="T1" fmla="*/ 0 h 13"/>
                <a:gd name="T2" fmla="*/ 0 w 31"/>
                <a:gd name="T3" fmla="*/ 10 h 13"/>
                <a:gd name="T4" fmla="*/ 2 w 31"/>
                <a:gd name="T5" fmla="*/ 13 h 13"/>
                <a:gd name="T6" fmla="*/ 30 w 31"/>
                <a:gd name="T7" fmla="*/ 3 h 13"/>
                <a:gd name="T8" fmla="*/ 31 w 3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31" y="0"/>
                  </a:moveTo>
                  <a:cubicBezTo>
                    <a:pt x="21" y="5"/>
                    <a:pt x="11" y="9"/>
                    <a:pt x="0" y="10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2" y="11"/>
                    <a:pt x="22" y="8"/>
                    <a:pt x="30" y="3"/>
                  </a:cubicBezTo>
                  <a:cubicBezTo>
                    <a:pt x="30" y="2"/>
                    <a:pt x="31" y="1"/>
                    <a:pt x="31" y="0"/>
                  </a:cubicBezTo>
                </a:path>
              </a:pathLst>
            </a:custGeom>
            <a:solidFill>
              <a:srgbClr val="DF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3" name="ïṡļïḑé"/>
            <p:cNvSpPr/>
            <p:nvPr/>
          </p:nvSpPr>
          <p:spPr bwMode="auto">
            <a:xfrm>
              <a:off x="5145088" y="3360739"/>
              <a:ext cx="149225" cy="185738"/>
            </a:xfrm>
            <a:custGeom>
              <a:avLst/>
              <a:gdLst>
                <a:gd name="T0" fmla="*/ 18 w 111"/>
                <a:gd name="T1" fmla="*/ 95 h 138"/>
                <a:gd name="T2" fmla="*/ 16 w 111"/>
                <a:gd name="T3" fmla="*/ 98 h 138"/>
                <a:gd name="T4" fmla="*/ 93 w 111"/>
                <a:gd name="T5" fmla="*/ 138 h 138"/>
                <a:gd name="T6" fmla="*/ 111 w 111"/>
                <a:gd name="T7" fmla="*/ 136 h 138"/>
                <a:gd name="T8" fmla="*/ 109 w 111"/>
                <a:gd name="T9" fmla="*/ 133 h 138"/>
                <a:gd name="T10" fmla="*/ 94 w 111"/>
                <a:gd name="T11" fmla="*/ 135 h 138"/>
                <a:gd name="T12" fmla="*/ 18 w 111"/>
                <a:gd name="T13" fmla="*/ 95 h 138"/>
                <a:gd name="T14" fmla="*/ 0 w 111"/>
                <a:gd name="T15" fmla="*/ 28 h 138"/>
                <a:gd name="T16" fmla="*/ 0 w 111"/>
                <a:gd name="T17" fmla="*/ 29 h 138"/>
                <a:gd name="T18" fmla="*/ 1 w 111"/>
                <a:gd name="T19" fmla="*/ 30 h 138"/>
                <a:gd name="T20" fmla="*/ 1 w 111"/>
                <a:gd name="T21" fmla="*/ 29 h 138"/>
                <a:gd name="T22" fmla="*/ 0 w 111"/>
                <a:gd name="T23" fmla="*/ 28 h 138"/>
                <a:gd name="T24" fmla="*/ 9 w 111"/>
                <a:gd name="T25" fmla="*/ 0 h 138"/>
                <a:gd name="T26" fmla="*/ 1 w 111"/>
                <a:gd name="T27" fmla="*/ 22 h 138"/>
                <a:gd name="T28" fmla="*/ 2 w 111"/>
                <a:gd name="T29" fmla="*/ 23 h 138"/>
                <a:gd name="T30" fmla="*/ 9 w 111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38">
                  <a:moveTo>
                    <a:pt x="18" y="95"/>
                  </a:moveTo>
                  <a:cubicBezTo>
                    <a:pt x="17" y="96"/>
                    <a:pt x="16" y="97"/>
                    <a:pt x="16" y="98"/>
                  </a:cubicBezTo>
                  <a:cubicBezTo>
                    <a:pt x="33" y="122"/>
                    <a:pt x="61" y="138"/>
                    <a:pt x="93" y="138"/>
                  </a:cubicBezTo>
                  <a:cubicBezTo>
                    <a:pt x="99" y="138"/>
                    <a:pt x="105" y="138"/>
                    <a:pt x="111" y="136"/>
                  </a:cubicBezTo>
                  <a:cubicBezTo>
                    <a:pt x="110" y="135"/>
                    <a:pt x="110" y="134"/>
                    <a:pt x="109" y="133"/>
                  </a:cubicBezTo>
                  <a:cubicBezTo>
                    <a:pt x="105" y="134"/>
                    <a:pt x="100" y="135"/>
                    <a:pt x="94" y="135"/>
                  </a:cubicBezTo>
                  <a:cubicBezTo>
                    <a:pt x="63" y="135"/>
                    <a:pt x="35" y="119"/>
                    <a:pt x="18" y="95"/>
                  </a:cubicBezTo>
                  <a:moveTo>
                    <a:pt x="0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8"/>
                    <a:pt x="0" y="28"/>
                    <a:pt x="0" y="28"/>
                  </a:cubicBezTo>
                  <a:moveTo>
                    <a:pt x="9" y="0"/>
                  </a:moveTo>
                  <a:cubicBezTo>
                    <a:pt x="6" y="7"/>
                    <a:pt x="3" y="14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4" y="15"/>
                    <a:pt x="6" y="7"/>
                    <a:pt x="9" y="0"/>
                  </a:cubicBezTo>
                </a:path>
              </a:pathLst>
            </a:custGeom>
            <a:solidFill>
              <a:srgbClr val="43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4" name="îşľîḍè"/>
            <p:cNvSpPr/>
            <p:nvPr/>
          </p:nvSpPr>
          <p:spPr bwMode="auto">
            <a:xfrm>
              <a:off x="5160963" y="3478214"/>
              <a:ext cx="3175" cy="7938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4 h 5"/>
                <a:gd name="T4" fmla="*/ 0 w 2"/>
                <a:gd name="T5" fmla="*/ 5 h 5"/>
                <a:gd name="T6" fmla="*/ 2 w 2"/>
                <a:gd name="T7" fmla="*/ 1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5" name="iŝľiďê"/>
            <p:cNvSpPr/>
            <p:nvPr/>
          </p:nvSpPr>
          <p:spPr bwMode="auto">
            <a:xfrm>
              <a:off x="5145088" y="3390901"/>
              <a:ext cx="23813" cy="101600"/>
            </a:xfrm>
            <a:custGeom>
              <a:avLst/>
              <a:gdLst>
                <a:gd name="T0" fmla="*/ 14 w 18"/>
                <a:gd name="T1" fmla="*/ 67 h 76"/>
                <a:gd name="T2" fmla="*/ 12 w 18"/>
                <a:gd name="T3" fmla="*/ 71 h 76"/>
                <a:gd name="T4" fmla="*/ 16 w 18"/>
                <a:gd name="T5" fmla="*/ 76 h 76"/>
                <a:gd name="T6" fmla="*/ 18 w 18"/>
                <a:gd name="T7" fmla="*/ 73 h 76"/>
                <a:gd name="T8" fmla="*/ 14 w 18"/>
                <a:gd name="T9" fmla="*/ 67 h 76"/>
                <a:gd name="T10" fmla="*/ 1 w 18"/>
                <a:gd name="T11" fmla="*/ 0 h 76"/>
                <a:gd name="T12" fmla="*/ 0 w 18"/>
                <a:gd name="T13" fmla="*/ 6 h 76"/>
                <a:gd name="T14" fmla="*/ 1 w 18"/>
                <a:gd name="T15" fmla="*/ 7 h 76"/>
                <a:gd name="T16" fmla="*/ 2 w 18"/>
                <a:gd name="T17" fmla="*/ 1 h 76"/>
                <a:gd name="T18" fmla="*/ 1 w 18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6">
                  <a:moveTo>
                    <a:pt x="14" y="67"/>
                  </a:moveTo>
                  <a:cubicBezTo>
                    <a:pt x="13" y="68"/>
                    <a:pt x="13" y="70"/>
                    <a:pt x="12" y="71"/>
                  </a:cubicBezTo>
                  <a:cubicBezTo>
                    <a:pt x="13" y="73"/>
                    <a:pt x="14" y="74"/>
                    <a:pt x="16" y="76"/>
                  </a:cubicBezTo>
                  <a:cubicBezTo>
                    <a:pt x="16" y="75"/>
                    <a:pt x="17" y="74"/>
                    <a:pt x="18" y="73"/>
                  </a:cubicBezTo>
                  <a:cubicBezTo>
                    <a:pt x="16" y="71"/>
                    <a:pt x="15" y="69"/>
                    <a:pt x="14" y="67"/>
                  </a:cubicBezTo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5"/>
                    <a:pt x="2" y="3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3C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6" name="îṥlíḑê"/>
            <p:cNvSpPr/>
            <p:nvPr/>
          </p:nvSpPr>
          <p:spPr bwMode="auto">
            <a:xfrm>
              <a:off x="5145088" y="3287714"/>
              <a:ext cx="254000" cy="254000"/>
            </a:xfrm>
            <a:prstGeom prst="ellipse">
              <a:avLst/>
            </a:prstGeom>
            <a:solidFill>
              <a:srgbClr val="F89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7" name="îṩḻiďê"/>
            <p:cNvSpPr/>
            <p:nvPr/>
          </p:nvSpPr>
          <p:spPr bwMode="auto">
            <a:xfrm>
              <a:off x="5159376" y="3217864"/>
              <a:ext cx="463550" cy="538163"/>
            </a:xfrm>
            <a:custGeom>
              <a:avLst/>
              <a:gdLst>
                <a:gd name="T0" fmla="*/ 26 w 345"/>
                <a:gd name="T1" fmla="*/ 103 h 402"/>
                <a:gd name="T2" fmla="*/ 6 w 345"/>
                <a:gd name="T3" fmla="*/ 92 h 402"/>
                <a:gd name="T4" fmla="*/ 6 w 345"/>
                <a:gd name="T5" fmla="*/ 68 h 402"/>
                <a:gd name="T6" fmla="*/ 17 w 345"/>
                <a:gd name="T7" fmla="*/ 63 h 402"/>
                <a:gd name="T8" fmla="*/ 47 w 345"/>
                <a:gd name="T9" fmla="*/ 17 h 402"/>
                <a:gd name="T10" fmla="*/ 79 w 345"/>
                <a:gd name="T11" fmla="*/ 1 h 402"/>
                <a:gd name="T12" fmla="*/ 98 w 345"/>
                <a:gd name="T13" fmla="*/ 7 h 402"/>
                <a:gd name="T14" fmla="*/ 147 w 345"/>
                <a:gd name="T15" fmla="*/ 11 h 402"/>
                <a:gd name="T16" fmla="*/ 215 w 345"/>
                <a:gd name="T17" fmla="*/ 79 h 402"/>
                <a:gd name="T18" fmla="*/ 230 w 345"/>
                <a:gd name="T19" fmla="*/ 126 h 402"/>
                <a:gd name="T20" fmla="*/ 255 w 345"/>
                <a:gd name="T21" fmla="*/ 195 h 402"/>
                <a:gd name="T22" fmla="*/ 264 w 345"/>
                <a:gd name="T23" fmla="*/ 210 h 402"/>
                <a:gd name="T24" fmla="*/ 298 w 345"/>
                <a:gd name="T25" fmla="*/ 233 h 402"/>
                <a:gd name="T26" fmla="*/ 298 w 345"/>
                <a:gd name="T27" fmla="*/ 259 h 402"/>
                <a:gd name="T28" fmla="*/ 306 w 345"/>
                <a:gd name="T29" fmla="*/ 345 h 402"/>
                <a:gd name="T30" fmla="*/ 345 w 345"/>
                <a:gd name="T31" fmla="*/ 391 h 402"/>
                <a:gd name="T32" fmla="*/ 313 w 345"/>
                <a:gd name="T33" fmla="*/ 393 h 402"/>
                <a:gd name="T34" fmla="*/ 292 w 345"/>
                <a:gd name="T35" fmla="*/ 363 h 402"/>
                <a:gd name="T36" fmla="*/ 274 w 345"/>
                <a:gd name="T37" fmla="*/ 336 h 402"/>
                <a:gd name="T38" fmla="*/ 260 w 345"/>
                <a:gd name="T39" fmla="*/ 324 h 402"/>
                <a:gd name="T40" fmla="*/ 221 w 345"/>
                <a:gd name="T41" fmla="*/ 339 h 402"/>
                <a:gd name="T42" fmla="*/ 188 w 345"/>
                <a:gd name="T43" fmla="*/ 356 h 402"/>
                <a:gd name="T44" fmla="*/ 160 w 345"/>
                <a:gd name="T45" fmla="*/ 339 h 402"/>
                <a:gd name="T46" fmla="*/ 154 w 345"/>
                <a:gd name="T47" fmla="*/ 292 h 402"/>
                <a:gd name="T48" fmla="*/ 141 w 345"/>
                <a:gd name="T49" fmla="*/ 283 h 402"/>
                <a:gd name="T50" fmla="*/ 129 w 345"/>
                <a:gd name="T51" fmla="*/ 236 h 402"/>
                <a:gd name="T52" fmla="*/ 127 w 345"/>
                <a:gd name="T53" fmla="*/ 184 h 402"/>
                <a:gd name="T54" fmla="*/ 111 w 345"/>
                <a:gd name="T55" fmla="*/ 164 h 402"/>
                <a:gd name="T56" fmla="*/ 14 w 345"/>
                <a:gd name="T57" fmla="*/ 101 h 402"/>
                <a:gd name="T58" fmla="*/ 26 w 345"/>
                <a:gd name="T59" fmla="*/ 10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5" h="402">
                  <a:moveTo>
                    <a:pt x="26" y="103"/>
                  </a:moveTo>
                  <a:cubicBezTo>
                    <a:pt x="18" y="101"/>
                    <a:pt x="10" y="99"/>
                    <a:pt x="6" y="92"/>
                  </a:cubicBezTo>
                  <a:cubicBezTo>
                    <a:pt x="1" y="86"/>
                    <a:pt x="0" y="74"/>
                    <a:pt x="6" y="68"/>
                  </a:cubicBezTo>
                  <a:cubicBezTo>
                    <a:pt x="10" y="66"/>
                    <a:pt x="13" y="65"/>
                    <a:pt x="17" y="63"/>
                  </a:cubicBezTo>
                  <a:cubicBezTo>
                    <a:pt x="33" y="56"/>
                    <a:pt x="36" y="32"/>
                    <a:pt x="47" y="17"/>
                  </a:cubicBezTo>
                  <a:cubicBezTo>
                    <a:pt x="54" y="6"/>
                    <a:pt x="66" y="0"/>
                    <a:pt x="79" y="1"/>
                  </a:cubicBezTo>
                  <a:cubicBezTo>
                    <a:pt x="86" y="3"/>
                    <a:pt x="92" y="4"/>
                    <a:pt x="98" y="7"/>
                  </a:cubicBezTo>
                  <a:cubicBezTo>
                    <a:pt x="114" y="11"/>
                    <a:pt x="131" y="8"/>
                    <a:pt x="147" y="11"/>
                  </a:cubicBezTo>
                  <a:cubicBezTo>
                    <a:pt x="178" y="16"/>
                    <a:pt x="202" y="46"/>
                    <a:pt x="215" y="79"/>
                  </a:cubicBezTo>
                  <a:cubicBezTo>
                    <a:pt x="221" y="94"/>
                    <a:pt x="225" y="110"/>
                    <a:pt x="230" y="126"/>
                  </a:cubicBezTo>
                  <a:cubicBezTo>
                    <a:pt x="237" y="149"/>
                    <a:pt x="245" y="172"/>
                    <a:pt x="255" y="195"/>
                  </a:cubicBezTo>
                  <a:cubicBezTo>
                    <a:pt x="257" y="201"/>
                    <a:pt x="260" y="206"/>
                    <a:pt x="264" y="210"/>
                  </a:cubicBezTo>
                  <a:cubicBezTo>
                    <a:pt x="274" y="220"/>
                    <a:pt x="292" y="219"/>
                    <a:pt x="298" y="233"/>
                  </a:cubicBezTo>
                  <a:cubicBezTo>
                    <a:pt x="301" y="241"/>
                    <a:pt x="300" y="250"/>
                    <a:pt x="298" y="259"/>
                  </a:cubicBezTo>
                  <a:cubicBezTo>
                    <a:pt x="295" y="288"/>
                    <a:pt x="297" y="317"/>
                    <a:pt x="306" y="345"/>
                  </a:cubicBezTo>
                  <a:cubicBezTo>
                    <a:pt x="313" y="367"/>
                    <a:pt x="325" y="388"/>
                    <a:pt x="345" y="391"/>
                  </a:cubicBezTo>
                  <a:cubicBezTo>
                    <a:pt x="338" y="402"/>
                    <a:pt x="323" y="401"/>
                    <a:pt x="313" y="393"/>
                  </a:cubicBezTo>
                  <a:cubicBezTo>
                    <a:pt x="304" y="386"/>
                    <a:pt x="299" y="374"/>
                    <a:pt x="292" y="363"/>
                  </a:cubicBezTo>
                  <a:cubicBezTo>
                    <a:pt x="287" y="353"/>
                    <a:pt x="281" y="344"/>
                    <a:pt x="274" y="336"/>
                  </a:cubicBezTo>
                  <a:cubicBezTo>
                    <a:pt x="271" y="331"/>
                    <a:pt x="266" y="327"/>
                    <a:pt x="260" y="324"/>
                  </a:cubicBezTo>
                  <a:cubicBezTo>
                    <a:pt x="247" y="319"/>
                    <a:pt x="233" y="330"/>
                    <a:pt x="221" y="339"/>
                  </a:cubicBezTo>
                  <a:cubicBezTo>
                    <a:pt x="211" y="347"/>
                    <a:pt x="200" y="355"/>
                    <a:pt x="188" y="356"/>
                  </a:cubicBezTo>
                  <a:cubicBezTo>
                    <a:pt x="176" y="358"/>
                    <a:pt x="164" y="351"/>
                    <a:pt x="160" y="339"/>
                  </a:cubicBezTo>
                  <a:cubicBezTo>
                    <a:pt x="155" y="324"/>
                    <a:pt x="164" y="303"/>
                    <a:pt x="154" y="292"/>
                  </a:cubicBezTo>
                  <a:cubicBezTo>
                    <a:pt x="151" y="288"/>
                    <a:pt x="145" y="286"/>
                    <a:pt x="141" y="283"/>
                  </a:cubicBezTo>
                  <a:cubicBezTo>
                    <a:pt x="128" y="274"/>
                    <a:pt x="127" y="254"/>
                    <a:pt x="129" y="236"/>
                  </a:cubicBezTo>
                  <a:cubicBezTo>
                    <a:pt x="130" y="218"/>
                    <a:pt x="134" y="200"/>
                    <a:pt x="127" y="184"/>
                  </a:cubicBezTo>
                  <a:cubicBezTo>
                    <a:pt x="123" y="177"/>
                    <a:pt x="118" y="170"/>
                    <a:pt x="111" y="164"/>
                  </a:cubicBezTo>
                  <a:cubicBezTo>
                    <a:pt x="83" y="138"/>
                    <a:pt x="50" y="117"/>
                    <a:pt x="14" y="101"/>
                  </a:cubicBezTo>
                  <a:cubicBezTo>
                    <a:pt x="26" y="103"/>
                    <a:pt x="26" y="103"/>
                    <a:pt x="26" y="103"/>
                  </a:cubicBezTo>
                </a:path>
              </a:pathLst>
            </a:custGeom>
            <a:solidFill>
              <a:srgbClr val="4B3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8" name="ísḻíde"/>
            <p:cNvSpPr/>
            <p:nvPr/>
          </p:nvSpPr>
          <p:spPr bwMode="auto">
            <a:xfrm>
              <a:off x="5199063" y="3230564"/>
              <a:ext cx="31750" cy="55563"/>
            </a:xfrm>
            <a:custGeom>
              <a:avLst/>
              <a:gdLst>
                <a:gd name="T0" fmla="*/ 23 w 23"/>
                <a:gd name="T1" fmla="*/ 0 h 41"/>
                <a:gd name="T2" fmla="*/ 16 w 23"/>
                <a:gd name="T3" fmla="*/ 7 h 41"/>
                <a:gd name="T4" fmla="*/ 0 w 23"/>
                <a:gd name="T5" fmla="*/ 41 h 41"/>
                <a:gd name="T6" fmla="*/ 0 w 23"/>
                <a:gd name="T7" fmla="*/ 40 h 41"/>
                <a:gd name="T8" fmla="*/ 17 w 23"/>
                <a:gd name="T9" fmla="*/ 7 h 41"/>
                <a:gd name="T10" fmla="*/ 23 w 23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1">
                  <a:moveTo>
                    <a:pt x="23" y="0"/>
                  </a:moveTo>
                  <a:cubicBezTo>
                    <a:pt x="20" y="2"/>
                    <a:pt x="18" y="4"/>
                    <a:pt x="16" y="7"/>
                  </a:cubicBezTo>
                  <a:cubicBezTo>
                    <a:pt x="9" y="17"/>
                    <a:pt x="6" y="30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30"/>
                    <a:pt x="10" y="16"/>
                    <a:pt x="17" y="7"/>
                  </a:cubicBezTo>
                  <a:cubicBezTo>
                    <a:pt x="18" y="4"/>
                    <a:pt x="20" y="2"/>
                    <a:pt x="2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9" name="íSľïďe"/>
            <p:cNvSpPr/>
            <p:nvPr/>
          </p:nvSpPr>
          <p:spPr bwMode="auto">
            <a:xfrm>
              <a:off x="5329238" y="3529014"/>
              <a:ext cx="44450" cy="109538"/>
            </a:xfrm>
            <a:custGeom>
              <a:avLst/>
              <a:gdLst>
                <a:gd name="T0" fmla="*/ 3 w 34"/>
                <a:gd name="T1" fmla="*/ 0 h 82"/>
                <a:gd name="T2" fmla="*/ 2 w 34"/>
                <a:gd name="T3" fmla="*/ 1 h 82"/>
                <a:gd name="T4" fmla="*/ 2 w 34"/>
                <a:gd name="T5" fmla="*/ 5 h 82"/>
                <a:gd name="T6" fmla="*/ 15 w 34"/>
                <a:gd name="T7" fmla="*/ 52 h 82"/>
                <a:gd name="T8" fmla="*/ 28 w 34"/>
                <a:gd name="T9" fmla="*/ 60 h 82"/>
                <a:gd name="T10" fmla="*/ 32 w 34"/>
                <a:gd name="T11" fmla="*/ 82 h 82"/>
                <a:gd name="T12" fmla="*/ 33 w 34"/>
                <a:gd name="T13" fmla="*/ 81 h 82"/>
                <a:gd name="T14" fmla="*/ 28 w 34"/>
                <a:gd name="T15" fmla="*/ 60 h 82"/>
                <a:gd name="T16" fmla="*/ 15 w 34"/>
                <a:gd name="T17" fmla="*/ 51 h 82"/>
                <a:gd name="T18" fmla="*/ 3 w 34"/>
                <a:gd name="T19" fmla="*/ 4 h 82"/>
                <a:gd name="T20" fmla="*/ 3 w 34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82">
                  <a:moveTo>
                    <a:pt x="3" y="0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3"/>
                    <a:pt x="2" y="5"/>
                  </a:cubicBezTo>
                  <a:cubicBezTo>
                    <a:pt x="0" y="22"/>
                    <a:pt x="2" y="43"/>
                    <a:pt x="15" y="52"/>
                  </a:cubicBezTo>
                  <a:cubicBezTo>
                    <a:pt x="19" y="55"/>
                    <a:pt x="24" y="56"/>
                    <a:pt x="28" y="60"/>
                  </a:cubicBezTo>
                  <a:cubicBezTo>
                    <a:pt x="33" y="66"/>
                    <a:pt x="33" y="73"/>
                    <a:pt x="32" y="82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4" y="73"/>
                    <a:pt x="33" y="65"/>
                    <a:pt x="28" y="60"/>
                  </a:cubicBezTo>
                  <a:cubicBezTo>
                    <a:pt x="25" y="56"/>
                    <a:pt x="19" y="54"/>
                    <a:pt x="15" y="51"/>
                  </a:cubicBezTo>
                  <a:cubicBezTo>
                    <a:pt x="2" y="42"/>
                    <a:pt x="1" y="22"/>
                    <a:pt x="3" y="4"/>
                  </a:cubicBezTo>
                  <a:cubicBezTo>
                    <a:pt x="3" y="3"/>
                    <a:pt x="3" y="2"/>
                    <a:pt x="3" y="0"/>
                  </a:cubicBezTo>
                </a:path>
              </a:pathLst>
            </a:custGeom>
            <a:solidFill>
              <a:srgbClr val="DF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0" name="ísliḋé"/>
            <p:cNvSpPr/>
            <p:nvPr/>
          </p:nvSpPr>
          <p:spPr bwMode="auto">
            <a:xfrm>
              <a:off x="5370513" y="3636964"/>
              <a:ext cx="38100" cy="58738"/>
            </a:xfrm>
            <a:custGeom>
              <a:avLst/>
              <a:gdLst>
                <a:gd name="T0" fmla="*/ 2 w 29"/>
                <a:gd name="T1" fmla="*/ 0 h 44"/>
                <a:gd name="T2" fmla="*/ 1 w 29"/>
                <a:gd name="T3" fmla="*/ 1 h 44"/>
                <a:gd name="T4" fmla="*/ 2 w 29"/>
                <a:gd name="T5" fmla="*/ 27 h 44"/>
                <a:gd name="T6" fmla="*/ 27 w 29"/>
                <a:gd name="T7" fmla="*/ 44 h 44"/>
                <a:gd name="T8" fmla="*/ 29 w 29"/>
                <a:gd name="T9" fmla="*/ 44 h 44"/>
                <a:gd name="T10" fmla="*/ 29 w 29"/>
                <a:gd name="T11" fmla="*/ 44 h 44"/>
                <a:gd name="T12" fmla="*/ 27 w 29"/>
                <a:gd name="T13" fmla="*/ 44 h 44"/>
                <a:gd name="T14" fmla="*/ 3 w 29"/>
                <a:gd name="T15" fmla="*/ 26 h 44"/>
                <a:gd name="T16" fmla="*/ 2 w 29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4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9"/>
                    <a:pt x="0" y="19"/>
                    <a:pt x="2" y="27"/>
                  </a:cubicBezTo>
                  <a:cubicBezTo>
                    <a:pt x="6" y="37"/>
                    <a:pt x="16" y="44"/>
                    <a:pt x="27" y="44"/>
                  </a:cubicBezTo>
                  <a:cubicBezTo>
                    <a:pt x="27" y="44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7" y="44"/>
                  </a:cubicBezTo>
                  <a:cubicBezTo>
                    <a:pt x="16" y="44"/>
                    <a:pt x="6" y="37"/>
                    <a:pt x="3" y="26"/>
                  </a:cubicBezTo>
                  <a:cubicBezTo>
                    <a:pt x="0" y="18"/>
                    <a:pt x="2" y="8"/>
                    <a:pt x="2" y="0"/>
                  </a:cubicBezTo>
                </a:path>
              </a:pathLst>
            </a:custGeom>
            <a:solidFill>
              <a:srgbClr val="CF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1" name="ïsḷidè"/>
            <p:cNvSpPr/>
            <p:nvPr/>
          </p:nvSpPr>
          <p:spPr bwMode="auto">
            <a:xfrm>
              <a:off x="5408613" y="3690939"/>
              <a:ext cx="20638" cy="4763"/>
            </a:xfrm>
            <a:custGeom>
              <a:avLst/>
              <a:gdLst>
                <a:gd name="T0" fmla="*/ 15 w 15"/>
                <a:gd name="T1" fmla="*/ 0 h 4"/>
                <a:gd name="T2" fmla="*/ 13 w 15"/>
                <a:gd name="T3" fmla="*/ 1 h 4"/>
                <a:gd name="T4" fmla="*/ 2 w 15"/>
                <a:gd name="T5" fmla="*/ 3 h 4"/>
                <a:gd name="T6" fmla="*/ 0 w 15"/>
                <a:gd name="T7" fmla="*/ 4 h 4"/>
                <a:gd name="T8" fmla="*/ 0 w 15"/>
                <a:gd name="T9" fmla="*/ 4 h 4"/>
                <a:gd name="T10" fmla="*/ 2 w 15"/>
                <a:gd name="T11" fmla="*/ 4 h 4"/>
                <a:gd name="T12" fmla="*/ 15 w 1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" y="3"/>
                    <a:pt x="11" y="2"/>
                    <a:pt x="15" y="0"/>
                  </a:cubicBezTo>
                </a:path>
              </a:pathLst>
            </a:custGeom>
            <a:solidFill>
              <a:srgbClr val="DF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2" name="îṩḷîḍe"/>
            <p:cNvSpPr/>
            <p:nvPr/>
          </p:nvSpPr>
          <p:spPr bwMode="auto">
            <a:xfrm>
              <a:off x="5157788" y="3290889"/>
              <a:ext cx="39688" cy="52388"/>
            </a:xfrm>
            <a:custGeom>
              <a:avLst/>
              <a:gdLst>
                <a:gd name="T0" fmla="*/ 7 w 29"/>
                <a:gd name="T1" fmla="*/ 13 h 39"/>
                <a:gd name="T2" fmla="*/ 6 w 29"/>
                <a:gd name="T3" fmla="*/ 14 h 39"/>
                <a:gd name="T4" fmla="*/ 6 w 29"/>
                <a:gd name="T5" fmla="*/ 37 h 39"/>
                <a:gd name="T6" fmla="*/ 7 w 29"/>
                <a:gd name="T7" fmla="*/ 39 h 39"/>
                <a:gd name="T8" fmla="*/ 8 w 29"/>
                <a:gd name="T9" fmla="*/ 38 h 39"/>
                <a:gd name="T10" fmla="*/ 7 w 29"/>
                <a:gd name="T11" fmla="*/ 37 h 39"/>
                <a:gd name="T12" fmla="*/ 7 w 29"/>
                <a:gd name="T13" fmla="*/ 13 h 39"/>
                <a:gd name="T14" fmla="*/ 29 w 29"/>
                <a:gd name="T15" fmla="*/ 0 h 39"/>
                <a:gd name="T16" fmla="*/ 28 w 29"/>
                <a:gd name="T17" fmla="*/ 0 h 39"/>
                <a:gd name="T18" fmla="*/ 22 w 29"/>
                <a:gd name="T19" fmla="*/ 6 h 39"/>
                <a:gd name="T20" fmla="*/ 29 w 2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9">
                  <a:moveTo>
                    <a:pt x="7" y="13"/>
                  </a:moveTo>
                  <a:cubicBezTo>
                    <a:pt x="7" y="14"/>
                    <a:pt x="7" y="14"/>
                    <a:pt x="6" y="14"/>
                  </a:cubicBezTo>
                  <a:cubicBezTo>
                    <a:pt x="0" y="19"/>
                    <a:pt x="1" y="31"/>
                    <a:pt x="6" y="37"/>
                  </a:cubicBezTo>
                  <a:cubicBezTo>
                    <a:pt x="6" y="38"/>
                    <a:pt x="7" y="38"/>
                    <a:pt x="7" y="39"/>
                  </a:cubicBezTo>
                  <a:cubicBezTo>
                    <a:pt x="7" y="39"/>
                    <a:pt x="7" y="38"/>
                    <a:pt x="8" y="38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2" y="31"/>
                    <a:pt x="1" y="19"/>
                    <a:pt x="7" y="13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6" y="2"/>
                    <a:pt x="24" y="5"/>
                    <a:pt x="22" y="6"/>
                  </a:cubicBezTo>
                  <a:cubicBezTo>
                    <a:pt x="24" y="5"/>
                    <a:pt x="27" y="2"/>
                    <a:pt x="29" y="0"/>
                  </a:cubicBezTo>
                </a:path>
              </a:pathLst>
            </a:custGeom>
            <a:solidFill>
              <a:srgbClr val="43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3" name="ïṡḻíḍè"/>
            <p:cNvSpPr/>
            <p:nvPr/>
          </p:nvSpPr>
          <p:spPr bwMode="auto">
            <a:xfrm>
              <a:off x="5197476" y="3284539"/>
              <a:ext cx="1588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1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4" name="íşļíḓê"/>
            <p:cNvSpPr/>
            <p:nvPr/>
          </p:nvSpPr>
          <p:spPr bwMode="auto">
            <a:xfrm>
              <a:off x="5195888" y="3287714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solidFill>
              <a:srgbClr val="3C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5" name="îšļidè"/>
            <p:cNvSpPr/>
            <p:nvPr/>
          </p:nvSpPr>
          <p:spPr bwMode="auto">
            <a:xfrm>
              <a:off x="5330826" y="3525839"/>
              <a:ext cx="1588" cy="3175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C87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6" name="îṣliḋê"/>
            <p:cNvSpPr/>
            <p:nvPr/>
          </p:nvSpPr>
          <p:spPr bwMode="auto">
            <a:xfrm>
              <a:off x="5167313" y="3341689"/>
              <a:ext cx="171450" cy="184150"/>
            </a:xfrm>
            <a:custGeom>
              <a:avLst/>
              <a:gdLst>
                <a:gd name="T0" fmla="*/ 8 w 127"/>
                <a:gd name="T1" fmla="*/ 8 h 137"/>
                <a:gd name="T2" fmla="*/ 104 w 127"/>
                <a:gd name="T3" fmla="*/ 72 h 137"/>
                <a:gd name="T4" fmla="*/ 120 w 127"/>
                <a:gd name="T5" fmla="*/ 92 h 137"/>
                <a:gd name="T6" fmla="*/ 123 w 127"/>
                <a:gd name="T7" fmla="*/ 137 h 137"/>
                <a:gd name="T8" fmla="*/ 123 w 127"/>
                <a:gd name="T9" fmla="*/ 137 h 137"/>
                <a:gd name="T10" fmla="*/ 121 w 127"/>
                <a:gd name="T11" fmla="*/ 91 h 137"/>
                <a:gd name="T12" fmla="*/ 105 w 127"/>
                <a:gd name="T13" fmla="*/ 71 h 137"/>
                <a:gd name="T14" fmla="*/ 11 w 127"/>
                <a:gd name="T15" fmla="*/ 9 h 137"/>
                <a:gd name="T16" fmla="*/ 8 w 127"/>
                <a:gd name="T17" fmla="*/ 8 h 137"/>
                <a:gd name="T18" fmla="*/ 1 w 127"/>
                <a:gd name="T19" fmla="*/ 0 h 137"/>
                <a:gd name="T20" fmla="*/ 0 w 127"/>
                <a:gd name="T21" fmla="*/ 1 h 137"/>
                <a:gd name="T22" fmla="*/ 14 w 127"/>
                <a:gd name="T23" fmla="*/ 9 h 137"/>
                <a:gd name="T24" fmla="*/ 20 w 127"/>
                <a:gd name="T25" fmla="*/ 10 h 137"/>
                <a:gd name="T26" fmla="*/ 1 w 127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37">
                  <a:moveTo>
                    <a:pt x="8" y="8"/>
                  </a:moveTo>
                  <a:cubicBezTo>
                    <a:pt x="43" y="24"/>
                    <a:pt x="76" y="45"/>
                    <a:pt x="104" y="72"/>
                  </a:cubicBezTo>
                  <a:cubicBezTo>
                    <a:pt x="111" y="77"/>
                    <a:pt x="117" y="84"/>
                    <a:pt x="120" y="92"/>
                  </a:cubicBezTo>
                  <a:cubicBezTo>
                    <a:pt x="126" y="105"/>
                    <a:pt x="124" y="121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5" y="121"/>
                    <a:pt x="127" y="105"/>
                    <a:pt x="121" y="91"/>
                  </a:cubicBezTo>
                  <a:cubicBezTo>
                    <a:pt x="117" y="84"/>
                    <a:pt x="112" y="77"/>
                    <a:pt x="105" y="71"/>
                  </a:cubicBezTo>
                  <a:cubicBezTo>
                    <a:pt x="77" y="46"/>
                    <a:pt x="45" y="24"/>
                    <a:pt x="11" y="9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" y="5"/>
                    <a:pt x="9" y="7"/>
                    <a:pt x="14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3" y="8"/>
                    <a:pt x="5" y="6"/>
                    <a:pt x="1" y="0"/>
                  </a:cubicBezTo>
                </a:path>
              </a:pathLst>
            </a:custGeom>
            <a:solidFill>
              <a:srgbClr val="DF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7" name="í$1îḓé"/>
            <p:cNvSpPr/>
            <p:nvPr/>
          </p:nvSpPr>
          <p:spPr bwMode="auto">
            <a:xfrm>
              <a:off x="5159376" y="3219451"/>
              <a:ext cx="266700" cy="476250"/>
            </a:xfrm>
            <a:custGeom>
              <a:avLst/>
              <a:gdLst>
                <a:gd name="T0" fmla="*/ 70 w 199"/>
                <a:gd name="T1" fmla="*/ 0 h 355"/>
                <a:gd name="T2" fmla="*/ 53 w 199"/>
                <a:gd name="T3" fmla="*/ 8 h 355"/>
                <a:gd name="T4" fmla="*/ 47 w 199"/>
                <a:gd name="T5" fmla="*/ 15 h 355"/>
                <a:gd name="T6" fmla="*/ 30 w 199"/>
                <a:gd name="T7" fmla="*/ 48 h 355"/>
                <a:gd name="T8" fmla="*/ 29 w 199"/>
                <a:gd name="T9" fmla="*/ 51 h 355"/>
                <a:gd name="T10" fmla="*/ 28 w 199"/>
                <a:gd name="T11" fmla="*/ 53 h 355"/>
                <a:gd name="T12" fmla="*/ 21 w 199"/>
                <a:gd name="T13" fmla="*/ 59 h 355"/>
                <a:gd name="T14" fmla="*/ 17 w 199"/>
                <a:gd name="T15" fmla="*/ 62 h 355"/>
                <a:gd name="T16" fmla="*/ 6 w 199"/>
                <a:gd name="T17" fmla="*/ 66 h 355"/>
                <a:gd name="T18" fmla="*/ 6 w 199"/>
                <a:gd name="T19" fmla="*/ 90 h 355"/>
                <a:gd name="T20" fmla="*/ 7 w 199"/>
                <a:gd name="T21" fmla="*/ 91 h 355"/>
                <a:gd name="T22" fmla="*/ 26 w 199"/>
                <a:gd name="T23" fmla="*/ 101 h 355"/>
                <a:gd name="T24" fmla="*/ 20 w 199"/>
                <a:gd name="T25" fmla="*/ 100 h 355"/>
                <a:gd name="T26" fmla="*/ 25 w 199"/>
                <a:gd name="T27" fmla="*/ 102 h 355"/>
                <a:gd name="T28" fmla="*/ 17 w 199"/>
                <a:gd name="T29" fmla="*/ 100 h 355"/>
                <a:gd name="T30" fmla="*/ 111 w 199"/>
                <a:gd name="T31" fmla="*/ 162 h 355"/>
                <a:gd name="T32" fmla="*/ 127 w 199"/>
                <a:gd name="T33" fmla="*/ 182 h 355"/>
                <a:gd name="T34" fmla="*/ 129 w 199"/>
                <a:gd name="T35" fmla="*/ 228 h 355"/>
                <a:gd name="T36" fmla="*/ 129 w 199"/>
                <a:gd name="T37" fmla="*/ 230 h 355"/>
                <a:gd name="T38" fmla="*/ 129 w 199"/>
                <a:gd name="T39" fmla="*/ 234 h 355"/>
                <a:gd name="T40" fmla="*/ 141 w 199"/>
                <a:gd name="T41" fmla="*/ 281 h 355"/>
                <a:gd name="T42" fmla="*/ 154 w 199"/>
                <a:gd name="T43" fmla="*/ 290 h 355"/>
                <a:gd name="T44" fmla="*/ 159 w 199"/>
                <a:gd name="T45" fmla="*/ 311 h 355"/>
                <a:gd name="T46" fmla="*/ 160 w 199"/>
                <a:gd name="T47" fmla="*/ 337 h 355"/>
                <a:gd name="T48" fmla="*/ 184 w 199"/>
                <a:gd name="T49" fmla="*/ 355 h 355"/>
                <a:gd name="T50" fmla="*/ 186 w 199"/>
                <a:gd name="T51" fmla="*/ 355 h 355"/>
                <a:gd name="T52" fmla="*/ 188 w 199"/>
                <a:gd name="T53" fmla="*/ 354 h 355"/>
                <a:gd name="T54" fmla="*/ 199 w 199"/>
                <a:gd name="T55" fmla="*/ 352 h 355"/>
                <a:gd name="T56" fmla="*/ 198 w 199"/>
                <a:gd name="T57" fmla="*/ 352 h 355"/>
                <a:gd name="T58" fmla="*/ 194 w 199"/>
                <a:gd name="T59" fmla="*/ 352 h 355"/>
                <a:gd name="T60" fmla="*/ 170 w 199"/>
                <a:gd name="T61" fmla="*/ 334 h 355"/>
                <a:gd name="T62" fmla="*/ 164 w 199"/>
                <a:gd name="T63" fmla="*/ 287 h 355"/>
                <a:gd name="T64" fmla="*/ 151 w 199"/>
                <a:gd name="T65" fmla="*/ 278 h 355"/>
                <a:gd name="T66" fmla="*/ 139 w 199"/>
                <a:gd name="T67" fmla="*/ 231 h 355"/>
                <a:gd name="T68" fmla="*/ 137 w 199"/>
                <a:gd name="T69" fmla="*/ 179 h 355"/>
                <a:gd name="T70" fmla="*/ 121 w 199"/>
                <a:gd name="T71" fmla="*/ 159 h 355"/>
                <a:gd name="T72" fmla="*/ 25 w 199"/>
                <a:gd name="T73" fmla="*/ 96 h 355"/>
                <a:gd name="T74" fmla="*/ 36 w 199"/>
                <a:gd name="T75" fmla="*/ 98 h 355"/>
                <a:gd name="T76" fmla="*/ 16 w 199"/>
                <a:gd name="T77" fmla="*/ 87 h 355"/>
                <a:gd name="T78" fmla="*/ 16 w 199"/>
                <a:gd name="T79" fmla="*/ 63 h 355"/>
                <a:gd name="T80" fmla="*/ 27 w 199"/>
                <a:gd name="T81" fmla="*/ 58 h 355"/>
                <a:gd name="T82" fmla="*/ 57 w 199"/>
                <a:gd name="T83" fmla="*/ 12 h 355"/>
                <a:gd name="T84" fmla="*/ 70 w 199"/>
                <a:gd name="T8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" h="355">
                  <a:moveTo>
                    <a:pt x="70" y="0"/>
                  </a:moveTo>
                  <a:cubicBezTo>
                    <a:pt x="64" y="1"/>
                    <a:pt x="58" y="3"/>
                    <a:pt x="53" y="8"/>
                  </a:cubicBezTo>
                  <a:cubicBezTo>
                    <a:pt x="50" y="10"/>
                    <a:pt x="48" y="12"/>
                    <a:pt x="47" y="15"/>
                  </a:cubicBezTo>
                  <a:cubicBezTo>
                    <a:pt x="40" y="24"/>
                    <a:pt x="36" y="38"/>
                    <a:pt x="30" y="48"/>
                  </a:cubicBezTo>
                  <a:cubicBezTo>
                    <a:pt x="30" y="49"/>
                    <a:pt x="29" y="50"/>
                    <a:pt x="29" y="51"/>
                  </a:cubicBezTo>
                  <a:cubicBezTo>
                    <a:pt x="28" y="52"/>
                    <a:pt x="28" y="52"/>
                    <a:pt x="28" y="53"/>
                  </a:cubicBezTo>
                  <a:cubicBezTo>
                    <a:pt x="26" y="55"/>
                    <a:pt x="23" y="58"/>
                    <a:pt x="21" y="59"/>
                  </a:cubicBezTo>
                  <a:cubicBezTo>
                    <a:pt x="20" y="60"/>
                    <a:pt x="18" y="61"/>
                    <a:pt x="17" y="62"/>
                  </a:cubicBezTo>
                  <a:cubicBezTo>
                    <a:pt x="13" y="63"/>
                    <a:pt x="9" y="64"/>
                    <a:pt x="6" y="66"/>
                  </a:cubicBezTo>
                  <a:cubicBezTo>
                    <a:pt x="0" y="72"/>
                    <a:pt x="1" y="84"/>
                    <a:pt x="6" y="90"/>
                  </a:cubicBezTo>
                  <a:cubicBezTo>
                    <a:pt x="6" y="90"/>
                    <a:pt x="6" y="91"/>
                    <a:pt x="7" y="91"/>
                  </a:cubicBezTo>
                  <a:cubicBezTo>
                    <a:pt x="11" y="97"/>
                    <a:pt x="19" y="99"/>
                    <a:pt x="26" y="101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2" y="101"/>
                    <a:pt x="23" y="101"/>
                    <a:pt x="25" y="10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51" y="115"/>
                    <a:pt x="83" y="137"/>
                    <a:pt x="111" y="162"/>
                  </a:cubicBezTo>
                  <a:cubicBezTo>
                    <a:pt x="118" y="168"/>
                    <a:pt x="123" y="175"/>
                    <a:pt x="127" y="182"/>
                  </a:cubicBezTo>
                  <a:cubicBezTo>
                    <a:pt x="133" y="196"/>
                    <a:pt x="131" y="212"/>
                    <a:pt x="129" y="228"/>
                  </a:cubicBezTo>
                  <a:cubicBezTo>
                    <a:pt x="129" y="229"/>
                    <a:pt x="129" y="230"/>
                    <a:pt x="129" y="230"/>
                  </a:cubicBezTo>
                  <a:cubicBezTo>
                    <a:pt x="129" y="232"/>
                    <a:pt x="129" y="233"/>
                    <a:pt x="129" y="234"/>
                  </a:cubicBezTo>
                  <a:cubicBezTo>
                    <a:pt x="127" y="252"/>
                    <a:pt x="128" y="272"/>
                    <a:pt x="141" y="281"/>
                  </a:cubicBezTo>
                  <a:cubicBezTo>
                    <a:pt x="145" y="284"/>
                    <a:pt x="151" y="286"/>
                    <a:pt x="154" y="290"/>
                  </a:cubicBezTo>
                  <a:cubicBezTo>
                    <a:pt x="159" y="295"/>
                    <a:pt x="160" y="303"/>
                    <a:pt x="159" y="311"/>
                  </a:cubicBezTo>
                  <a:cubicBezTo>
                    <a:pt x="159" y="319"/>
                    <a:pt x="157" y="329"/>
                    <a:pt x="160" y="337"/>
                  </a:cubicBezTo>
                  <a:cubicBezTo>
                    <a:pt x="163" y="348"/>
                    <a:pt x="173" y="355"/>
                    <a:pt x="184" y="355"/>
                  </a:cubicBezTo>
                  <a:cubicBezTo>
                    <a:pt x="185" y="355"/>
                    <a:pt x="185" y="355"/>
                    <a:pt x="186" y="355"/>
                  </a:cubicBezTo>
                  <a:cubicBezTo>
                    <a:pt x="186" y="355"/>
                    <a:pt x="187" y="355"/>
                    <a:pt x="188" y="354"/>
                  </a:cubicBezTo>
                  <a:cubicBezTo>
                    <a:pt x="192" y="354"/>
                    <a:pt x="195" y="353"/>
                    <a:pt x="199" y="352"/>
                  </a:cubicBezTo>
                  <a:cubicBezTo>
                    <a:pt x="199" y="352"/>
                    <a:pt x="199" y="352"/>
                    <a:pt x="198" y="352"/>
                  </a:cubicBezTo>
                  <a:cubicBezTo>
                    <a:pt x="197" y="352"/>
                    <a:pt x="196" y="352"/>
                    <a:pt x="194" y="352"/>
                  </a:cubicBezTo>
                  <a:cubicBezTo>
                    <a:pt x="183" y="352"/>
                    <a:pt x="173" y="345"/>
                    <a:pt x="170" y="334"/>
                  </a:cubicBezTo>
                  <a:cubicBezTo>
                    <a:pt x="165" y="319"/>
                    <a:pt x="174" y="298"/>
                    <a:pt x="164" y="287"/>
                  </a:cubicBezTo>
                  <a:cubicBezTo>
                    <a:pt x="161" y="283"/>
                    <a:pt x="156" y="282"/>
                    <a:pt x="151" y="278"/>
                  </a:cubicBezTo>
                  <a:cubicBezTo>
                    <a:pt x="139" y="269"/>
                    <a:pt x="137" y="249"/>
                    <a:pt x="139" y="231"/>
                  </a:cubicBezTo>
                  <a:cubicBezTo>
                    <a:pt x="140" y="214"/>
                    <a:pt x="144" y="195"/>
                    <a:pt x="137" y="179"/>
                  </a:cubicBezTo>
                  <a:cubicBezTo>
                    <a:pt x="133" y="172"/>
                    <a:pt x="128" y="165"/>
                    <a:pt x="121" y="159"/>
                  </a:cubicBezTo>
                  <a:cubicBezTo>
                    <a:pt x="93" y="133"/>
                    <a:pt x="60" y="111"/>
                    <a:pt x="25" y="96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28" y="96"/>
                    <a:pt x="21" y="93"/>
                    <a:pt x="16" y="87"/>
                  </a:cubicBezTo>
                  <a:cubicBezTo>
                    <a:pt x="11" y="80"/>
                    <a:pt x="10" y="69"/>
                    <a:pt x="16" y="63"/>
                  </a:cubicBezTo>
                  <a:cubicBezTo>
                    <a:pt x="20" y="61"/>
                    <a:pt x="23" y="59"/>
                    <a:pt x="27" y="58"/>
                  </a:cubicBezTo>
                  <a:cubicBezTo>
                    <a:pt x="43" y="51"/>
                    <a:pt x="46" y="27"/>
                    <a:pt x="57" y="12"/>
                  </a:cubicBezTo>
                  <a:cubicBezTo>
                    <a:pt x="60" y="7"/>
                    <a:pt x="65" y="2"/>
                    <a:pt x="70" y="0"/>
                  </a:cubicBezTo>
                </a:path>
              </a:pathLst>
            </a:custGeom>
            <a:solidFill>
              <a:srgbClr val="43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8" name="íŝḷídé"/>
            <p:cNvSpPr/>
            <p:nvPr/>
          </p:nvSpPr>
          <p:spPr bwMode="auto">
            <a:xfrm>
              <a:off x="5589588" y="3748089"/>
              <a:ext cx="26988" cy="4763"/>
            </a:xfrm>
            <a:custGeom>
              <a:avLst/>
              <a:gdLst>
                <a:gd name="T0" fmla="*/ 20 w 20"/>
                <a:gd name="T1" fmla="*/ 0 h 4"/>
                <a:gd name="T2" fmla="*/ 20 w 20"/>
                <a:gd name="T3" fmla="*/ 0 h 4"/>
                <a:gd name="T4" fmla="*/ 10 w 20"/>
                <a:gd name="T5" fmla="*/ 3 h 4"/>
                <a:gd name="T6" fmla="*/ 0 w 20"/>
                <a:gd name="T7" fmla="*/ 1 h 4"/>
                <a:gd name="T8" fmla="*/ 0 w 20"/>
                <a:gd name="T9" fmla="*/ 2 h 4"/>
                <a:gd name="T10" fmla="*/ 9 w 20"/>
                <a:gd name="T11" fmla="*/ 4 h 4"/>
                <a:gd name="T12" fmla="*/ 20 w 2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3" y="3"/>
                    <a:pt x="10" y="3"/>
                  </a:cubicBezTo>
                  <a:cubicBezTo>
                    <a:pt x="6" y="3"/>
                    <a:pt x="3" y="2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3"/>
                    <a:pt x="6" y="4"/>
                    <a:pt x="9" y="4"/>
                  </a:cubicBezTo>
                  <a:cubicBezTo>
                    <a:pt x="13" y="4"/>
                    <a:pt x="17" y="3"/>
                    <a:pt x="2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9" name="išḷïḑè"/>
            <p:cNvSpPr/>
            <p:nvPr/>
          </p:nvSpPr>
          <p:spPr bwMode="auto">
            <a:xfrm>
              <a:off x="5570538" y="3735389"/>
              <a:ext cx="19050" cy="15875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1 h 12"/>
                <a:gd name="T4" fmla="*/ 7 w 14"/>
                <a:gd name="T5" fmla="*/ 8 h 12"/>
                <a:gd name="T6" fmla="*/ 14 w 14"/>
                <a:gd name="T7" fmla="*/ 12 h 12"/>
                <a:gd name="T8" fmla="*/ 14 w 14"/>
                <a:gd name="T9" fmla="*/ 11 h 12"/>
                <a:gd name="T10" fmla="*/ 7 w 14"/>
                <a:gd name="T11" fmla="*/ 7 h 12"/>
                <a:gd name="T12" fmla="*/ 0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4"/>
                    <a:pt x="4" y="6"/>
                    <a:pt x="7" y="8"/>
                  </a:cubicBezTo>
                  <a:cubicBezTo>
                    <a:pt x="9" y="10"/>
                    <a:pt x="11" y="11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2" y="10"/>
                    <a:pt x="9" y="9"/>
                    <a:pt x="7" y="7"/>
                  </a:cubicBezTo>
                  <a:cubicBezTo>
                    <a:pt x="5" y="5"/>
                    <a:pt x="2" y="3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0" name="iŝľïḑe"/>
            <p:cNvSpPr/>
            <p:nvPr/>
          </p:nvSpPr>
          <p:spPr bwMode="auto">
            <a:xfrm>
              <a:off x="5494338" y="3649664"/>
              <a:ext cx="76200" cy="87313"/>
            </a:xfrm>
            <a:custGeom>
              <a:avLst/>
              <a:gdLst>
                <a:gd name="T0" fmla="*/ 4 w 57"/>
                <a:gd name="T1" fmla="*/ 0 h 64"/>
                <a:gd name="T2" fmla="*/ 2 w 57"/>
                <a:gd name="T3" fmla="*/ 0 h 64"/>
                <a:gd name="T4" fmla="*/ 0 w 57"/>
                <a:gd name="T5" fmla="*/ 0 h 64"/>
                <a:gd name="T6" fmla="*/ 3 w 57"/>
                <a:gd name="T7" fmla="*/ 0 h 64"/>
                <a:gd name="T8" fmla="*/ 11 w 57"/>
                <a:gd name="T9" fmla="*/ 2 h 64"/>
                <a:gd name="T10" fmla="*/ 24 w 57"/>
                <a:gd name="T11" fmla="*/ 14 h 64"/>
                <a:gd name="T12" fmla="*/ 43 w 57"/>
                <a:gd name="T13" fmla="*/ 40 h 64"/>
                <a:gd name="T14" fmla="*/ 57 w 57"/>
                <a:gd name="T15" fmla="*/ 64 h 64"/>
                <a:gd name="T16" fmla="*/ 57 w 57"/>
                <a:gd name="T17" fmla="*/ 63 h 64"/>
                <a:gd name="T18" fmla="*/ 43 w 57"/>
                <a:gd name="T19" fmla="*/ 40 h 64"/>
                <a:gd name="T20" fmla="*/ 25 w 57"/>
                <a:gd name="T21" fmla="*/ 13 h 64"/>
                <a:gd name="T22" fmla="*/ 11 w 57"/>
                <a:gd name="T23" fmla="*/ 1 h 64"/>
                <a:gd name="T24" fmla="*/ 4 w 57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0"/>
                    <a:pt x="8" y="1"/>
                    <a:pt x="11" y="2"/>
                  </a:cubicBezTo>
                  <a:cubicBezTo>
                    <a:pt x="16" y="4"/>
                    <a:pt x="21" y="9"/>
                    <a:pt x="24" y="14"/>
                  </a:cubicBezTo>
                  <a:cubicBezTo>
                    <a:pt x="31" y="22"/>
                    <a:pt x="37" y="31"/>
                    <a:pt x="43" y="40"/>
                  </a:cubicBezTo>
                  <a:cubicBezTo>
                    <a:pt x="47" y="48"/>
                    <a:pt x="52" y="57"/>
                    <a:pt x="57" y="64"/>
                  </a:cubicBezTo>
                  <a:cubicBezTo>
                    <a:pt x="57" y="64"/>
                    <a:pt x="57" y="63"/>
                    <a:pt x="57" y="63"/>
                  </a:cubicBezTo>
                  <a:cubicBezTo>
                    <a:pt x="52" y="56"/>
                    <a:pt x="48" y="47"/>
                    <a:pt x="43" y="40"/>
                  </a:cubicBezTo>
                  <a:cubicBezTo>
                    <a:pt x="38" y="30"/>
                    <a:pt x="32" y="21"/>
                    <a:pt x="25" y="13"/>
                  </a:cubicBezTo>
                  <a:cubicBezTo>
                    <a:pt x="22" y="8"/>
                    <a:pt x="17" y="4"/>
                    <a:pt x="11" y="1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solidFill>
              <a:srgbClr val="DF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1" name="îṥľíďé"/>
            <p:cNvSpPr/>
            <p:nvPr/>
          </p:nvSpPr>
          <p:spPr bwMode="auto">
            <a:xfrm>
              <a:off x="5495926" y="3646489"/>
              <a:ext cx="120650" cy="106363"/>
            </a:xfrm>
            <a:custGeom>
              <a:avLst/>
              <a:gdLst>
                <a:gd name="T0" fmla="*/ 11 w 89"/>
                <a:gd name="T1" fmla="*/ 0 h 79"/>
                <a:gd name="T2" fmla="*/ 0 w 89"/>
                <a:gd name="T3" fmla="*/ 3 h 79"/>
                <a:gd name="T4" fmla="*/ 2 w 89"/>
                <a:gd name="T5" fmla="*/ 3 h 79"/>
                <a:gd name="T6" fmla="*/ 9 w 89"/>
                <a:gd name="T7" fmla="*/ 4 h 79"/>
                <a:gd name="T8" fmla="*/ 23 w 89"/>
                <a:gd name="T9" fmla="*/ 16 h 79"/>
                <a:gd name="T10" fmla="*/ 41 w 89"/>
                <a:gd name="T11" fmla="*/ 43 h 79"/>
                <a:gd name="T12" fmla="*/ 55 w 89"/>
                <a:gd name="T13" fmla="*/ 66 h 79"/>
                <a:gd name="T14" fmla="*/ 62 w 89"/>
                <a:gd name="T15" fmla="*/ 73 h 79"/>
                <a:gd name="T16" fmla="*/ 69 w 89"/>
                <a:gd name="T17" fmla="*/ 77 h 79"/>
                <a:gd name="T18" fmla="*/ 79 w 89"/>
                <a:gd name="T19" fmla="*/ 79 h 79"/>
                <a:gd name="T20" fmla="*/ 89 w 89"/>
                <a:gd name="T21" fmla="*/ 76 h 79"/>
                <a:gd name="T22" fmla="*/ 89 w 89"/>
                <a:gd name="T23" fmla="*/ 76 h 79"/>
                <a:gd name="T24" fmla="*/ 73 w 89"/>
                <a:gd name="T25" fmla="*/ 70 h 79"/>
                <a:gd name="T26" fmla="*/ 51 w 89"/>
                <a:gd name="T27" fmla="*/ 40 h 79"/>
                <a:gd name="T28" fmla="*/ 33 w 89"/>
                <a:gd name="T29" fmla="*/ 13 h 79"/>
                <a:gd name="T30" fmla="*/ 19 w 89"/>
                <a:gd name="T31" fmla="*/ 1 h 79"/>
                <a:gd name="T32" fmla="*/ 11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11" y="0"/>
                  </a:moveTo>
                  <a:cubicBezTo>
                    <a:pt x="7" y="0"/>
                    <a:pt x="3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7" y="3"/>
                    <a:pt x="9" y="4"/>
                  </a:cubicBezTo>
                  <a:cubicBezTo>
                    <a:pt x="15" y="7"/>
                    <a:pt x="20" y="11"/>
                    <a:pt x="23" y="16"/>
                  </a:cubicBezTo>
                  <a:cubicBezTo>
                    <a:pt x="30" y="24"/>
                    <a:pt x="36" y="33"/>
                    <a:pt x="41" y="43"/>
                  </a:cubicBezTo>
                  <a:cubicBezTo>
                    <a:pt x="46" y="50"/>
                    <a:pt x="50" y="59"/>
                    <a:pt x="55" y="66"/>
                  </a:cubicBezTo>
                  <a:cubicBezTo>
                    <a:pt x="57" y="69"/>
                    <a:pt x="60" y="71"/>
                    <a:pt x="62" y="73"/>
                  </a:cubicBezTo>
                  <a:cubicBezTo>
                    <a:pt x="64" y="75"/>
                    <a:pt x="67" y="76"/>
                    <a:pt x="69" y="77"/>
                  </a:cubicBezTo>
                  <a:cubicBezTo>
                    <a:pt x="72" y="78"/>
                    <a:pt x="75" y="79"/>
                    <a:pt x="79" y="79"/>
                  </a:cubicBezTo>
                  <a:cubicBezTo>
                    <a:pt x="82" y="79"/>
                    <a:pt x="86" y="78"/>
                    <a:pt x="89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3" y="76"/>
                    <a:pt x="77" y="74"/>
                    <a:pt x="73" y="70"/>
                  </a:cubicBezTo>
                  <a:cubicBezTo>
                    <a:pt x="63" y="63"/>
                    <a:pt x="58" y="51"/>
                    <a:pt x="51" y="40"/>
                  </a:cubicBezTo>
                  <a:cubicBezTo>
                    <a:pt x="46" y="30"/>
                    <a:pt x="40" y="21"/>
                    <a:pt x="33" y="13"/>
                  </a:cubicBezTo>
                  <a:cubicBezTo>
                    <a:pt x="30" y="8"/>
                    <a:pt x="25" y="4"/>
                    <a:pt x="19" y="1"/>
                  </a:cubicBezTo>
                  <a:cubicBezTo>
                    <a:pt x="17" y="0"/>
                    <a:pt x="14" y="0"/>
                    <a:pt x="11" y="0"/>
                  </a:cubicBezTo>
                </a:path>
              </a:pathLst>
            </a:custGeom>
            <a:solidFill>
              <a:srgbClr val="43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2" name="ïṥliḋe"/>
            <p:cNvSpPr/>
            <p:nvPr/>
          </p:nvSpPr>
          <p:spPr bwMode="auto">
            <a:xfrm>
              <a:off x="7089776" y="3592514"/>
              <a:ext cx="350838" cy="612775"/>
            </a:xfrm>
            <a:custGeom>
              <a:avLst/>
              <a:gdLst>
                <a:gd name="T0" fmla="*/ 221 w 221"/>
                <a:gd name="T1" fmla="*/ 385 h 386"/>
                <a:gd name="T2" fmla="*/ 156 w 221"/>
                <a:gd name="T3" fmla="*/ 386 h 386"/>
                <a:gd name="T4" fmla="*/ 22 w 221"/>
                <a:gd name="T5" fmla="*/ 143 h 386"/>
                <a:gd name="T6" fmla="*/ 0 w 221"/>
                <a:gd name="T7" fmla="*/ 102 h 386"/>
                <a:gd name="T8" fmla="*/ 17 w 221"/>
                <a:gd name="T9" fmla="*/ 0 h 386"/>
                <a:gd name="T10" fmla="*/ 30 w 221"/>
                <a:gd name="T11" fmla="*/ 25 h 386"/>
                <a:gd name="T12" fmla="*/ 221 w 221"/>
                <a:gd name="T13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86">
                  <a:moveTo>
                    <a:pt x="221" y="385"/>
                  </a:moveTo>
                  <a:lnTo>
                    <a:pt x="156" y="386"/>
                  </a:lnTo>
                  <a:lnTo>
                    <a:pt x="22" y="143"/>
                  </a:lnTo>
                  <a:lnTo>
                    <a:pt x="0" y="102"/>
                  </a:lnTo>
                  <a:lnTo>
                    <a:pt x="17" y="0"/>
                  </a:lnTo>
                  <a:lnTo>
                    <a:pt x="30" y="25"/>
                  </a:lnTo>
                  <a:lnTo>
                    <a:pt x="221" y="385"/>
                  </a:ln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3" name="işlïďe"/>
            <p:cNvSpPr/>
            <p:nvPr/>
          </p:nvSpPr>
          <p:spPr bwMode="auto">
            <a:xfrm>
              <a:off x="7089776" y="3592514"/>
              <a:ext cx="350838" cy="612775"/>
            </a:xfrm>
            <a:custGeom>
              <a:avLst/>
              <a:gdLst>
                <a:gd name="T0" fmla="*/ 221 w 221"/>
                <a:gd name="T1" fmla="*/ 385 h 386"/>
                <a:gd name="T2" fmla="*/ 156 w 221"/>
                <a:gd name="T3" fmla="*/ 386 h 386"/>
                <a:gd name="T4" fmla="*/ 22 w 221"/>
                <a:gd name="T5" fmla="*/ 143 h 386"/>
                <a:gd name="T6" fmla="*/ 0 w 221"/>
                <a:gd name="T7" fmla="*/ 102 h 386"/>
                <a:gd name="T8" fmla="*/ 17 w 221"/>
                <a:gd name="T9" fmla="*/ 0 h 386"/>
                <a:gd name="T10" fmla="*/ 30 w 221"/>
                <a:gd name="T11" fmla="*/ 25 h 386"/>
                <a:gd name="T12" fmla="*/ 221 w 221"/>
                <a:gd name="T13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86">
                  <a:moveTo>
                    <a:pt x="221" y="385"/>
                  </a:moveTo>
                  <a:lnTo>
                    <a:pt x="156" y="386"/>
                  </a:lnTo>
                  <a:lnTo>
                    <a:pt x="22" y="143"/>
                  </a:lnTo>
                  <a:lnTo>
                    <a:pt x="0" y="102"/>
                  </a:lnTo>
                  <a:lnTo>
                    <a:pt x="17" y="0"/>
                  </a:lnTo>
                  <a:lnTo>
                    <a:pt x="30" y="25"/>
                  </a:lnTo>
                  <a:lnTo>
                    <a:pt x="221" y="3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4" name="iśḻiďe"/>
            <p:cNvSpPr/>
            <p:nvPr/>
          </p:nvSpPr>
          <p:spPr bwMode="auto">
            <a:xfrm>
              <a:off x="6283326" y="3497264"/>
              <a:ext cx="227013" cy="295275"/>
            </a:xfrm>
            <a:custGeom>
              <a:avLst/>
              <a:gdLst>
                <a:gd name="T0" fmla="*/ 143 w 143"/>
                <a:gd name="T1" fmla="*/ 146 h 186"/>
                <a:gd name="T2" fmla="*/ 117 w 143"/>
                <a:gd name="T3" fmla="*/ 186 h 186"/>
                <a:gd name="T4" fmla="*/ 36 w 143"/>
                <a:gd name="T5" fmla="*/ 79 h 186"/>
                <a:gd name="T6" fmla="*/ 0 w 143"/>
                <a:gd name="T7" fmla="*/ 29 h 186"/>
                <a:gd name="T8" fmla="*/ 22 w 143"/>
                <a:gd name="T9" fmla="*/ 0 h 186"/>
                <a:gd name="T10" fmla="*/ 39 w 143"/>
                <a:gd name="T11" fmla="*/ 20 h 186"/>
                <a:gd name="T12" fmla="*/ 143 w 143"/>
                <a:gd name="T13" fmla="*/ 14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6">
                  <a:moveTo>
                    <a:pt x="143" y="146"/>
                  </a:moveTo>
                  <a:lnTo>
                    <a:pt x="117" y="186"/>
                  </a:lnTo>
                  <a:lnTo>
                    <a:pt x="36" y="79"/>
                  </a:lnTo>
                  <a:lnTo>
                    <a:pt x="0" y="29"/>
                  </a:lnTo>
                  <a:lnTo>
                    <a:pt x="22" y="0"/>
                  </a:lnTo>
                  <a:lnTo>
                    <a:pt x="39" y="20"/>
                  </a:lnTo>
                  <a:lnTo>
                    <a:pt x="143" y="146"/>
                  </a:ln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5" name="îṧ1ïdè"/>
            <p:cNvSpPr/>
            <p:nvPr/>
          </p:nvSpPr>
          <p:spPr bwMode="auto">
            <a:xfrm>
              <a:off x="6283326" y="3497264"/>
              <a:ext cx="227013" cy="295275"/>
            </a:xfrm>
            <a:custGeom>
              <a:avLst/>
              <a:gdLst>
                <a:gd name="T0" fmla="*/ 143 w 143"/>
                <a:gd name="T1" fmla="*/ 146 h 186"/>
                <a:gd name="T2" fmla="*/ 117 w 143"/>
                <a:gd name="T3" fmla="*/ 186 h 186"/>
                <a:gd name="T4" fmla="*/ 36 w 143"/>
                <a:gd name="T5" fmla="*/ 79 h 186"/>
                <a:gd name="T6" fmla="*/ 0 w 143"/>
                <a:gd name="T7" fmla="*/ 29 h 186"/>
                <a:gd name="T8" fmla="*/ 22 w 143"/>
                <a:gd name="T9" fmla="*/ 0 h 186"/>
                <a:gd name="T10" fmla="*/ 39 w 143"/>
                <a:gd name="T11" fmla="*/ 20 h 186"/>
                <a:gd name="T12" fmla="*/ 143 w 143"/>
                <a:gd name="T13" fmla="*/ 14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6">
                  <a:moveTo>
                    <a:pt x="143" y="146"/>
                  </a:moveTo>
                  <a:lnTo>
                    <a:pt x="117" y="186"/>
                  </a:lnTo>
                  <a:lnTo>
                    <a:pt x="36" y="79"/>
                  </a:lnTo>
                  <a:lnTo>
                    <a:pt x="0" y="29"/>
                  </a:lnTo>
                  <a:lnTo>
                    <a:pt x="22" y="0"/>
                  </a:lnTo>
                  <a:lnTo>
                    <a:pt x="39" y="20"/>
                  </a:lnTo>
                  <a:lnTo>
                    <a:pt x="143" y="1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6" name="îṩļïḓe"/>
            <p:cNvSpPr/>
            <p:nvPr/>
          </p:nvSpPr>
          <p:spPr bwMode="auto">
            <a:xfrm>
              <a:off x="7116763" y="3616326"/>
              <a:ext cx="20638" cy="203200"/>
            </a:xfrm>
            <a:custGeom>
              <a:avLst/>
              <a:gdLst>
                <a:gd name="T0" fmla="*/ 9 w 13"/>
                <a:gd name="T1" fmla="*/ 0 h 128"/>
                <a:gd name="T2" fmla="*/ 0 w 13"/>
                <a:gd name="T3" fmla="*/ 119 h 128"/>
                <a:gd name="T4" fmla="*/ 5 w 13"/>
                <a:gd name="T5" fmla="*/ 128 h 128"/>
                <a:gd name="T6" fmla="*/ 13 w 13"/>
                <a:gd name="T7" fmla="*/ 10 h 128"/>
                <a:gd name="T8" fmla="*/ 9 w 13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8">
                  <a:moveTo>
                    <a:pt x="9" y="0"/>
                  </a:moveTo>
                  <a:lnTo>
                    <a:pt x="0" y="119"/>
                  </a:lnTo>
                  <a:lnTo>
                    <a:pt x="5" y="128"/>
                  </a:lnTo>
                  <a:lnTo>
                    <a:pt x="13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7" name="işḷïḍè"/>
            <p:cNvSpPr/>
            <p:nvPr/>
          </p:nvSpPr>
          <p:spPr bwMode="auto">
            <a:xfrm>
              <a:off x="7116763" y="3616326"/>
              <a:ext cx="20638" cy="203200"/>
            </a:xfrm>
            <a:custGeom>
              <a:avLst/>
              <a:gdLst>
                <a:gd name="T0" fmla="*/ 9 w 13"/>
                <a:gd name="T1" fmla="*/ 0 h 128"/>
                <a:gd name="T2" fmla="*/ 0 w 13"/>
                <a:gd name="T3" fmla="*/ 119 h 128"/>
                <a:gd name="T4" fmla="*/ 5 w 13"/>
                <a:gd name="T5" fmla="*/ 128 h 128"/>
                <a:gd name="T6" fmla="*/ 13 w 13"/>
                <a:gd name="T7" fmla="*/ 10 h 128"/>
                <a:gd name="T8" fmla="*/ 9 w 13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8">
                  <a:moveTo>
                    <a:pt x="9" y="0"/>
                  </a:moveTo>
                  <a:lnTo>
                    <a:pt x="0" y="119"/>
                  </a:lnTo>
                  <a:lnTo>
                    <a:pt x="5" y="128"/>
                  </a:lnTo>
                  <a:lnTo>
                    <a:pt x="13" y="1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8" name="íSļîḓé"/>
            <p:cNvSpPr/>
            <p:nvPr/>
          </p:nvSpPr>
          <p:spPr bwMode="auto">
            <a:xfrm>
              <a:off x="6173788" y="3160714"/>
              <a:ext cx="977900" cy="1076325"/>
            </a:xfrm>
            <a:custGeom>
              <a:avLst/>
              <a:gdLst>
                <a:gd name="T0" fmla="*/ 38 w 729"/>
                <a:gd name="T1" fmla="*/ 364 h 802"/>
                <a:gd name="T2" fmla="*/ 138 w 729"/>
                <a:gd name="T3" fmla="*/ 39 h 802"/>
                <a:gd name="T4" fmla="*/ 144 w 729"/>
                <a:gd name="T5" fmla="*/ 38 h 802"/>
                <a:gd name="T6" fmla="*/ 624 w 729"/>
                <a:gd name="T7" fmla="*/ 41 h 802"/>
                <a:gd name="T8" fmla="*/ 728 w 729"/>
                <a:gd name="T9" fmla="*/ 113 h 802"/>
                <a:gd name="T10" fmla="*/ 681 w 729"/>
                <a:gd name="T11" fmla="*/ 802 h 802"/>
                <a:gd name="T12" fmla="*/ 606 w 729"/>
                <a:gd name="T13" fmla="*/ 802 h 802"/>
                <a:gd name="T14" fmla="*/ 631 w 729"/>
                <a:gd name="T15" fmla="*/ 346 h 802"/>
                <a:gd name="T16" fmla="*/ 607 w 729"/>
                <a:gd name="T17" fmla="*/ 134 h 802"/>
                <a:gd name="T18" fmla="*/ 180 w 729"/>
                <a:gd name="T19" fmla="*/ 125 h 802"/>
                <a:gd name="T20" fmla="*/ 121 w 729"/>
                <a:gd name="T21" fmla="*/ 282 h 802"/>
                <a:gd name="T22" fmla="*/ 117 w 729"/>
                <a:gd name="T23" fmla="*/ 374 h 802"/>
                <a:gd name="T24" fmla="*/ 38 w 729"/>
                <a:gd name="T25" fmla="*/ 36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9" h="802">
                  <a:moveTo>
                    <a:pt x="38" y="364"/>
                  </a:moveTo>
                  <a:cubicBezTo>
                    <a:pt x="38" y="364"/>
                    <a:pt x="0" y="82"/>
                    <a:pt x="138" y="39"/>
                  </a:cubicBezTo>
                  <a:cubicBezTo>
                    <a:pt x="140" y="39"/>
                    <a:pt x="142" y="39"/>
                    <a:pt x="144" y="38"/>
                  </a:cubicBezTo>
                  <a:cubicBezTo>
                    <a:pt x="175" y="35"/>
                    <a:pt x="471" y="0"/>
                    <a:pt x="624" y="41"/>
                  </a:cubicBezTo>
                  <a:cubicBezTo>
                    <a:pt x="624" y="41"/>
                    <a:pt x="729" y="57"/>
                    <a:pt x="728" y="113"/>
                  </a:cubicBezTo>
                  <a:cubicBezTo>
                    <a:pt x="681" y="802"/>
                    <a:pt x="681" y="802"/>
                    <a:pt x="681" y="802"/>
                  </a:cubicBezTo>
                  <a:cubicBezTo>
                    <a:pt x="606" y="802"/>
                    <a:pt x="606" y="802"/>
                    <a:pt x="606" y="802"/>
                  </a:cubicBezTo>
                  <a:cubicBezTo>
                    <a:pt x="631" y="346"/>
                    <a:pt x="631" y="346"/>
                    <a:pt x="631" y="346"/>
                  </a:cubicBezTo>
                  <a:cubicBezTo>
                    <a:pt x="631" y="346"/>
                    <a:pt x="667" y="148"/>
                    <a:pt x="607" y="134"/>
                  </a:cubicBezTo>
                  <a:cubicBezTo>
                    <a:pt x="547" y="121"/>
                    <a:pt x="276" y="98"/>
                    <a:pt x="180" y="125"/>
                  </a:cubicBezTo>
                  <a:cubicBezTo>
                    <a:pt x="180" y="125"/>
                    <a:pt x="110" y="110"/>
                    <a:pt x="121" y="282"/>
                  </a:cubicBezTo>
                  <a:cubicBezTo>
                    <a:pt x="117" y="374"/>
                    <a:pt x="117" y="374"/>
                    <a:pt x="117" y="374"/>
                  </a:cubicBezTo>
                  <a:cubicBezTo>
                    <a:pt x="38" y="364"/>
                    <a:pt x="38" y="364"/>
                    <a:pt x="38" y="364"/>
                  </a:cubicBezTo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9" name="iṡḷíḑè"/>
            <p:cNvSpPr/>
            <p:nvPr/>
          </p:nvSpPr>
          <p:spPr bwMode="auto">
            <a:xfrm>
              <a:off x="6280151" y="3641726"/>
              <a:ext cx="254000" cy="850900"/>
            </a:xfrm>
            <a:custGeom>
              <a:avLst/>
              <a:gdLst>
                <a:gd name="T0" fmla="*/ 188 w 189"/>
                <a:gd name="T1" fmla="*/ 89 h 634"/>
                <a:gd name="T2" fmla="*/ 170 w 189"/>
                <a:gd name="T3" fmla="*/ 50 h 634"/>
                <a:gd name="T4" fmla="*/ 84 w 189"/>
                <a:gd name="T5" fmla="*/ 0 h 634"/>
                <a:gd name="T6" fmla="*/ 63 w 189"/>
                <a:gd name="T7" fmla="*/ 1 h 634"/>
                <a:gd name="T8" fmla="*/ 0 w 189"/>
                <a:gd name="T9" fmla="*/ 159 h 634"/>
                <a:gd name="T10" fmla="*/ 4 w 189"/>
                <a:gd name="T11" fmla="*/ 492 h 634"/>
                <a:gd name="T12" fmla="*/ 118 w 189"/>
                <a:gd name="T13" fmla="*/ 634 h 634"/>
                <a:gd name="T14" fmla="*/ 188 w 189"/>
                <a:gd name="T15" fmla="*/ 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634">
                  <a:moveTo>
                    <a:pt x="188" y="89"/>
                  </a:moveTo>
                  <a:cubicBezTo>
                    <a:pt x="189" y="74"/>
                    <a:pt x="183" y="59"/>
                    <a:pt x="170" y="50"/>
                  </a:cubicBezTo>
                  <a:cubicBezTo>
                    <a:pt x="149" y="34"/>
                    <a:pt x="84" y="0"/>
                    <a:pt x="84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4" y="492"/>
                    <a:pt x="4" y="492"/>
                    <a:pt x="4" y="492"/>
                  </a:cubicBezTo>
                  <a:cubicBezTo>
                    <a:pt x="118" y="634"/>
                    <a:pt x="118" y="634"/>
                    <a:pt x="118" y="634"/>
                  </a:cubicBezTo>
                  <a:cubicBezTo>
                    <a:pt x="188" y="89"/>
                    <a:pt x="188" y="89"/>
                    <a:pt x="188" y="89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0" name="íṥļíḓe"/>
            <p:cNvSpPr/>
            <p:nvPr/>
          </p:nvSpPr>
          <p:spPr bwMode="auto">
            <a:xfrm>
              <a:off x="6316663" y="3895726"/>
              <a:ext cx="168275" cy="593725"/>
            </a:xfrm>
            <a:custGeom>
              <a:avLst/>
              <a:gdLst>
                <a:gd name="T0" fmla="*/ 61 w 125"/>
                <a:gd name="T1" fmla="*/ 0 h 443"/>
                <a:gd name="T2" fmla="*/ 57 w 125"/>
                <a:gd name="T3" fmla="*/ 5 h 443"/>
                <a:gd name="T4" fmla="*/ 0 w 125"/>
                <a:gd name="T5" fmla="*/ 134 h 443"/>
                <a:gd name="T6" fmla="*/ 0 w 125"/>
                <a:gd name="T7" fmla="*/ 302 h 443"/>
                <a:gd name="T8" fmla="*/ 0 w 125"/>
                <a:gd name="T9" fmla="*/ 303 h 443"/>
                <a:gd name="T10" fmla="*/ 90 w 125"/>
                <a:gd name="T11" fmla="*/ 443 h 443"/>
                <a:gd name="T12" fmla="*/ 92 w 125"/>
                <a:gd name="T13" fmla="*/ 437 h 443"/>
                <a:gd name="T14" fmla="*/ 125 w 125"/>
                <a:gd name="T15" fmla="*/ 178 h 443"/>
                <a:gd name="T16" fmla="*/ 76 w 125"/>
                <a:gd name="T17" fmla="*/ 199 h 443"/>
                <a:gd name="T18" fmla="*/ 75 w 125"/>
                <a:gd name="T19" fmla="*/ 199 h 443"/>
                <a:gd name="T20" fmla="*/ 54 w 125"/>
                <a:gd name="T21" fmla="*/ 78 h 443"/>
                <a:gd name="T22" fmla="*/ 79 w 125"/>
                <a:gd name="T23" fmla="*/ 79 h 443"/>
                <a:gd name="T24" fmla="*/ 103 w 125"/>
                <a:gd name="T25" fmla="*/ 74 h 443"/>
                <a:gd name="T26" fmla="*/ 100 w 125"/>
                <a:gd name="T27" fmla="*/ 37 h 443"/>
                <a:gd name="T28" fmla="*/ 61 w 125"/>
                <a:gd name="T2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443">
                  <a:moveTo>
                    <a:pt x="61" y="0"/>
                  </a:moveTo>
                  <a:cubicBezTo>
                    <a:pt x="59" y="1"/>
                    <a:pt x="57" y="3"/>
                    <a:pt x="57" y="5"/>
                  </a:cubicBezTo>
                  <a:cubicBezTo>
                    <a:pt x="56" y="9"/>
                    <a:pt x="27" y="73"/>
                    <a:pt x="0" y="13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90" y="443"/>
                    <a:pt x="90" y="443"/>
                    <a:pt x="90" y="443"/>
                  </a:cubicBezTo>
                  <a:cubicBezTo>
                    <a:pt x="92" y="437"/>
                    <a:pt x="92" y="437"/>
                    <a:pt x="92" y="437"/>
                  </a:cubicBezTo>
                  <a:cubicBezTo>
                    <a:pt x="125" y="178"/>
                    <a:pt x="125" y="178"/>
                    <a:pt x="125" y="178"/>
                  </a:cubicBezTo>
                  <a:cubicBezTo>
                    <a:pt x="104" y="188"/>
                    <a:pt x="80" y="198"/>
                    <a:pt x="76" y="199"/>
                  </a:cubicBezTo>
                  <a:cubicBezTo>
                    <a:pt x="76" y="199"/>
                    <a:pt x="75" y="199"/>
                    <a:pt x="75" y="199"/>
                  </a:cubicBezTo>
                  <a:cubicBezTo>
                    <a:pt x="68" y="199"/>
                    <a:pt x="119" y="94"/>
                    <a:pt x="54" y="78"/>
                  </a:cubicBezTo>
                  <a:cubicBezTo>
                    <a:pt x="54" y="78"/>
                    <a:pt x="67" y="79"/>
                    <a:pt x="79" y="79"/>
                  </a:cubicBezTo>
                  <a:cubicBezTo>
                    <a:pt x="91" y="79"/>
                    <a:pt x="102" y="78"/>
                    <a:pt x="103" y="74"/>
                  </a:cubicBezTo>
                  <a:cubicBezTo>
                    <a:pt x="106" y="66"/>
                    <a:pt x="108" y="45"/>
                    <a:pt x="100" y="37"/>
                  </a:cubicBezTo>
                  <a:cubicBezTo>
                    <a:pt x="93" y="32"/>
                    <a:pt x="72" y="11"/>
                    <a:pt x="6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1" name="îšľïḑé"/>
            <p:cNvSpPr/>
            <p:nvPr/>
          </p:nvSpPr>
          <p:spPr bwMode="auto">
            <a:xfrm>
              <a:off x="5911851" y="3589339"/>
              <a:ext cx="487363" cy="742950"/>
            </a:xfrm>
            <a:custGeom>
              <a:avLst/>
              <a:gdLst>
                <a:gd name="T0" fmla="*/ 8 w 363"/>
                <a:gd name="T1" fmla="*/ 478 h 554"/>
                <a:gd name="T2" fmla="*/ 10 w 363"/>
                <a:gd name="T3" fmla="*/ 136 h 554"/>
                <a:gd name="T4" fmla="*/ 79 w 363"/>
                <a:gd name="T5" fmla="*/ 0 h 554"/>
                <a:gd name="T6" fmla="*/ 348 w 363"/>
                <a:gd name="T7" fmla="*/ 28 h 554"/>
                <a:gd name="T8" fmla="*/ 360 w 363"/>
                <a:gd name="T9" fmla="*/ 51 h 554"/>
                <a:gd name="T10" fmla="*/ 358 w 363"/>
                <a:gd name="T11" fmla="*/ 54 h 554"/>
                <a:gd name="T12" fmla="*/ 302 w 363"/>
                <a:gd name="T13" fmla="*/ 349 h 554"/>
                <a:gd name="T14" fmla="*/ 302 w 363"/>
                <a:gd name="T15" fmla="*/ 554 h 554"/>
                <a:gd name="T16" fmla="*/ 8 w 363"/>
                <a:gd name="T17" fmla="*/ 47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554">
                  <a:moveTo>
                    <a:pt x="8" y="478"/>
                  </a:moveTo>
                  <a:cubicBezTo>
                    <a:pt x="10" y="136"/>
                    <a:pt x="10" y="136"/>
                    <a:pt x="10" y="136"/>
                  </a:cubicBezTo>
                  <a:cubicBezTo>
                    <a:pt x="10" y="136"/>
                    <a:pt x="0" y="3"/>
                    <a:pt x="79" y="0"/>
                  </a:cubicBezTo>
                  <a:cubicBezTo>
                    <a:pt x="79" y="0"/>
                    <a:pt x="267" y="2"/>
                    <a:pt x="348" y="28"/>
                  </a:cubicBezTo>
                  <a:cubicBezTo>
                    <a:pt x="358" y="31"/>
                    <a:pt x="363" y="42"/>
                    <a:pt x="360" y="51"/>
                  </a:cubicBezTo>
                  <a:cubicBezTo>
                    <a:pt x="359" y="52"/>
                    <a:pt x="359" y="53"/>
                    <a:pt x="358" y="54"/>
                  </a:cubicBezTo>
                  <a:cubicBezTo>
                    <a:pt x="342" y="83"/>
                    <a:pt x="315" y="157"/>
                    <a:pt x="302" y="349"/>
                  </a:cubicBezTo>
                  <a:cubicBezTo>
                    <a:pt x="302" y="554"/>
                    <a:pt x="302" y="554"/>
                    <a:pt x="302" y="554"/>
                  </a:cubicBezTo>
                  <a:cubicBezTo>
                    <a:pt x="8" y="478"/>
                    <a:pt x="8" y="478"/>
                    <a:pt x="8" y="478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2" name="îś1iḑe"/>
            <p:cNvSpPr/>
            <p:nvPr/>
          </p:nvSpPr>
          <p:spPr bwMode="auto">
            <a:xfrm>
              <a:off x="5768976" y="4208464"/>
              <a:ext cx="684213" cy="315913"/>
            </a:xfrm>
            <a:custGeom>
              <a:avLst/>
              <a:gdLst>
                <a:gd name="T0" fmla="*/ 431 w 431"/>
                <a:gd name="T1" fmla="*/ 199 h 199"/>
                <a:gd name="T2" fmla="*/ 142 w 431"/>
                <a:gd name="T3" fmla="*/ 192 h 199"/>
                <a:gd name="T4" fmla="*/ 142 w 431"/>
                <a:gd name="T5" fmla="*/ 192 h 199"/>
                <a:gd name="T6" fmla="*/ 0 w 431"/>
                <a:gd name="T7" fmla="*/ 189 h 199"/>
                <a:gd name="T8" fmla="*/ 17 w 431"/>
                <a:gd name="T9" fmla="*/ 0 h 199"/>
                <a:gd name="T10" fmla="*/ 96 w 431"/>
                <a:gd name="T11" fmla="*/ 3 h 199"/>
                <a:gd name="T12" fmla="*/ 345 w 431"/>
                <a:gd name="T13" fmla="*/ 59 h 199"/>
                <a:gd name="T14" fmla="*/ 422 w 431"/>
                <a:gd name="T15" fmla="*/ 179 h 199"/>
                <a:gd name="T16" fmla="*/ 431 w 431"/>
                <a:gd name="T1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199">
                  <a:moveTo>
                    <a:pt x="431" y="199"/>
                  </a:moveTo>
                  <a:lnTo>
                    <a:pt x="142" y="192"/>
                  </a:lnTo>
                  <a:lnTo>
                    <a:pt x="142" y="192"/>
                  </a:lnTo>
                  <a:lnTo>
                    <a:pt x="0" y="189"/>
                  </a:lnTo>
                  <a:lnTo>
                    <a:pt x="17" y="0"/>
                  </a:lnTo>
                  <a:lnTo>
                    <a:pt x="96" y="3"/>
                  </a:lnTo>
                  <a:lnTo>
                    <a:pt x="345" y="59"/>
                  </a:lnTo>
                  <a:lnTo>
                    <a:pt x="422" y="179"/>
                  </a:lnTo>
                  <a:lnTo>
                    <a:pt x="431" y="199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3" name="íśḷíďê"/>
            <p:cNvSpPr/>
            <p:nvPr/>
          </p:nvSpPr>
          <p:spPr bwMode="auto">
            <a:xfrm>
              <a:off x="5768976" y="4208464"/>
              <a:ext cx="684213" cy="315913"/>
            </a:xfrm>
            <a:custGeom>
              <a:avLst/>
              <a:gdLst>
                <a:gd name="T0" fmla="*/ 431 w 431"/>
                <a:gd name="T1" fmla="*/ 199 h 199"/>
                <a:gd name="T2" fmla="*/ 142 w 431"/>
                <a:gd name="T3" fmla="*/ 192 h 199"/>
                <a:gd name="T4" fmla="*/ 142 w 431"/>
                <a:gd name="T5" fmla="*/ 192 h 199"/>
                <a:gd name="T6" fmla="*/ 0 w 431"/>
                <a:gd name="T7" fmla="*/ 189 h 199"/>
                <a:gd name="T8" fmla="*/ 17 w 431"/>
                <a:gd name="T9" fmla="*/ 0 h 199"/>
                <a:gd name="T10" fmla="*/ 96 w 431"/>
                <a:gd name="T11" fmla="*/ 3 h 199"/>
                <a:gd name="T12" fmla="*/ 345 w 431"/>
                <a:gd name="T13" fmla="*/ 59 h 199"/>
                <a:gd name="T14" fmla="*/ 422 w 431"/>
                <a:gd name="T15" fmla="*/ 179 h 199"/>
                <a:gd name="T16" fmla="*/ 431 w 431"/>
                <a:gd name="T1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199">
                  <a:moveTo>
                    <a:pt x="431" y="199"/>
                  </a:moveTo>
                  <a:lnTo>
                    <a:pt x="142" y="192"/>
                  </a:lnTo>
                  <a:lnTo>
                    <a:pt x="142" y="192"/>
                  </a:lnTo>
                  <a:lnTo>
                    <a:pt x="0" y="189"/>
                  </a:lnTo>
                  <a:lnTo>
                    <a:pt x="17" y="0"/>
                  </a:lnTo>
                  <a:lnTo>
                    <a:pt x="96" y="3"/>
                  </a:lnTo>
                  <a:lnTo>
                    <a:pt x="345" y="59"/>
                  </a:lnTo>
                  <a:lnTo>
                    <a:pt x="422" y="179"/>
                  </a:lnTo>
                  <a:lnTo>
                    <a:pt x="431" y="1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4" name="îSḻíďé"/>
            <p:cNvSpPr/>
            <p:nvPr/>
          </p:nvSpPr>
          <p:spPr bwMode="auto">
            <a:xfrm>
              <a:off x="6218238" y="4281489"/>
              <a:ext cx="98425" cy="23813"/>
            </a:xfrm>
            <a:custGeom>
              <a:avLst/>
              <a:gdLst>
                <a:gd name="T0" fmla="*/ 7 w 73"/>
                <a:gd name="T1" fmla="*/ 0 h 17"/>
                <a:gd name="T2" fmla="*/ 0 w 73"/>
                <a:gd name="T3" fmla="*/ 17 h 17"/>
                <a:gd name="T4" fmla="*/ 73 w 73"/>
                <a:gd name="T5" fmla="*/ 15 h 17"/>
                <a:gd name="T6" fmla="*/ 7 w 7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7">
                  <a:moveTo>
                    <a:pt x="7" y="0"/>
                  </a:moveTo>
                  <a:cubicBezTo>
                    <a:pt x="5" y="5"/>
                    <a:pt x="3" y="11"/>
                    <a:pt x="0" y="1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5" name="î$ḻiḑè"/>
            <p:cNvSpPr/>
            <p:nvPr/>
          </p:nvSpPr>
          <p:spPr bwMode="auto">
            <a:xfrm>
              <a:off x="5991226" y="4389439"/>
              <a:ext cx="3175" cy="109538"/>
            </a:xfrm>
            <a:custGeom>
              <a:avLst/>
              <a:gdLst>
                <a:gd name="T0" fmla="*/ 0 w 3"/>
                <a:gd name="T1" fmla="*/ 0 h 82"/>
                <a:gd name="T2" fmla="*/ 0 w 3"/>
                <a:gd name="T3" fmla="*/ 1 h 82"/>
                <a:gd name="T4" fmla="*/ 2 w 3"/>
                <a:gd name="T5" fmla="*/ 82 h 82"/>
                <a:gd name="T6" fmla="*/ 3 w 3"/>
                <a:gd name="T7" fmla="*/ 82 h 82"/>
                <a:gd name="T8" fmla="*/ 0 w 3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6" name="íşlîḋé"/>
            <p:cNvSpPr/>
            <p:nvPr/>
          </p:nvSpPr>
          <p:spPr bwMode="auto">
            <a:xfrm>
              <a:off x="5986463" y="4302126"/>
              <a:ext cx="466725" cy="222250"/>
            </a:xfrm>
            <a:custGeom>
              <a:avLst/>
              <a:gdLst>
                <a:gd name="T0" fmla="*/ 294 w 294"/>
                <a:gd name="T1" fmla="*/ 140 h 140"/>
                <a:gd name="T2" fmla="*/ 5 w 294"/>
                <a:gd name="T3" fmla="*/ 133 h 140"/>
                <a:gd name="T4" fmla="*/ 0 w 294"/>
                <a:gd name="T5" fmla="*/ 7 h 140"/>
                <a:gd name="T6" fmla="*/ 208 w 294"/>
                <a:gd name="T7" fmla="*/ 0 h 140"/>
                <a:gd name="T8" fmla="*/ 285 w 294"/>
                <a:gd name="T9" fmla="*/ 120 h 140"/>
                <a:gd name="T10" fmla="*/ 294 w 294"/>
                <a:gd name="T1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40">
                  <a:moveTo>
                    <a:pt x="294" y="140"/>
                  </a:moveTo>
                  <a:lnTo>
                    <a:pt x="5" y="133"/>
                  </a:lnTo>
                  <a:lnTo>
                    <a:pt x="0" y="7"/>
                  </a:lnTo>
                  <a:lnTo>
                    <a:pt x="208" y="0"/>
                  </a:lnTo>
                  <a:lnTo>
                    <a:pt x="285" y="120"/>
                  </a:lnTo>
                  <a:lnTo>
                    <a:pt x="294" y="14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7" name="ïṥľïďé"/>
            <p:cNvSpPr/>
            <p:nvPr/>
          </p:nvSpPr>
          <p:spPr bwMode="auto">
            <a:xfrm>
              <a:off x="5986463" y="4302126"/>
              <a:ext cx="466725" cy="222250"/>
            </a:xfrm>
            <a:custGeom>
              <a:avLst/>
              <a:gdLst>
                <a:gd name="T0" fmla="*/ 294 w 294"/>
                <a:gd name="T1" fmla="*/ 140 h 140"/>
                <a:gd name="T2" fmla="*/ 5 w 294"/>
                <a:gd name="T3" fmla="*/ 133 h 140"/>
                <a:gd name="T4" fmla="*/ 0 w 294"/>
                <a:gd name="T5" fmla="*/ 7 h 140"/>
                <a:gd name="T6" fmla="*/ 208 w 294"/>
                <a:gd name="T7" fmla="*/ 0 h 140"/>
                <a:gd name="T8" fmla="*/ 285 w 294"/>
                <a:gd name="T9" fmla="*/ 120 h 140"/>
                <a:gd name="T10" fmla="*/ 294 w 294"/>
                <a:gd name="T1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40">
                  <a:moveTo>
                    <a:pt x="294" y="140"/>
                  </a:moveTo>
                  <a:lnTo>
                    <a:pt x="5" y="133"/>
                  </a:lnTo>
                  <a:lnTo>
                    <a:pt x="0" y="7"/>
                  </a:lnTo>
                  <a:lnTo>
                    <a:pt x="208" y="0"/>
                  </a:lnTo>
                  <a:lnTo>
                    <a:pt x="285" y="120"/>
                  </a:lnTo>
                  <a:lnTo>
                    <a:pt x="294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8" name="íşḷîďè"/>
            <p:cNvSpPr/>
            <p:nvPr/>
          </p:nvSpPr>
          <p:spPr bwMode="auto">
            <a:xfrm>
              <a:off x="5878513" y="4391026"/>
              <a:ext cx="114300" cy="107950"/>
            </a:xfrm>
            <a:custGeom>
              <a:avLst/>
              <a:gdLst>
                <a:gd name="T0" fmla="*/ 83 w 85"/>
                <a:gd name="T1" fmla="*/ 0 h 81"/>
                <a:gd name="T2" fmla="*/ 76 w 85"/>
                <a:gd name="T3" fmla="*/ 4 h 81"/>
                <a:gd name="T4" fmla="*/ 5 w 85"/>
                <a:gd name="T5" fmla="*/ 35 h 81"/>
                <a:gd name="T6" fmla="*/ 1 w 85"/>
                <a:gd name="T7" fmla="*/ 39 h 81"/>
                <a:gd name="T8" fmla="*/ 0 w 85"/>
                <a:gd name="T9" fmla="*/ 79 h 81"/>
                <a:gd name="T10" fmla="*/ 85 w 85"/>
                <a:gd name="T11" fmla="*/ 81 h 81"/>
                <a:gd name="T12" fmla="*/ 83 w 85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83" y="0"/>
                  </a:moveTo>
                  <a:cubicBezTo>
                    <a:pt x="80" y="1"/>
                    <a:pt x="77" y="2"/>
                    <a:pt x="76" y="4"/>
                  </a:cubicBezTo>
                  <a:cubicBezTo>
                    <a:pt x="66" y="15"/>
                    <a:pt x="11" y="25"/>
                    <a:pt x="5" y="35"/>
                  </a:cubicBezTo>
                  <a:cubicBezTo>
                    <a:pt x="4" y="36"/>
                    <a:pt x="3" y="37"/>
                    <a:pt x="1" y="3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716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9" name="îşḷïḓé"/>
            <p:cNvSpPr/>
            <p:nvPr/>
          </p:nvSpPr>
          <p:spPr bwMode="auto">
            <a:xfrm>
              <a:off x="7413626" y="4679951"/>
              <a:ext cx="198438" cy="161925"/>
            </a:xfrm>
            <a:custGeom>
              <a:avLst/>
              <a:gdLst>
                <a:gd name="T0" fmla="*/ 145 w 148"/>
                <a:gd name="T1" fmla="*/ 57 h 121"/>
                <a:gd name="T2" fmla="*/ 93 w 148"/>
                <a:gd name="T3" fmla="*/ 111 h 121"/>
                <a:gd name="T4" fmla="*/ 84 w 148"/>
                <a:gd name="T5" fmla="*/ 111 h 121"/>
                <a:gd name="T6" fmla="*/ 0 w 148"/>
                <a:gd name="T7" fmla="*/ 103 h 121"/>
                <a:gd name="T8" fmla="*/ 3 w 148"/>
                <a:gd name="T9" fmla="*/ 3 h 121"/>
                <a:gd name="T10" fmla="*/ 89 w 148"/>
                <a:gd name="T11" fmla="*/ 8 h 121"/>
                <a:gd name="T12" fmla="*/ 145 w 148"/>
                <a:gd name="T13" fmla="*/ 5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21">
                  <a:moveTo>
                    <a:pt x="145" y="57"/>
                  </a:moveTo>
                  <a:cubicBezTo>
                    <a:pt x="138" y="121"/>
                    <a:pt x="93" y="111"/>
                    <a:pt x="9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9" y="0"/>
                    <a:pt x="89" y="8"/>
                  </a:cubicBezTo>
                  <a:cubicBezTo>
                    <a:pt x="120" y="15"/>
                    <a:pt x="148" y="29"/>
                    <a:pt x="145" y="57"/>
                  </a:cubicBezTo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0" name="iṡ1ïdè"/>
            <p:cNvSpPr/>
            <p:nvPr/>
          </p:nvSpPr>
          <p:spPr bwMode="auto">
            <a:xfrm>
              <a:off x="5691188" y="3451226"/>
              <a:ext cx="342900" cy="342900"/>
            </a:xfrm>
            <a:custGeom>
              <a:avLst/>
              <a:gdLst>
                <a:gd name="T0" fmla="*/ 255 w 255"/>
                <a:gd name="T1" fmla="*/ 0 h 255"/>
                <a:gd name="T2" fmla="*/ 88 w 255"/>
                <a:gd name="T3" fmla="*/ 91 h 255"/>
                <a:gd name="T4" fmla="*/ 0 w 255"/>
                <a:gd name="T5" fmla="*/ 199 h 255"/>
                <a:gd name="T6" fmla="*/ 34 w 255"/>
                <a:gd name="T7" fmla="*/ 255 h 255"/>
                <a:gd name="T8" fmla="*/ 187 w 255"/>
                <a:gd name="T9" fmla="*/ 133 h 255"/>
                <a:gd name="T10" fmla="*/ 255 w 255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255" y="0"/>
                  </a:moveTo>
                  <a:cubicBezTo>
                    <a:pt x="255" y="0"/>
                    <a:pt x="100" y="71"/>
                    <a:pt x="88" y="91"/>
                  </a:cubicBezTo>
                  <a:cubicBezTo>
                    <a:pt x="77" y="111"/>
                    <a:pt x="0" y="199"/>
                    <a:pt x="0" y="199"/>
                  </a:cubicBezTo>
                  <a:cubicBezTo>
                    <a:pt x="34" y="255"/>
                    <a:pt x="34" y="255"/>
                    <a:pt x="34" y="255"/>
                  </a:cubicBezTo>
                  <a:cubicBezTo>
                    <a:pt x="187" y="133"/>
                    <a:pt x="187" y="133"/>
                    <a:pt x="187" y="133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1" name="ïṩļïḓé"/>
            <p:cNvSpPr/>
            <p:nvPr/>
          </p:nvSpPr>
          <p:spPr bwMode="auto">
            <a:xfrm>
              <a:off x="5080001" y="3924301"/>
              <a:ext cx="828675" cy="993775"/>
            </a:xfrm>
            <a:custGeom>
              <a:avLst/>
              <a:gdLst>
                <a:gd name="T0" fmla="*/ 592 w 617"/>
                <a:gd name="T1" fmla="*/ 10 h 741"/>
                <a:gd name="T2" fmla="*/ 520 w 617"/>
                <a:gd name="T3" fmla="*/ 0 h 741"/>
                <a:gd name="T4" fmla="*/ 467 w 617"/>
                <a:gd name="T5" fmla="*/ 62 h 741"/>
                <a:gd name="T6" fmla="*/ 384 w 617"/>
                <a:gd name="T7" fmla="*/ 115 h 741"/>
                <a:gd name="T8" fmla="*/ 337 w 617"/>
                <a:gd name="T9" fmla="*/ 178 h 741"/>
                <a:gd name="T10" fmla="*/ 314 w 617"/>
                <a:gd name="T11" fmla="*/ 202 h 741"/>
                <a:gd name="T12" fmla="*/ 258 w 617"/>
                <a:gd name="T13" fmla="*/ 292 h 741"/>
                <a:gd name="T14" fmla="*/ 228 w 617"/>
                <a:gd name="T15" fmla="*/ 327 h 741"/>
                <a:gd name="T16" fmla="*/ 186 w 617"/>
                <a:gd name="T17" fmla="*/ 383 h 741"/>
                <a:gd name="T18" fmla="*/ 103 w 617"/>
                <a:gd name="T19" fmla="*/ 499 h 741"/>
                <a:gd name="T20" fmla="*/ 40 w 617"/>
                <a:gd name="T21" fmla="*/ 584 h 741"/>
                <a:gd name="T22" fmla="*/ 4 w 617"/>
                <a:gd name="T23" fmla="*/ 607 h 741"/>
                <a:gd name="T24" fmla="*/ 75 w 617"/>
                <a:gd name="T25" fmla="*/ 741 h 741"/>
                <a:gd name="T26" fmla="*/ 131 w 617"/>
                <a:gd name="T27" fmla="*/ 686 h 741"/>
                <a:gd name="T28" fmla="*/ 200 w 617"/>
                <a:gd name="T29" fmla="*/ 603 h 741"/>
                <a:gd name="T30" fmla="*/ 550 w 617"/>
                <a:gd name="T31" fmla="*/ 241 h 741"/>
                <a:gd name="T32" fmla="*/ 617 w 617"/>
                <a:gd name="T33" fmla="*/ 12 h 741"/>
                <a:gd name="T34" fmla="*/ 592 w 617"/>
                <a:gd name="T35" fmla="*/ 1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7" h="741">
                  <a:moveTo>
                    <a:pt x="592" y="10"/>
                  </a:moveTo>
                  <a:cubicBezTo>
                    <a:pt x="520" y="0"/>
                    <a:pt x="520" y="0"/>
                    <a:pt x="520" y="0"/>
                  </a:cubicBezTo>
                  <a:cubicBezTo>
                    <a:pt x="467" y="62"/>
                    <a:pt x="467" y="62"/>
                    <a:pt x="467" y="62"/>
                  </a:cubicBezTo>
                  <a:cubicBezTo>
                    <a:pt x="467" y="62"/>
                    <a:pt x="393" y="99"/>
                    <a:pt x="384" y="115"/>
                  </a:cubicBezTo>
                  <a:cubicBezTo>
                    <a:pt x="376" y="131"/>
                    <a:pt x="349" y="178"/>
                    <a:pt x="337" y="178"/>
                  </a:cubicBezTo>
                  <a:cubicBezTo>
                    <a:pt x="325" y="178"/>
                    <a:pt x="314" y="196"/>
                    <a:pt x="314" y="202"/>
                  </a:cubicBezTo>
                  <a:cubicBezTo>
                    <a:pt x="314" y="209"/>
                    <a:pt x="269" y="288"/>
                    <a:pt x="258" y="292"/>
                  </a:cubicBezTo>
                  <a:cubicBezTo>
                    <a:pt x="247" y="297"/>
                    <a:pt x="227" y="322"/>
                    <a:pt x="228" y="327"/>
                  </a:cubicBezTo>
                  <a:cubicBezTo>
                    <a:pt x="228" y="332"/>
                    <a:pt x="186" y="383"/>
                    <a:pt x="186" y="383"/>
                  </a:cubicBezTo>
                  <a:cubicBezTo>
                    <a:pt x="186" y="383"/>
                    <a:pt x="114" y="495"/>
                    <a:pt x="103" y="499"/>
                  </a:cubicBezTo>
                  <a:cubicBezTo>
                    <a:pt x="92" y="503"/>
                    <a:pt x="51" y="575"/>
                    <a:pt x="40" y="584"/>
                  </a:cubicBezTo>
                  <a:cubicBezTo>
                    <a:pt x="30" y="593"/>
                    <a:pt x="0" y="600"/>
                    <a:pt x="4" y="607"/>
                  </a:cubicBezTo>
                  <a:cubicBezTo>
                    <a:pt x="7" y="614"/>
                    <a:pt x="80" y="713"/>
                    <a:pt x="75" y="741"/>
                  </a:cubicBezTo>
                  <a:cubicBezTo>
                    <a:pt x="75" y="741"/>
                    <a:pt x="129" y="699"/>
                    <a:pt x="131" y="686"/>
                  </a:cubicBezTo>
                  <a:cubicBezTo>
                    <a:pt x="134" y="672"/>
                    <a:pt x="200" y="603"/>
                    <a:pt x="200" y="603"/>
                  </a:cubicBezTo>
                  <a:cubicBezTo>
                    <a:pt x="550" y="241"/>
                    <a:pt x="550" y="241"/>
                    <a:pt x="550" y="241"/>
                  </a:cubicBezTo>
                  <a:cubicBezTo>
                    <a:pt x="617" y="12"/>
                    <a:pt x="617" y="12"/>
                    <a:pt x="617" y="12"/>
                  </a:cubicBezTo>
                  <a:cubicBezTo>
                    <a:pt x="592" y="10"/>
                    <a:pt x="592" y="10"/>
                    <a:pt x="592" y="10"/>
                  </a:cubicBezTo>
                </a:path>
              </a:pathLst>
            </a:custGeom>
            <a:solidFill>
              <a:srgbClr val="CED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2" name="ïŝ1íḍè"/>
            <p:cNvSpPr/>
            <p:nvPr/>
          </p:nvSpPr>
          <p:spPr bwMode="auto">
            <a:xfrm>
              <a:off x="5102226" y="3865564"/>
              <a:ext cx="1062038" cy="1011238"/>
            </a:xfrm>
            <a:custGeom>
              <a:avLst/>
              <a:gdLst>
                <a:gd name="T0" fmla="*/ 777 w 791"/>
                <a:gd name="T1" fmla="*/ 172 h 753"/>
                <a:gd name="T2" fmla="*/ 744 w 791"/>
                <a:gd name="T3" fmla="*/ 362 h 753"/>
                <a:gd name="T4" fmla="*/ 655 w 791"/>
                <a:gd name="T5" fmla="*/ 395 h 753"/>
                <a:gd name="T6" fmla="*/ 584 w 791"/>
                <a:gd name="T7" fmla="*/ 426 h 753"/>
                <a:gd name="T8" fmla="*/ 422 w 791"/>
                <a:gd name="T9" fmla="*/ 523 h 753"/>
                <a:gd name="T10" fmla="*/ 298 w 791"/>
                <a:gd name="T11" fmla="*/ 600 h 753"/>
                <a:gd name="T12" fmla="*/ 174 w 791"/>
                <a:gd name="T13" fmla="*/ 673 h 753"/>
                <a:gd name="T14" fmla="*/ 61 w 791"/>
                <a:gd name="T15" fmla="*/ 753 h 753"/>
                <a:gd name="T16" fmla="*/ 0 w 791"/>
                <a:gd name="T17" fmla="*/ 658 h 753"/>
                <a:gd name="T18" fmla="*/ 83 w 791"/>
                <a:gd name="T19" fmla="*/ 630 h 753"/>
                <a:gd name="T20" fmla="*/ 112 w 791"/>
                <a:gd name="T21" fmla="*/ 604 h 753"/>
                <a:gd name="T22" fmla="*/ 228 w 791"/>
                <a:gd name="T23" fmla="*/ 524 h 753"/>
                <a:gd name="T24" fmla="*/ 259 w 791"/>
                <a:gd name="T25" fmla="*/ 488 h 753"/>
                <a:gd name="T26" fmla="*/ 320 w 791"/>
                <a:gd name="T27" fmla="*/ 421 h 753"/>
                <a:gd name="T28" fmla="*/ 434 w 791"/>
                <a:gd name="T29" fmla="*/ 315 h 753"/>
                <a:gd name="T30" fmla="*/ 507 w 791"/>
                <a:gd name="T31" fmla="*/ 269 h 753"/>
                <a:gd name="T32" fmla="*/ 451 w 791"/>
                <a:gd name="T33" fmla="*/ 105 h 753"/>
                <a:gd name="T34" fmla="*/ 497 w 791"/>
                <a:gd name="T35" fmla="*/ 14 h 753"/>
                <a:gd name="T36" fmla="*/ 543 w 791"/>
                <a:gd name="T37" fmla="*/ 0 h 753"/>
                <a:gd name="T38" fmla="*/ 677 w 791"/>
                <a:gd name="T39" fmla="*/ 36 h 753"/>
                <a:gd name="T40" fmla="*/ 701 w 791"/>
                <a:gd name="T41" fmla="*/ 79 h 753"/>
                <a:gd name="T42" fmla="*/ 777 w 791"/>
                <a:gd name="T43" fmla="*/ 172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1" h="753">
                  <a:moveTo>
                    <a:pt x="777" y="172"/>
                  </a:moveTo>
                  <a:cubicBezTo>
                    <a:pt x="777" y="172"/>
                    <a:pt x="791" y="337"/>
                    <a:pt x="744" y="362"/>
                  </a:cubicBezTo>
                  <a:cubicBezTo>
                    <a:pt x="696" y="387"/>
                    <a:pt x="664" y="384"/>
                    <a:pt x="655" y="395"/>
                  </a:cubicBezTo>
                  <a:cubicBezTo>
                    <a:pt x="645" y="406"/>
                    <a:pt x="590" y="416"/>
                    <a:pt x="584" y="426"/>
                  </a:cubicBezTo>
                  <a:cubicBezTo>
                    <a:pt x="578" y="436"/>
                    <a:pt x="422" y="523"/>
                    <a:pt x="422" y="523"/>
                  </a:cubicBezTo>
                  <a:cubicBezTo>
                    <a:pt x="422" y="523"/>
                    <a:pt x="315" y="586"/>
                    <a:pt x="298" y="600"/>
                  </a:cubicBezTo>
                  <a:cubicBezTo>
                    <a:pt x="281" y="614"/>
                    <a:pt x="190" y="654"/>
                    <a:pt x="174" y="673"/>
                  </a:cubicBezTo>
                  <a:cubicBezTo>
                    <a:pt x="159" y="692"/>
                    <a:pt x="61" y="753"/>
                    <a:pt x="61" y="753"/>
                  </a:cubicBezTo>
                  <a:cubicBezTo>
                    <a:pt x="61" y="753"/>
                    <a:pt x="32" y="666"/>
                    <a:pt x="0" y="658"/>
                  </a:cubicBezTo>
                  <a:cubicBezTo>
                    <a:pt x="0" y="658"/>
                    <a:pt x="79" y="642"/>
                    <a:pt x="83" y="630"/>
                  </a:cubicBezTo>
                  <a:cubicBezTo>
                    <a:pt x="88" y="617"/>
                    <a:pt x="112" y="604"/>
                    <a:pt x="112" y="604"/>
                  </a:cubicBezTo>
                  <a:cubicBezTo>
                    <a:pt x="112" y="604"/>
                    <a:pt x="224" y="539"/>
                    <a:pt x="228" y="524"/>
                  </a:cubicBezTo>
                  <a:cubicBezTo>
                    <a:pt x="231" y="509"/>
                    <a:pt x="259" y="488"/>
                    <a:pt x="259" y="488"/>
                  </a:cubicBezTo>
                  <a:cubicBezTo>
                    <a:pt x="259" y="488"/>
                    <a:pt x="303" y="427"/>
                    <a:pt x="320" y="421"/>
                  </a:cubicBezTo>
                  <a:cubicBezTo>
                    <a:pt x="336" y="415"/>
                    <a:pt x="434" y="315"/>
                    <a:pt x="434" y="315"/>
                  </a:cubicBezTo>
                  <a:cubicBezTo>
                    <a:pt x="434" y="315"/>
                    <a:pt x="500" y="280"/>
                    <a:pt x="507" y="269"/>
                  </a:cubicBezTo>
                  <a:cubicBezTo>
                    <a:pt x="515" y="257"/>
                    <a:pt x="451" y="105"/>
                    <a:pt x="451" y="105"/>
                  </a:cubicBezTo>
                  <a:cubicBezTo>
                    <a:pt x="497" y="14"/>
                    <a:pt x="497" y="14"/>
                    <a:pt x="497" y="14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77" y="36"/>
                    <a:pt x="677" y="36"/>
                    <a:pt x="677" y="36"/>
                  </a:cubicBezTo>
                  <a:cubicBezTo>
                    <a:pt x="701" y="79"/>
                    <a:pt x="701" y="79"/>
                    <a:pt x="701" y="79"/>
                  </a:cubicBezTo>
                  <a:cubicBezTo>
                    <a:pt x="777" y="172"/>
                    <a:pt x="777" y="172"/>
                    <a:pt x="777" y="172"/>
                  </a:cubicBezTo>
                </a:path>
              </a:pathLst>
            </a:custGeom>
            <a:solidFill>
              <a:srgbClr val="CED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3" name="íṥ1íďê"/>
            <p:cNvSpPr/>
            <p:nvPr/>
          </p:nvSpPr>
          <p:spPr bwMode="auto">
            <a:xfrm>
              <a:off x="6035676" y="3308351"/>
              <a:ext cx="339725" cy="312738"/>
            </a:xfrm>
            <a:custGeom>
              <a:avLst/>
              <a:gdLst>
                <a:gd name="T0" fmla="*/ 241 w 254"/>
                <a:gd name="T1" fmla="*/ 157 h 233"/>
                <a:gd name="T2" fmla="*/ 132 w 254"/>
                <a:gd name="T3" fmla="*/ 233 h 233"/>
                <a:gd name="T4" fmla="*/ 52 w 254"/>
                <a:gd name="T5" fmla="*/ 164 h 233"/>
                <a:gd name="T6" fmla="*/ 103 w 254"/>
                <a:gd name="T7" fmla="*/ 40 h 233"/>
                <a:gd name="T8" fmla="*/ 105 w 254"/>
                <a:gd name="T9" fmla="*/ 0 h 233"/>
                <a:gd name="T10" fmla="*/ 227 w 254"/>
                <a:gd name="T11" fmla="*/ 47 h 233"/>
                <a:gd name="T12" fmla="*/ 218 w 254"/>
                <a:gd name="T13" fmla="*/ 90 h 233"/>
                <a:gd name="T14" fmla="*/ 241 w 254"/>
                <a:gd name="T15" fmla="*/ 15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33">
                  <a:moveTo>
                    <a:pt x="241" y="157"/>
                  </a:moveTo>
                  <a:cubicBezTo>
                    <a:pt x="132" y="233"/>
                    <a:pt x="132" y="233"/>
                    <a:pt x="132" y="233"/>
                  </a:cubicBezTo>
                  <a:cubicBezTo>
                    <a:pt x="132" y="233"/>
                    <a:pt x="0" y="184"/>
                    <a:pt x="52" y="164"/>
                  </a:cubicBezTo>
                  <a:cubicBezTo>
                    <a:pt x="86" y="151"/>
                    <a:pt x="98" y="84"/>
                    <a:pt x="103" y="40"/>
                  </a:cubicBezTo>
                  <a:cubicBezTo>
                    <a:pt x="105" y="17"/>
                    <a:pt x="105" y="0"/>
                    <a:pt x="105" y="0"/>
                  </a:cubicBezTo>
                  <a:cubicBezTo>
                    <a:pt x="105" y="0"/>
                    <a:pt x="254" y="0"/>
                    <a:pt x="227" y="47"/>
                  </a:cubicBezTo>
                  <a:cubicBezTo>
                    <a:pt x="220" y="61"/>
                    <a:pt x="217" y="76"/>
                    <a:pt x="218" y="90"/>
                  </a:cubicBezTo>
                  <a:cubicBezTo>
                    <a:pt x="220" y="126"/>
                    <a:pt x="241" y="157"/>
                    <a:pt x="241" y="157"/>
                  </a:cubicBezTo>
                </a:path>
              </a:pathLst>
            </a:custGeom>
            <a:solidFill>
              <a:srgbClr val="FE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4" name="ïşlîḑé"/>
            <p:cNvSpPr/>
            <p:nvPr/>
          </p:nvSpPr>
          <p:spPr bwMode="auto">
            <a:xfrm>
              <a:off x="6173788" y="3359151"/>
              <a:ext cx="0" cy="4763"/>
            </a:xfrm>
            <a:custGeom>
              <a:avLst/>
              <a:gdLst>
                <a:gd name="T0" fmla="*/ 0 h 3"/>
                <a:gd name="T1" fmla="*/ 2 h 3"/>
                <a:gd name="T2" fmla="*/ 3 h 3"/>
                <a:gd name="T3" fmla="*/ 2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5" name="îŝlîḍê"/>
            <p:cNvSpPr/>
            <p:nvPr/>
          </p:nvSpPr>
          <p:spPr bwMode="auto">
            <a:xfrm>
              <a:off x="6173788" y="3359151"/>
              <a:ext cx="153988" cy="74613"/>
            </a:xfrm>
            <a:custGeom>
              <a:avLst/>
              <a:gdLst>
                <a:gd name="T0" fmla="*/ 0 w 115"/>
                <a:gd name="T1" fmla="*/ 0 h 55"/>
                <a:gd name="T2" fmla="*/ 0 w 115"/>
                <a:gd name="T3" fmla="*/ 2 h 55"/>
                <a:gd name="T4" fmla="*/ 0 w 115"/>
                <a:gd name="T5" fmla="*/ 3 h 55"/>
                <a:gd name="T6" fmla="*/ 91 w 115"/>
                <a:gd name="T7" fmla="*/ 55 h 55"/>
                <a:gd name="T8" fmla="*/ 115 w 115"/>
                <a:gd name="T9" fmla="*/ 52 h 55"/>
                <a:gd name="T10" fmla="*/ 114 w 115"/>
                <a:gd name="T11" fmla="*/ 50 h 55"/>
                <a:gd name="T12" fmla="*/ 91 w 115"/>
                <a:gd name="T13" fmla="*/ 53 h 55"/>
                <a:gd name="T14" fmla="*/ 61 w 115"/>
                <a:gd name="T15" fmla="*/ 49 h 55"/>
                <a:gd name="T16" fmla="*/ 0 w 115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5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9" y="36"/>
                    <a:pt x="54" y="55"/>
                    <a:pt x="91" y="55"/>
                  </a:cubicBezTo>
                  <a:cubicBezTo>
                    <a:pt x="99" y="55"/>
                    <a:pt x="107" y="54"/>
                    <a:pt x="115" y="52"/>
                  </a:cubicBezTo>
                  <a:cubicBezTo>
                    <a:pt x="115" y="52"/>
                    <a:pt x="115" y="51"/>
                    <a:pt x="114" y="50"/>
                  </a:cubicBezTo>
                  <a:cubicBezTo>
                    <a:pt x="107" y="52"/>
                    <a:pt x="99" y="53"/>
                    <a:pt x="91" y="53"/>
                  </a:cubicBezTo>
                  <a:cubicBezTo>
                    <a:pt x="81" y="53"/>
                    <a:pt x="71" y="52"/>
                    <a:pt x="61" y="49"/>
                  </a:cubicBezTo>
                  <a:cubicBezTo>
                    <a:pt x="34" y="41"/>
                    <a:pt x="13" y="23"/>
                    <a:pt x="0" y="0"/>
                  </a:cubicBezTo>
                </a:path>
              </a:pathLst>
            </a:custGeom>
            <a:solidFill>
              <a:srgbClr val="E4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6" name="î$ľidé"/>
            <p:cNvSpPr/>
            <p:nvPr/>
          </p:nvSpPr>
          <p:spPr bwMode="auto">
            <a:xfrm>
              <a:off x="6138863" y="3132139"/>
              <a:ext cx="309563" cy="314325"/>
            </a:xfrm>
            <a:custGeom>
              <a:avLst/>
              <a:gdLst>
                <a:gd name="T0" fmla="*/ 218 w 231"/>
                <a:gd name="T1" fmla="*/ 147 h 234"/>
                <a:gd name="T2" fmla="*/ 87 w 231"/>
                <a:gd name="T3" fmla="*/ 218 h 234"/>
                <a:gd name="T4" fmla="*/ 16 w 231"/>
                <a:gd name="T5" fmla="*/ 87 h 234"/>
                <a:gd name="T6" fmla="*/ 147 w 231"/>
                <a:gd name="T7" fmla="*/ 16 h 234"/>
                <a:gd name="T8" fmla="*/ 220 w 231"/>
                <a:gd name="T9" fmla="*/ 137 h 234"/>
                <a:gd name="T10" fmla="*/ 218 w 231"/>
                <a:gd name="T11" fmla="*/ 14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34">
                  <a:moveTo>
                    <a:pt x="218" y="147"/>
                  </a:moveTo>
                  <a:cubicBezTo>
                    <a:pt x="202" y="202"/>
                    <a:pt x="143" y="234"/>
                    <a:pt x="87" y="218"/>
                  </a:cubicBezTo>
                  <a:cubicBezTo>
                    <a:pt x="32" y="201"/>
                    <a:pt x="0" y="143"/>
                    <a:pt x="16" y="87"/>
                  </a:cubicBezTo>
                  <a:cubicBezTo>
                    <a:pt x="33" y="31"/>
                    <a:pt x="91" y="0"/>
                    <a:pt x="147" y="16"/>
                  </a:cubicBezTo>
                  <a:cubicBezTo>
                    <a:pt x="199" y="31"/>
                    <a:pt x="231" y="84"/>
                    <a:pt x="220" y="137"/>
                  </a:cubicBezTo>
                  <a:cubicBezTo>
                    <a:pt x="220" y="140"/>
                    <a:pt x="219" y="143"/>
                    <a:pt x="218" y="147"/>
                  </a:cubicBezTo>
                </a:path>
              </a:pathLst>
            </a:custGeom>
            <a:solidFill>
              <a:srgbClr val="FE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7" name="ïṣliďe"/>
            <p:cNvSpPr/>
            <p:nvPr/>
          </p:nvSpPr>
          <p:spPr bwMode="auto">
            <a:xfrm>
              <a:off x="5886451" y="3998914"/>
              <a:ext cx="204788" cy="128588"/>
            </a:xfrm>
            <a:custGeom>
              <a:avLst/>
              <a:gdLst>
                <a:gd name="T0" fmla="*/ 78 w 152"/>
                <a:gd name="T1" fmla="*/ 41 h 96"/>
                <a:gd name="T2" fmla="*/ 75 w 152"/>
                <a:gd name="T3" fmla="*/ 46 h 96"/>
                <a:gd name="T4" fmla="*/ 112 w 152"/>
                <a:gd name="T5" fmla="*/ 66 h 96"/>
                <a:gd name="T6" fmla="*/ 151 w 152"/>
                <a:gd name="T7" fmla="*/ 96 h 96"/>
                <a:gd name="T8" fmla="*/ 152 w 152"/>
                <a:gd name="T9" fmla="*/ 90 h 96"/>
                <a:gd name="T10" fmla="*/ 114 w 152"/>
                <a:gd name="T11" fmla="*/ 61 h 96"/>
                <a:gd name="T12" fmla="*/ 78 w 152"/>
                <a:gd name="T13" fmla="*/ 41 h 96"/>
                <a:gd name="T14" fmla="*/ 2 w 152"/>
                <a:gd name="T15" fmla="*/ 0 h 96"/>
                <a:gd name="T16" fmla="*/ 0 w 152"/>
                <a:gd name="T17" fmla="*/ 5 h 96"/>
                <a:gd name="T18" fmla="*/ 31 w 152"/>
                <a:gd name="T19" fmla="*/ 22 h 96"/>
                <a:gd name="T20" fmla="*/ 35 w 152"/>
                <a:gd name="T21" fmla="*/ 18 h 96"/>
                <a:gd name="T22" fmla="*/ 2 w 152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96">
                  <a:moveTo>
                    <a:pt x="78" y="41"/>
                  </a:moveTo>
                  <a:cubicBezTo>
                    <a:pt x="77" y="43"/>
                    <a:pt x="76" y="44"/>
                    <a:pt x="75" y="46"/>
                  </a:cubicBezTo>
                  <a:cubicBezTo>
                    <a:pt x="97" y="58"/>
                    <a:pt x="112" y="66"/>
                    <a:pt x="112" y="66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2" y="94"/>
                    <a:pt x="152" y="92"/>
                    <a:pt x="152" y="90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4" y="61"/>
                    <a:pt x="99" y="53"/>
                    <a:pt x="78" y="41"/>
                  </a:cubicBezTo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0" y="11"/>
                    <a:pt x="21" y="16"/>
                    <a:pt x="31" y="22"/>
                  </a:cubicBezTo>
                  <a:cubicBezTo>
                    <a:pt x="32" y="21"/>
                    <a:pt x="33" y="19"/>
                    <a:pt x="35" y="18"/>
                  </a:cubicBezTo>
                  <a:cubicBezTo>
                    <a:pt x="24" y="12"/>
                    <a:pt x="13" y="6"/>
                    <a:pt x="2" y="0"/>
                  </a:cubicBezTo>
                </a:path>
              </a:pathLst>
            </a:custGeom>
            <a:solidFill>
              <a:srgbClr val="B9C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8" name="iśļíḋe"/>
            <p:cNvSpPr/>
            <p:nvPr/>
          </p:nvSpPr>
          <p:spPr bwMode="auto">
            <a:xfrm>
              <a:off x="6148388" y="3449639"/>
              <a:ext cx="7938" cy="3175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2 h 3"/>
                <a:gd name="T4" fmla="*/ 6 w 7"/>
                <a:gd name="T5" fmla="*/ 3 h 3"/>
                <a:gd name="T6" fmla="*/ 7 w 7"/>
                <a:gd name="T7" fmla="*/ 1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0"/>
                    <a:pt x="4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9" name="îŝľiḓe"/>
            <p:cNvSpPr/>
            <p:nvPr/>
          </p:nvSpPr>
          <p:spPr bwMode="auto">
            <a:xfrm>
              <a:off x="6156326" y="3451226"/>
              <a:ext cx="168275" cy="76200"/>
            </a:xfrm>
            <a:custGeom>
              <a:avLst/>
              <a:gdLst>
                <a:gd name="T0" fmla="*/ 1 w 126"/>
                <a:gd name="T1" fmla="*/ 0 h 57"/>
                <a:gd name="T2" fmla="*/ 0 w 126"/>
                <a:gd name="T3" fmla="*/ 2 h 57"/>
                <a:gd name="T4" fmla="*/ 1 w 126"/>
                <a:gd name="T5" fmla="*/ 2 h 57"/>
                <a:gd name="T6" fmla="*/ 1 w 126"/>
                <a:gd name="T7" fmla="*/ 2 h 57"/>
                <a:gd name="T8" fmla="*/ 1 w 126"/>
                <a:gd name="T9" fmla="*/ 2 h 57"/>
                <a:gd name="T10" fmla="*/ 0 w 126"/>
                <a:gd name="T11" fmla="*/ 3 h 57"/>
                <a:gd name="T12" fmla="*/ 9 w 126"/>
                <a:gd name="T13" fmla="*/ 54 h 57"/>
                <a:gd name="T14" fmla="*/ 23 w 126"/>
                <a:gd name="T15" fmla="*/ 57 h 57"/>
                <a:gd name="T16" fmla="*/ 62 w 126"/>
                <a:gd name="T17" fmla="*/ 54 h 57"/>
                <a:gd name="T18" fmla="*/ 124 w 126"/>
                <a:gd name="T19" fmla="*/ 18 h 57"/>
                <a:gd name="T20" fmla="*/ 126 w 126"/>
                <a:gd name="T21" fmla="*/ 15 h 57"/>
                <a:gd name="T22" fmla="*/ 63 w 126"/>
                <a:gd name="T23" fmla="*/ 51 h 57"/>
                <a:gd name="T24" fmla="*/ 23 w 126"/>
                <a:gd name="T25" fmla="*/ 55 h 57"/>
                <a:gd name="T26" fmla="*/ 9 w 126"/>
                <a:gd name="T27" fmla="*/ 51 h 57"/>
                <a:gd name="T28" fmla="*/ 1 w 12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57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6" y="40"/>
                    <a:pt x="2" y="47"/>
                    <a:pt x="9" y="54"/>
                  </a:cubicBezTo>
                  <a:cubicBezTo>
                    <a:pt x="12" y="56"/>
                    <a:pt x="16" y="57"/>
                    <a:pt x="23" y="57"/>
                  </a:cubicBezTo>
                  <a:cubicBezTo>
                    <a:pt x="32" y="57"/>
                    <a:pt x="45" y="55"/>
                    <a:pt x="62" y="54"/>
                  </a:cubicBezTo>
                  <a:cubicBezTo>
                    <a:pt x="86" y="51"/>
                    <a:pt x="110" y="29"/>
                    <a:pt x="124" y="18"/>
                  </a:cubicBezTo>
                  <a:cubicBezTo>
                    <a:pt x="125" y="17"/>
                    <a:pt x="125" y="16"/>
                    <a:pt x="126" y="15"/>
                  </a:cubicBezTo>
                  <a:cubicBezTo>
                    <a:pt x="113" y="25"/>
                    <a:pt x="87" y="48"/>
                    <a:pt x="63" y="51"/>
                  </a:cubicBezTo>
                  <a:cubicBezTo>
                    <a:pt x="46" y="53"/>
                    <a:pt x="33" y="55"/>
                    <a:pt x="23" y="55"/>
                  </a:cubicBezTo>
                  <a:cubicBezTo>
                    <a:pt x="17" y="55"/>
                    <a:pt x="12" y="54"/>
                    <a:pt x="9" y="51"/>
                  </a:cubicBezTo>
                  <a:cubicBezTo>
                    <a:pt x="3" y="44"/>
                    <a:pt x="7" y="37"/>
                    <a:pt x="1" y="0"/>
                  </a:cubicBezTo>
                </a:path>
              </a:pathLst>
            </a:custGeom>
            <a:solidFill>
              <a:srgbClr val="E4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0" name="i$ḷïḋe"/>
            <p:cNvSpPr/>
            <p:nvPr/>
          </p:nvSpPr>
          <p:spPr bwMode="auto">
            <a:xfrm>
              <a:off x="5803901" y="3452814"/>
              <a:ext cx="569913" cy="701675"/>
            </a:xfrm>
            <a:custGeom>
              <a:avLst/>
              <a:gdLst>
                <a:gd name="T0" fmla="*/ 262 w 425"/>
                <a:gd name="T1" fmla="*/ 0 h 523"/>
                <a:gd name="T2" fmla="*/ 239 w 425"/>
                <a:gd name="T3" fmla="*/ 27 h 523"/>
                <a:gd name="T4" fmla="*/ 219 w 425"/>
                <a:gd name="T5" fmla="*/ 51 h 523"/>
                <a:gd name="T6" fmla="*/ 133 w 425"/>
                <a:gd name="T7" fmla="*/ 141 h 523"/>
                <a:gd name="T8" fmla="*/ 95 w 425"/>
                <a:gd name="T9" fmla="*/ 237 h 523"/>
                <a:gd name="T10" fmla="*/ 88 w 425"/>
                <a:gd name="T11" fmla="*/ 264 h 523"/>
                <a:gd name="T12" fmla="*/ 80 w 425"/>
                <a:gd name="T13" fmla="*/ 294 h 523"/>
                <a:gd name="T14" fmla="*/ 61 w 425"/>
                <a:gd name="T15" fmla="*/ 311 h 523"/>
                <a:gd name="T16" fmla="*/ 3 w 425"/>
                <a:gd name="T17" fmla="*/ 368 h 523"/>
                <a:gd name="T18" fmla="*/ 176 w 425"/>
                <a:gd name="T19" fmla="*/ 468 h 523"/>
                <a:gd name="T20" fmla="*/ 247 w 425"/>
                <a:gd name="T21" fmla="*/ 523 h 523"/>
                <a:gd name="T22" fmla="*/ 313 w 425"/>
                <a:gd name="T23" fmla="*/ 399 h 523"/>
                <a:gd name="T24" fmla="*/ 368 w 425"/>
                <a:gd name="T25" fmla="*/ 229 h 523"/>
                <a:gd name="T26" fmla="*/ 399 w 425"/>
                <a:gd name="T27" fmla="*/ 130 h 523"/>
                <a:gd name="T28" fmla="*/ 425 w 425"/>
                <a:gd name="T29" fmla="*/ 102 h 523"/>
                <a:gd name="T30" fmla="*/ 413 w 425"/>
                <a:gd name="T31" fmla="*/ 35 h 523"/>
                <a:gd name="T32" fmla="*/ 394 w 425"/>
                <a:gd name="T33" fmla="*/ 11 h 523"/>
                <a:gd name="T34" fmla="*/ 324 w 425"/>
                <a:gd name="T35" fmla="*/ 52 h 523"/>
                <a:gd name="T36" fmla="*/ 271 w 425"/>
                <a:gd name="T37" fmla="*/ 52 h 523"/>
                <a:gd name="T38" fmla="*/ 262 w 425"/>
                <a:gd name="T3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5" h="523">
                  <a:moveTo>
                    <a:pt x="262" y="0"/>
                  </a:moveTo>
                  <a:cubicBezTo>
                    <a:pt x="262" y="0"/>
                    <a:pt x="240" y="1"/>
                    <a:pt x="239" y="27"/>
                  </a:cubicBezTo>
                  <a:cubicBezTo>
                    <a:pt x="238" y="53"/>
                    <a:pt x="219" y="51"/>
                    <a:pt x="219" y="5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94" y="233"/>
                    <a:pt x="95" y="237"/>
                  </a:cubicBezTo>
                  <a:cubicBezTo>
                    <a:pt x="95" y="241"/>
                    <a:pt x="86" y="257"/>
                    <a:pt x="88" y="264"/>
                  </a:cubicBezTo>
                  <a:cubicBezTo>
                    <a:pt x="90" y="272"/>
                    <a:pt x="87" y="296"/>
                    <a:pt x="80" y="294"/>
                  </a:cubicBezTo>
                  <a:cubicBezTo>
                    <a:pt x="73" y="292"/>
                    <a:pt x="61" y="300"/>
                    <a:pt x="61" y="311"/>
                  </a:cubicBezTo>
                  <a:cubicBezTo>
                    <a:pt x="61" y="323"/>
                    <a:pt x="0" y="359"/>
                    <a:pt x="3" y="368"/>
                  </a:cubicBezTo>
                  <a:cubicBezTo>
                    <a:pt x="5" y="377"/>
                    <a:pt x="176" y="468"/>
                    <a:pt x="176" y="468"/>
                  </a:cubicBezTo>
                  <a:cubicBezTo>
                    <a:pt x="247" y="523"/>
                    <a:pt x="247" y="523"/>
                    <a:pt x="247" y="523"/>
                  </a:cubicBezTo>
                  <a:cubicBezTo>
                    <a:pt x="313" y="399"/>
                    <a:pt x="313" y="399"/>
                    <a:pt x="313" y="399"/>
                  </a:cubicBezTo>
                  <a:cubicBezTo>
                    <a:pt x="368" y="229"/>
                    <a:pt x="368" y="229"/>
                    <a:pt x="368" y="229"/>
                  </a:cubicBezTo>
                  <a:cubicBezTo>
                    <a:pt x="399" y="130"/>
                    <a:pt x="399" y="130"/>
                    <a:pt x="399" y="130"/>
                  </a:cubicBezTo>
                  <a:cubicBezTo>
                    <a:pt x="425" y="102"/>
                    <a:pt x="425" y="102"/>
                    <a:pt x="425" y="102"/>
                  </a:cubicBezTo>
                  <a:cubicBezTo>
                    <a:pt x="413" y="35"/>
                    <a:pt x="413" y="35"/>
                    <a:pt x="413" y="35"/>
                  </a:cubicBezTo>
                  <a:cubicBezTo>
                    <a:pt x="413" y="35"/>
                    <a:pt x="402" y="7"/>
                    <a:pt x="394" y="11"/>
                  </a:cubicBezTo>
                  <a:cubicBezTo>
                    <a:pt x="385" y="15"/>
                    <a:pt x="354" y="49"/>
                    <a:pt x="324" y="52"/>
                  </a:cubicBezTo>
                  <a:cubicBezTo>
                    <a:pt x="295" y="55"/>
                    <a:pt x="278" y="58"/>
                    <a:pt x="271" y="52"/>
                  </a:cubicBezTo>
                  <a:cubicBezTo>
                    <a:pt x="264" y="45"/>
                    <a:pt x="268" y="38"/>
                    <a:pt x="2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1" name="íśľiḓe"/>
            <p:cNvSpPr/>
            <p:nvPr/>
          </p:nvSpPr>
          <p:spPr bwMode="auto">
            <a:xfrm>
              <a:off x="6156326" y="3452814"/>
              <a:ext cx="0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D9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2" name="ïṩľîḑè"/>
            <p:cNvSpPr/>
            <p:nvPr/>
          </p:nvSpPr>
          <p:spPr bwMode="auto">
            <a:xfrm>
              <a:off x="5986463" y="3454401"/>
              <a:ext cx="169863" cy="254000"/>
            </a:xfrm>
            <a:custGeom>
              <a:avLst/>
              <a:gdLst>
                <a:gd name="T0" fmla="*/ 126 w 126"/>
                <a:gd name="T1" fmla="*/ 0 h 189"/>
                <a:gd name="T2" fmla="*/ 97 w 126"/>
                <a:gd name="T3" fmla="*/ 53 h 189"/>
                <a:gd name="T4" fmla="*/ 0 w 126"/>
                <a:gd name="T5" fmla="*/ 184 h 189"/>
                <a:gd name="T6" fmla="*/ 4 w 126"/>
                <a:gd name="T7" fmla="*/ 189 h 189"/>
                <a:gd name="T8" fmla="*/ 102 w 126"/>
                <a:gd name="T9" fmla="*/ 55 h 189"/>
                <a:gd name="T10" fmla="*/ 126 w 126"/>
                <a:gd name="T11" fmla="*/ 0 h 189"/>
                <a:gd name="T12" fmla="*/ 126 w 126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89">
                  <a:moveTo>
                    <a:pt x="126" y="0"/>
                  </a:moveTo>
                  <a:cubicBezTo>
                    <a:pt x="122" y="7"/>
                    <a:pt x="100" y="49"/>
                    <a:pt x="97" y="53"/>
                  </a:cubicBezTo>
                  <a:cubicBezTo>
                    <a:pt x="94" y="58"/>
                    <a:pt x="22" y="149"/>
                    <a:pt x="0" y="184"/>
                  </a:cubicBezTo>
                  <a:cubicBezTo>
                    <a:pt x="1" y="185"/>
                    <a:pt x="2" y="187"/>
                    <a:pt x="4" y="189"/>
                  </a:cubicBezTo>
                  <a:cubicBezTo>
                    <a:pt x="22" y="157"/>
                    <a:pt x="100" y="60"/>
                    <a:pt x="102" y="55"/>
                  </a:cubicBezTo>
                  <a:cubicBezTo>
                    <a:pt x="105" y="51"/>
                    <a:pt x="123" y="8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3" name="îš1iḍè"/>
            <p:cNvSpPr/>
            <p:nvPr/>
          </p:nvSpPr>
          <p:spPr bwMode="auto">
            <a:xfrm>
              <a:off x="5656263" y="3436939"/>
              <a:ext cx="500063" cy="566738"/>
            </a:xfrm>
            <a:custGeom>
              <a:avLst/>
              <a:gdLst>
                <a:gd name="T0" fmla="*/ 373 w 373"/>
                <a:gd name="T1" fmla="*/ 12 h 422"/>
                <a:gd name="T2" fmla="*/ 337 w 373"/>
                <a:gd name="T3" fmla="*/ 4 h 422"/>
                <a:gd name="T4" fmla="*/ 288 w 373"/>
                <a:gd name="T5" fmla="*/ 4 h 422"/>
                <a:gd name="T6" fmla="*/ 234 w 373"/>
                <a:gd name="T7" fmla="*/ 19 h 422"/>
                <a:gd name="T8" fmla="*/ 178 w 373"/>
                <a:gd name="T9" fmla="*/ 107 h 422"/>
                <a:gd name="T10" fmla="*/ 79 w 373"/>
                <a:gd name="T11" fmla="*/ 238 h 422"/>
                <a:gd name="T12" fmla="*/ 0 w 373"/>
                <a:gd name="T13" fmla="*/ 373 h 422"/>
                <a:gd name="T14" fmla="*/ 69 w 373"/>
                <a:gd name="T15" fmla="*/ 383 h 422"/>
                <a:gd name="T16" fmla="*/ 71 w 373"/>
                <a:gd name="T17" fmla="*/ 386 h 422"/>
                <a:gd name="T18" fmla="*/ 111 w 373"/>
                <a:gd name="T19" fmla="*/ 394 h 422"/>
                <a:gd name="T20" fmla="*/ 185 w 373"/>
                <a:gd name="T21" fmla="*/ 321 h 422"/>
                <a:gd name="T22" fmla="*/ 241 w 373"/>
                <a:gd name="T23" fmla="*/ 206 h 422"/>
                <a:gd name="T24" fmla="*/ 343 w 373"/>
                <a:gd name="T25" fmla="*/ 66 h 422"/>
                <a:gd name="T26" fmla="*/ 373 w 373"/>
                <a:gd name="T27" fmla="*/ 1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22">
                  <a:moveTo>
                    <a:pt x="373" y="12"/>
                  </a:moveTo>
                  <a:cubicBezTo>
                    <a:pt x="361" y="10"/>
                    <a:pt x="349" y="8"/>
                    <a:pt x="337" y="4"/>
                  </a:cubicBezTo>
                  <a:cubicBezTo>
                    <a:pt x="327" y="0"/>
                    <a:pt x="288" y="4"/>
                    <a:pt x="288" y="4"/>
                  </a:cubicBezTo>
                  <a:cubicBezTo>
                    <a:pt x="288" y="4"/>
                    <a:pt x="243" y="6"/>
                    <a:pt x="234" y="19"/>
                  </a:cubicBezTo>
                  <a:cubicBezTo>
                    <a:pt x="226" y="32"/>
                    <a:pt x="190" y="102"/>
                    <a:pt x="178" y="107"/>
                  </a:cubicBezTo>
                  <a:cubicBezTo>
                    <a:pt x="166" y="111"/>
                    <a:pt x="94" y="228"/>
                    <a:pt x="79" y="238"/>
                  </a:cubicBezTo>
                  <a:cubicBezTo>
                    <a:pt x="64" y="248"/>
                    <a:pt x="0" y="373"/>
                    <a:pt x="0" y="373"/>
                  </a:cubicBezTo>
                  <a:cubicBezTo>
                    <a:pt x="0" y="373"/>
                    <a:pt x="47" y="351"/>
                    <a:pt x="69" y="383"/>
                  </a:cubicBezTo>
                  <a:cubicBezTo>
                    <a:pt x="69" y="384"/>
                    <a:pt x="70" y="385"/>
                    <a:pt x="71" y="386"/>
                  </a:cubicBezTo>
                  <a:cubicBezTo>
                    <a:pt x="91" y="422"/>
                    <a:pt x="111" y="394"/>
                    <a:pt x="111" y="394"/>
                  </a:cubicBezTo>
                  <a:cubicBezTo>
                    <a:pt x="111" y="394"/>
                    <a:pt x="179" y="332"/>
                    <a:pt x="185" y="321"/>
                  </a:cubicBezTo>
                  <a:cubicBezTo>
                    <a:pt x="190" y="310"/>
                    <a:pt x="231" y="228"/>
                    <a:pt x="241" y="206"/>
                  </a:cubicBezTo>
                  <a:cubicBezTo>
                    <a:pt x="252" y="183"/>
                    <a:pt x="340" y="71"/>
                    <a:pt x="343" y="66"/>
                  </a:cubicBezTo>
                  <a:cubicBezTo>
                    <a:pt x="346" y="61"/>
                    <a:pt x="373" y="12"/>
                    <a:pt x="373" y="12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4" name="isľiďé"/>
            <p:cNvSpPr/>
            <p:nvPr/>
          </p:nvSpPr>
          <p:spPr bwMode="auto">
            <a:xfrm>
              <a:off x="6332538" y="3459164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5" name="íṡľíďê"/>
            <p:cNvSpPr/>
            <p:nvPr/>
          </p:nvSpPr>
          <p:spPr bwMode="auto">
            <a:xfrm>
              <a:off x="6324601" y="3459164"/>
              <a:ext cx="7938" cy="1111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8 h 8"/>
                <a:gd name="T4" fmla="*/ 0 w 6"/>
                <a:gd name="T5" fmla="*/ 8 h 8"/>
                <a:gd name="T6" fmla="*/ 6 w 6"/>
                <a:gd name="T7" fmla="*/ 0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3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4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6" name="îšliḓé"/>
            <p:cNvSpPr/>
            <p:nvPr/>
          </p:nvSpPr>
          <p:spPr bwMode="auto">
            <a:xfrm>
              <a:off x="6110288" y="4338639"/>
              <a:ext cx="9525" cy="103188"/>
            </a:xfrm>
            <a:custGeom>
              <a:avLst/>
              <a:gdLst>
                <a:gd name="T0" fmla="*/ 4 w 7"/>
                <a:gd name="T1" fmla="*/ 0 h 77"/>
                <a:gd name="T2" fmla="*/ 0 w 7"/>
                <a:gd name="T3" fmla="*/ 5 h 77"/>
                <a:gd name="T4" fmla="*/ 0 w 7"/>
                <a:gd name="T5" fmla="*/ 77 h 77"/>
                <a:gd name="T6" fmla="*/ 6 w 7"/>
                <a:gd name="T7" fmla="*/ 76 h 77"/>
                <a:gd name="T8" fmla="*/ 4 w 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7">
                  <a:moveTo>
                    <a:pt x="4" y="0"/>
                  </a:moveTo>
                  <a:cubicBezTo>
                    <a:pt x="3" y="2"/>
                    <a:pt x="1" y="4"/>
                    <a:pt x="0" y="5"/>
                  </a:cubicBezTo>
                  <a:cubicBezTo>
                    <a:pt x="2" y="41"/>
                    <a:pt x="1" y="75"/>
                    <a:pt x="0" y="77"/>
                  </a:cubicBezTo>
                  <a:cubicBezTo>
                    <a:pt x="2" y="76"/>
                    <a:pt x="4" y="76"/>
                    <a:pt x="6" y="76"/>
                  </a:cubicBezTo>
                  <a:cubicBezTo>
                    <a:pt x="6" y="68"/>
                    <a:pt x="7" y="34"/>
                    <a:pt x="4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7" name="ïSļíḑê"/>
            <p:cNvSpPr/>
            <p:nvPr/>
          </p:nvSpPr>
          <p:spPr bwMode="auto">
            <a:xfrm>
              <a:off x="6075363" y="4127501"/>
              <a:ext cx="39688" cy="217488"/>
            </a:xfrm>
            <a:custGeom>
              <a:avLst/>
              <a:gdLst>
                <a:gd name="T0" fmla="*/ 11 w 30"/>
                <a:gd name="T1" fmla="*/ 0 h 162"/>
                <a:gd name="T2" fmla="*/ 10 w 30"/>
                <a:gd name="T3" fmla="*/ 94 h 162"/>
                <a:gd name="T4" fmla="*/ 26 w 30"/>
                <a:gd name="T5" fmla="*/ 162 h 162"/>
                <a:gd name="T6" fmla="*/ 30 w 30"/>
                <a:gd name="T7" fmla="*/ 157 h 162"/>
                <a:gd name="T8" fmla="*/ 16 w 30"/>
                <a:gd name="T9" fmla="*/ 95 h 162"/>
                <a:gd name="T10" fmla="*/ 16 w 30"/>
                <a:gd name="T11" fmla="*/ 4 h 162"/>
                <a:gd name="T12" fmla="*/ 11 w 30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2">
                  <a:moveTo>
                    <a:pt x="11" y="0"/>
                  </a:moveTo>
                  <a:cubicBezTo>
                    <a:pt x="4" y="37"/>
                    <a:pt x="0" y="77"/>
                    <a:pt x="10" y="94"/>
                  </a:cubicBezTo>
                  <a:cubicBezTo>
                    <a:pt x="19" y="109"/>
                    <a:pt x="24" y="136"/>
                    <a:pt x="26" y="162"/>
                  </a:cubicBezTo>
                  <a:cubicBezTo>
                    <a:pt x="27" y="161"/>
                    <a:pt x="29" y="159"/>
                    <a:pt x="30" y="157"/>
                  </a:cubicBezTo>
                  <a:cubicBezTo>
                    <a:pt x="28" y="133"/>
                    <a:pt x="24" y="109"/>
                    <a:pt x="16" y="95"/>
                  </a:cubicBezTo>
                  <a:cubicBezTo>
                    <a:pt x="6" y="79"/>
                    <a:pt x="9" y="41"/>
                    <a:pt x="16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9C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8" name="îSliḍê"/>
            <p:cNvSpPr/>
            <p:nvPr/>
          </p:nvSpPr>
          <p:spPr bwMode="auto">
            <a:xfrm>
              <a:off x="6089651" y="4119564"/>
              <a:ext cx="7938" cy="14288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6 h 10"/>
                <a:gd name="T4" fmla="*/ 5 w 6"/>
                <a:gd name="T5" fmla="*/ 10 h 10"/>
                <a:gd name="T6" fmla="*/ 6 w 6"/>
                <a:gd name="T7" fmla="*/ 4 h 10"/>
                <a:gd name="T8" fmla="*/ 1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8"/>
                    <a:pt x="6" y="6"/>
                    <a:pt x="6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B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9" name="iSḷíḓe"/>
            <p:cNvSpPr/>
            <p:nvPr/>
          </p:nvSpPr>
          <p:spPr bwMode="auto">
            <a:xfrm>
              <a:off x="6321426" y="3470276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</a:path>
              </a:pathLst>
            </a:custGeom>
            <a:solidFill>
              <a:srgbClr val="CD9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0" name="îśľîḓè"/>
            <p:cNvSpPr/>
            <p:nvPr/>
          </p:nvSpPr>
          <p:spPr bwMode="auto">
            <a:xfrm>
              <a:off x="6091238" y="3475039"/>
              <a:ext cx="230188" cy="649288"/>
            </a:xfrm>
            <a:custGeom>
              <a:avLst/>
              <a:gdLst>
                <a:gd name="T0" fmla="*/ 172 w 172"/>
                <a:gd name="T1" fmla="*/ 0 h 485"/>
                <a:gd name="T2" fmla="*/ 172 w 172"/>
                <a:gd name="T3" fmla="*/ 0 h 485"/>
                <a:gd name="T4" fmla="*/ 19 w 172"/>
                <a:gd name="T5" fmla="*/ 406 h 485"/>
                <a:gd name="T6" fmla="*/ 0 w 172"/>
                <a:gd name="T7" fmla="*/ 481 h 485"/>
                <a:gd name="T8" fmla="*/ 5 w 172"/>
                <a:gd name="T9" fmla="*/ 485 h 485"/>
                <a:gd name="T10" fmla="*/ 25 w 172"/>
                <a:gd name="T11" fmla="*/ 407 h 485"/>
                <a:gd name="T12" fmla="*/ 172 w 172"/>
                <a:gd name="T1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85">
                  <a:moveTo>
                    <a:pt x="172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36" y="70"/>
                    <a:pt x="19" y="406"/>
                    <a:pt x="19" y="406"/>
                  </a:cubicBezTo>
                  <a:cubicBezTo>
                    <a:pt x="19" y="406"/>
                    <a:pt x="8" y="441"/>
                    <a:pt x="0" y="481"/>
                  </a:cubicBezTo>
                  <a:cubicBezTo>
                    <a:pt x="5" y="485"/>
                    <a:pt x="5" y="485"/>
                    <a:pt x="5" y="485"/>
                  </a:cubicBezTo>
                  <a:cubicBezTo>
                    <a:pt x="13" y="444"/>
                    <a:pt x="25" y="407"/>
                    <a:pt x="25" y="407"/>
                  </a:cubicBezTo>
                  <a:cubicBezTo>
                    <a:pt x="25" y="407"/>
                    <a:pt x="137" y="69"/>
                    <a:pt x="17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1" name="ïṩļíďé"/>
            <p:cNvSpPr/>
            <p:nvPr/>
          </p:nvSpPr>
          <p:spPr bwMode="auto">
            <a:xfrm>
              <a:off x="6096001" y="4441826"/>
              <a:ext cx="14288" cy="0"/>
            </a:xfrm>
            <a:custGeom>
              <a:avLst/>
              <a:gdLst>
                <a:gd name="T0" fmla="*/ 10 w 10"/>
                <a:gd name="T1" fmla="*/ 0 w 10"/>
                <a:gd name="T2" fmla="*/ 1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2" name="ïṩ1íḋè"/>
            <p:cNvSpPr/>
            <p:nvPr/>
          </p:nvSpPr>
          <p:spPr bwMode="auto">
            <a:xfrm>
              <a:off x="6067426" y="3459164"/>
              <a:ext cx="509588" cy="985838"/>
            </a:xfrm>
            <a:custGeom>
              <a:avLst/>
              <a:gdLst>
                <a:gd name="T0" fmla="*/ 198 w 380"/>
                <a:gd name="T1" fmla="*/ 0 h 736"/>
                <a:gd name="T2" fmla="*/ 268 w 380"/>
                <a:gd name="T3" fmla="*/ 55 h 736"/>
                <a:gd name="T4" fmla="*/ 349 w 380"/>
                <a:gd name="T5" fmla="*/ 107 h 736"/>
                <a:gd name="T6" fmla="*/ 373 w 380"/>
                <a:gd name="T7" fmla="*/ 177 h 736"/>
                <a:gd name="T8" fmla="*/ 368 w 380"/>
                <a:gd name="T9" fmla="*/ 223 h 736"/>
                <a:gd name="T10" fmla="*/ 369 w 380"/>
                <a:gd name="T11" fmla="*/ 246 h 736"/>
                <a:gd name="T12" fmla="*/ 373 w 380"/>
                <a:gd name="T13" fmla="*/ 273 h 736"/>
                <a:gd name="T14" fmla="*/ 261 w 380"/>
                <a:gd name="T15" fmla="*/ 321 h 736"/>
                <a:gd name="T16" fmla="*/ 243 w 380"/>
                <a:gd name="T17" fmla="*/ 331 h 736"/>
                <a:gd name="T18" fmla="*/ 136 w 380"/>
                <a:gd name="T19" fmla="*/ 572 h 736"/>
                <a:gd name="T20" fmla="*/ 46 w 380"/>
                <a:gd name="T21" fmla="*/ 734 h 736"/>
                <a:gd name="T22" fmla="*/ 38 w 380"/>
                <a:gd name="T23" fmla="*/ 734 h 736"/>
                <a:gd name="T24" fmla="*/ 22 w 380"/>
                <a:gd name="T25" fmla="*/ 594 h 736"/>
                <a:gd name="T26" fmla="*/ 43 w 380"/>
                <a:gd name="T27" fmla="*/ 419 h 736"/>
                <a:gd name="T28" fmla="*/ 198 w 380"/>
                <a:gd name="T2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736">
                  <a:moveTo>
                    <a:pt x="198" y="0"/>
                  </a:moveTo>
                  <a:cubicBezTo>
                    <a:pt x="198" y="0"/>
                    <a:pt x="260" y="43"/>
                    <a:pt x="268" y="55"/>
                  </a:cubicBezTo>
                  <a:cubicBezTo>
                    <a:pt x="275" y="68"/>
                    <a:pt x="349" y="107"/>
                    <a:pt x="349" y="107"/>
                  </a:cubicBezTo>
                  <a:cubicBezTo>
                    <a:pt x="349" y="107"/>
                    <a:pt x="377" y="159"/>
                    <a:pt x="373" y="177"/>
                  </a:cubicBezTo>
                  <a:cubicBezTo>
                    <a:pt x="369" y="196"/>
                    <a:pt x="364" y="214"/>
                    <a:pt x="368" y="223"/>
                  </a:cubicBezTo>
                  <a:cubicBezTo>
                    <a:pt x="372" y="233"/>
                    <a:pt x="374" y="233"/>
                    <a:pt x="369" y="246"/>
                  </a:cubicBezTo>
                  <a:cubicBezTo>
                    <a:pt x="363" y="259"/>
                    <a:pt x="365" y="261"/>
                    <a:pt x="373" y="273"/>
                  </a:cubicBezTo>
                  <a:cubicBezTo>
                    <a:pt x="380" y="284"/>
                    <a:pt x="261" y="321"/>
                    <a:pt x="261" y="321"/>
                  </a:cubicBezTo>
                  <a:cubicBezTo>
                    <a:pt x="261" y="321"/>
                    <a:pt x="245" y="323"/>
                    <a:pt x="243" y="331"/>
                  </a:cubicBezTo>
                  <a:cubicBezTo>
                    <a:pt x="241" y="338"/>
                    <a:pt x="149" y="540"/>
                    <a:pt x="136" y="572"/>
                  </a:cubicBezTo>
                  <a:cubicBezTo>
                    <a:pt x="123" y="604"/>
                    <a:pt x="81" y="732"/>
                    <a:pt x="46" y="734"/>
                  </a:cubicBezTo>
                  <a:cubicBezTo>
                    <a:pt x="11" y="736"/>
                    <a:pt x="38" y="734"/>
                    <a:pt x="38" y="734"/>
                  </a:cubicBezTo>
                  <a:cubicBezTo>
                    <a:pt x="38" y="734"/>
                    <a:pt x="43" y="630"/>
                    <a:pt x="22" y="594"/>
                  </a:cubicBezTo>
                  <a:cubicBezTo>
                    <a:pt x="0" y="558"/>
                    <a:pt x="43" y="419"/>
                    <a:pt x="43" y="419"/>
                  </a:cubicBezTo>
                  <a:cubicBezTo>
                    <a:pt x="43" y="419"/>
                    <a:pt x="179" y="9"/>
                    <a:pt x="198" y="0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3" name="ïṧļîḋê"/>
            <p:cNvSpPr/>
            <p:nvPr/>
          </p:nvSpPr>
          <p:spPr bwMode="auto">
            <a:xfrm>
              <a:off x="6110288" y="4011614"/>
              <a:ext cx="352425" cy="222250"/>
            </a:xfrm>
            <a:custGeom>
              <a:avLst/>
              <a:gdLst>
                <a:gd name="T0" fmla="*/ 238 w 263"/>
                <a:gd name="T1" fmla="*/ 0 h 166"/>
                <a:gd name="T2" fmla="*/ 108 w 263"/>
                <a:gd name="T3" fmla="*/ 36 h 166"/>
                <a:gd name="T4" fmla="*/ 55 w 263"/>
                <a:gd name="T5" fmla="*/ 136 h 166"/>
                <a:gd name="T6" fmla="*/ 195 w 263"/>
                <a:gd name="T7" fmla="*/ 94 h 166"/>
                <a:gd name="T8" fmla="*/ 263 w 263"/>
                <a:gd name="T9" fmla="*/ 50 h 166"/>
                <a:gd name="T10" fmla="*/ 238 w 263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66">
                  <a:moveTo>
                    <a:pt x="238" y="0"/>
                  </a:moveTo>
                  <a:cubicBezTo>
                    <a:pt x="238" y="0"/>
                    <a:pt x="112" y="28"/>
                    <a:pt x="108" y="36"/>
                  </a:cubicBezTo>
                  <a:cubicBezTo>
                    <a:pt x="105" y="44"/>
                    <a:pt x="0" y="106"/>
                    <a:pt x="55" y="136"/>
                  </a:cubicBezTo>
                  <a:cubicBezTo>
                    <a:pt x="110" y="166"/>
                    <a:pt x="195" y="94"/>
                    <a:pt x="195" y="94"/>
                  </a:cubicBezTo>
                  <a:cubicBezTo>
                    <a:pt x="263" y="50"/>
                    <a:pt x="263" y="50"/>
                    <a:pt x="263" y="50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FE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4" name="íśḻíḋê"/>
            <p:cNvSpPr/>
            <p:nvPr/>
          </p:nvSpPr>
          <p:spPr bwMode="auto">
            <a:xfrm>
              <a:off x="6389688" y="3786189"/>
              <a:ext cx="247650" cy="379413"/>
            </a:xfrm>
            <a:custGeom>
              <a:avLst/>
              <a:gdLst>
                <a:gd name="T0" fmla="*/ 86 w 185"/>
                <a:gd name="T1" fmla="*/ 0 h 283"/>
                <a:gd name="T2" fmla="*/ 132 w 185"/>
                <a:gd name="T3" fmla="*/ 29 h 283"/>
                <a:gd name="T4" fmla="*/ 157 w 185"/>
                <a:gd name="T5" fmla="*/ 114 h 283"/>
                <a:gd name="T6" fmla="*/ 173 w 185"/>
                <a:gd name="T7" fmla="*/ 166 h 283"/>
                <a:gd name="T8" fmla="*/ 164 w 185"/>
                <a:gd name="T9" fmla="*/ 217 h 283"/>
                <a:gd name="T10" fmla="*/ 111 w 185"/>
                <a:gd name="T11" fmla="*/ 239 h 283"/>
                <a:gd name="T12" fmla="*/ 22 w 185"/>
                <a:gd name="T13" fmla="*/ 281 h 283"/>
                <a:gd name="T14" fmla="*/ 0 w 185"/>
                <a:gd name="T15" fmla="*/ 160 h 283"/>
                <a:gd name="T16" fmla="*/ 49 w 185"/>
                <a:gd name="T17" fmla="*/ 156 h 283"/>
                <a:gd name="T18" fmla="*/ 46 w 185"/>
                <a:gd name="T19" fmla="*/ 119 h 283"/>
                <a:gd name="T20" fmla="*/ 0 w 185"/>
                <a:gd name="T21" fmla="*/ 75 h 283"/>
                <a:gd name="T22" fmla="*/ 86 w 185"/>
                <a:gd name="T2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283">
                  <a:moveTo>
                    <a:pt x="86" y="0"/>
                  </a:moveTo>
                  <a:cubicBezTo>
                    <a:pt x="88" y="1"/>
                    <a:pt x="132" y="29"/>
                    <a:pt x="132" y="29"/>
                  </a:cubicBezTo>
                  <a:cubicBezTo>
                    <a:pt x="132" y="29"/>
                    <a:pt x="153" y="97"/>
                    <a:pt x="157" y="114"/>
                  </a:cubicBezTo>
                  <a:cubicBezTo>
                    <a:pt x="162" y="131"/>
                    <a:pt x="173" y="161"/>
                    <a:pt x="173" y="166"/>
                  </a:cubicBezTo>
                  <a:cubicBezTo>
                    <a:pt x="172" y="172"/>
                    <a:pt x="185" y="203"/>
                    <a:pt x="164" y="217"/>
                  </a:cubicBezTo>
                  <a:cubicBezTo>
                    <a:pt x="143" y="231"/>
                    <a:pt x="121" y="229"/>
                    <a:pt x="111" y="239"/>
                  </a:cubicBezTo>
                  <a:cubicBezTo>
                    <a:pt x="100" y="248"/>
                    <a:pt x="30" y="279"/>
                    <a:pt x="22" y="281"/>
                  </a:cubicBezTo>
                  <a:cubicBezTo>
                    <a:pt x="13" y="283"/>
                    <a:pt x="65" y="177"/>
                    <a:pt x="0" y="160"/>
                  </a:cubicBezTo>
                  <a:cubicBezTo>
                    <a:pt x="0" y="160"/>
                    <a:pt x="47" y="165"/>
                    <a:pt x="49" y="156"/>
                  </a:cubicBezTo>
                  <a:cubicBezTo>
                    <a:pt x="52" y="148"/>
                    <a:pt x="54" y="127"/>
                    <a:pt x="46" y="119"/>
                  </a:cubicBezTo>
                  <a:cubicBezTo>
                    <a:pt x="37" y="112"/>
                    <a:pt x="0" y="75"/>
                    <a:pt x="0" y="75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5" name="i$1iḑè"/>
            <p:cNvSpPr/>
            <p:nvPr/>
          </p:nvSpPr>
          <p:spPr bwMode="auto">
            <a:xfrm>
              <a:off x="6156326" y="3195639"/>
              <a:ext cx="279400" cy="133350"/>
            </a:xfrm>
            <a:custGeom>
              <a:avLst/>
              <a:gdLst>
                <a:gd name="T0" fmla="*/ 0 w 208"/>
                <a:gd name="T1" fmla="*/ 75 h 99"/>
                <a:gd name="T2" fmla="*/ 0 w 208"/>
                <a:gd name="T3" fmla="*/ 78 h 99"/>
                <a:gd name="T4" fmla="*/ 7 w 208"/>
                <a:gd name="T5" fmla="*/ 81 h 99"/>
                <a:gd name="T6" fmla="*/ 15 w 208"/>
                <a:gd name="T7" fmla="*/ 99 h 99"/>
                <a:gd name="T8" fmla="*/ 17 w 208"/>
                <a:gd name="T9" fmla="*/ 99 h 99"/>
                <a:gd name="T10" fmla="*/ 28 w 208"/>
                <a:gd name="T11" fmla="*/ 90 h 99"/>
                <a:gd name="T12" fmla="*/ 33 w 208"/>
                <a:gd name="T13" fmla="*/ 79 h 99"/>
                <a:gd name="T14" fmla="*/ 29 w 208"/>
                <a:gd name="T15" fmla="*/ 87 h 99"/>
                <a:gd name="T16" fmla="*/ 18 w 208"/>
                <a:gd name="T17" fmla="*/ 96 h 99"/>
                <a:gd name="T18" fmla="*/ 16 w 208"/>
                <a:gd name="T19" fmla="*/ 96 h 99"/>
                <a:gd name="T20" fmla="*/ 7 w 208"/>
                <a:gd name="T21" fmla="*/ 78 h 99"/>
                <a:gd name="T22" fmla="*/ 0 w 208"/>
                <a:gd name="T23" fmla="*/ 75 h 99"/>
                <a:gd name="T24" fmla="*/ 129 w 208"/>
                <a:gd name="T25" fmla="*/ 0 h 99"/>
                <a:gd name="T26" fmla="*/ 129 w 208"/>
                <a:gd name="T27" fmla="*/ 0 h 99"/>
                <a:gd name="T28" fmla="*/ 95 w 208"/>
                <a:gd name="T29" fmla="*/ 10 h 99"/>
                <a:gd name="T30" fmla="*/ 91 w 208"/>
                <a:gd name="T31" fmla="*/ 10 h 99"/>
                <a:gd name="T32" fmla="*/ 77 w 208"/>
                <a:gd name="T33" fmla="*/ 6 h 99"/>
                <a:gd name="T34" fmla="*/ 75 w 208"/>
                <a:gd name="T35" fmla="*/ 7 h 99"/>
                <a:gd name="T36" fmla="*/ 69 w 208"/>
                <a:gd name="T37" fmla="*/ 10 h 99"/>
                <a:gd name="T38" fmla="*/ 42 w 208"/>
                <a:gd name="T39" fmla="*/ 46 h 99"/>
                <a:gd name="T40" fmla="*/ 40 w 208"/>
                <a:gd name="T41" fmla="*/ 54 h 99"/>
                <a:gd name="T42" fmla="*/ 41 w 208"/>
                <a:gd name="T43" fmla="*/ 49 h 99"/>
                <a:gd name="T44" fmla="*/ 68 w 208"/>
                <a:gd name="T45" fmla="*/ 13 h 99"/>
                <a:gd name="T46" fmla="*/ 74 w 208"/>
                <a:gd name="T47" fmla="*/ 9 h 99"/>
                <a:gd name="T48" fmla="*/ 77 w 208"/>
                <a:gd name="T49" fmla="*/ 9 h 99"/>
                <a:gd name="T50" fmla="*/ 91 w 208"/>
                <a:gd name="T51" fmla="*/ 13 h 99"/>
                <a:gd name="T52" fmla="*/ 94 w 208"/>
                <a:gd name="T53" fmla="*/ 13 h 99"/>
                <a:gd name="T54" fmla="*/ 128 w 208"/>
                <a:gd name="T55" fmla="*/ 2 h 99"/>
                <a:gd name="T56" fmla="*/ 128 w 208"/>
                <a:gd name="T57" fmla="*/ 2 h 99"/>
                <a:gd name="T58" fmla="*/ 151 w 208"/>
                <a:gd name="T59" fmla="*/ 15 h 99"/>
                <a:gd name="T60" fmla="*/ 159 w 208"/>
                <a:gd name="T61" fmla="*/ 41 h 99"/>
                <a:gd name="T62" fmla="*/ 162 w 208"/>
                <a:gd name="T63" fmla="*/ 53 h 99"/>
                <a:gd name="T64" fmla="*/ 177 w 208"/>
                <a:gd name="T65" fmla="*/ 56 h 99"/>
                <a:gd name="T66" fmla="*/ 195 w 208"/>
                <a:gd name="T67" fmla="*/ 77 h 99"/>
                <a:gd name="T68" fmla="*/ 207 w 208"/>
                <a:gd name="T69" fmla="*/ 90 h 99"/>
                <a:gd name="T70" fmla="*/ 208 w 208"/>
                <a:gd name="T71" fmla="*/ 87 h 99"/>
                <a:gd name="T72" fmla="*/ 208 w 208"/>
                <a:gd name="T73" fmla="*/ 87 h 99"/>
                <a:gd name="T74" fmla="*/ 196 w 208"/>
                <a:gd name="T75" fmla="*/ 74 h 99"/>
                <a:gd name="T76" fmla="*/ 181 w 208"/>
                <a:gd name="T77" fmla="*/ 55 h 99"/>
                <a:gd name="T78" fmla="*/ 178 w 208"/>
                <a:gd name="T79" fmla="*/ 54 h 99"/>
                <a:gd name="T80" fmla="*/ 165 w 208"/>
                <a:gd name="T81" fmla="*/ 52 h 99"/>
                <a:gd name="T82" fmla="*/ 163 w 208"/>
                <a:gd name="T83" fmla="*/ 50 h 99"/>
                <a:gd name="T84" fmla="*/ 160 w 208"/>
                <a:gd name="T85" fmla="*/ 38 h 99"/>
                <a:gd name="T86" fmla="*/ 152 w 208"/>
                <a:gd name="T87" fmla="*/ 12 h 99"/>
                <a:gd name="T88" fmla="*/ 141 w 208"/>
                <a:gd name="T89" fmla="*/ 3 h 99"/>
                <a:gd name="T90" fmla="*/ 129 w 208"/>
                <a:gd name="T9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99">
                  <a:moveTo>
                    <a:pt x="0" y="75"/>
                  </a:moveTo>
                  <a:cubicBezTo>
                    <a:pt x="0" y="76"/>
                    <a:pt x="0" y="77"/>
                    <a:pt x="0" y="78"/>
                  </a:cubicBezTo>
                  <a:cubicBezTo>
                    <a:pt x="2" y="79"/>
                    <a:pt x="5" y="79"/>
                    <a:pt x="7" y="81"/>
                  </a:cubicBezTo>
                  <a:cubicBezTo>
                    <a:pt x="11" y="86"/>
                    <a:pt x="7" y="96"/>
                    <a:pt x="15" y="99"/>
                  </a:cubicBezTo>
                  <a:cubicBezTo>
                    <a:pt x="16" y="99"/>
                    <a:pt x="17" y="99"/>
                    <a:pt x="17" y="99"/>
                  </a:cubicBezTo>
                  <a:cubicBezTo>
                    <a:pt x="22" y="99"/>
                    <a:pt x="26" y="94"/>
                    <a:pt x="28" y="90"/>
                  </a:cubicBezTo>
                  <a:cubicBezTo>
                    <a:pt x="30" y="86"/>
                    <a:pt x="31" y="82"/>
                    <a:pt x="33" y="79"/>
                  </a:cubicBezTo>
                  <a:cubicBezTo>
                    <a:pt x="32" y="81"/>
                    <a:pt x="30" y="84"/>
                    <a:pt x="29" y="87"/>
                  </a:cubicBezTo>
                  <a:cubicBezTo>
                    <a:pt x="27" y="92"/>
                    <a:pt x="23" y="96"/>
                    <a:pt x="18" y="96"/>
                  </a:cubicBezTo>
                  <a:cubicBezTo>
                    <a:pt x="17" y="96"/>
                    <a:pt x="17" y="96"/>
                    <a:pt x="16" y="96"/>
                  </a:cubicBezTo>
                  <a:cubicBezTo>
                    <a:pt x="8" y="94"/>
                    <a:pt x="12" y="83"/>
                    <a:pt x="7" y="78"/>
                  </a:cubicBezTo>
                  <a:cubicBezTo>
                    <a:pt x="6" y="77"/>
                    <a:pt x="3" y="76"/>
                    <a:pt x="0" y="75"/>
                  </a:cubicBezTo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17" y="0"/>
                    <a:pt x="106" y="10"/>
                    <a:pt x="95" y="10"/>
                  </a:cubicBezTo>
                  <a:cubicBezTo>
                    <a:pt x="94" y="10"/>
                    <a:pt x="93" y="10"/>
                    <a:pt x="91" y="10"/>
                  </a:cubicBezTo>
                  <a:cubicBezTo>
                    <a:pt x="87" y="9"/>
                    <a:pt x="82" y="6"/>
                    <a:pt x="77" y="6"/>
                  </a:cubicBezTo>
                  <a:cubicBezTo>
                    <a:pt x="77" y="6"/>
                    <a:pt x="76" y="6"/>
                    <a:pt x="75" y="7"/>
                  </a:cubicBezTo>
                  <a:cubicBezTo>
                    <a:pt x="73" y="7"/>
                    <a:pt x="71" y="9"/>
                    <a:pt x="69" y="10"/>
                  </a:cubicBezTo>
                  <a:cubicBezTo>
                    <a:pt x="57" y="19"/>
                    <a:pt x="48" y="32"/>
                    <a:pt x="42" y="46"/>
                  </a:cubicBezTo>
                  <a:cubicBezTo>
                    <a:pt x="41" y="49"/>
                    <a:pt x="40" y="51"/>
                    <a:pt x="40" y="54"/>
                  </a:cubicBezTo>
                  <a:cubicBezTo>
                    <a:pt x="40" y="52"/>
                    <a:pt x="41" y="50"/>
                    <a:pt x="41" y="49"/>
                  </a:cubicBezTo>
                  <a:cubicBezTo>
                    <a:pt x="47" y="35"/>
                    <a:pt x="56" y="22"/>
                    <a:pt x="68" y="13"/>
                  </a:cubicBezTo>
                  <a:cubicBezTo>
                    <a:pt x="70" y="11"/>
                    <a:pt x="72" y="10"/>
                    <a:pt x="74" y="9"/>
                  </a:cubicBezTo>
                  <a:cubicBezTo>
                    <a:pt x="75" y="9"/>
                    <a:pt x="76" y="9"/>
                    <a:pt x="77" y="9"/>
                  </a:cubicBezTo>
                  <a:cubicBezTo>
                    <a:pt x="81" y="9"/>
                    <a:pt x="86" y="12"/>
                    <a:pt x="91" y="13"/>
                  </a:cubicBezTo>
                  <a:cubicBezTo>
                    <a:pt x="92" y="13"/>
                    <a:pt x="93" y="13"/>
                    <a:pt x="94" y="13"/>
                  </a:cubicBezTo>
                  <a:cubicBezTo>
                    <a:pt x="105" y="13"/>
                    <a:pt x="116" y="3"/>
                    <a:pt x="128" y="2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38" y="2"/>
                    <a:pt x="146" y="7"/>
                    <a:pt x="151" y="15"/>
                  </a:cubicBezTo>
                  <a:cubicBezTo>
                    <a:pt x="157" y="23"/>
                    <a:pt x="159" y="32"/>
                    <a:pt x="159" y="41"/>
                  </a:cubicBezTo>
                  <a:cubicBezTo>
                    <a:pt x="159" y="45"/>
                    <a:pt x="159" y="50"/>
                    <a:pt x="162" y="53"/>
                  </a:cubicBezTo>
                  <a:cubicBezTo>
                    <a:pt x="166" y="57"/>
                    <a:pt x="172" y="55"/>
                    <a:pt x="177" y="56"/>
                  </a:cubicBezTo>
                  <a:cubicBezTo>
                    <a:pt x="186" y="58"/>
                    <a:pt x="190" y="69"/>
                    <a:pt x="195" y="77"/>
                  </a:cubicBezTo>
                  <a:cubicBezTo>
                    <a:pt x="197" y="83"/>
                    <a:pt x="202" y="87"/>
                    <a:pt x="207" y="90"/>
                  </a:cubicBezTo>
                  <a:cubicBezTo>
                    <a:pt x="207" y="89"/>
                    <a:pt x="208" y="88"/>
                    <a:pt x="208" y="87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3" y="85"/>
                    <a:pt x="198" y="79"/>
                    <a:pt x="196" y="74"/>
                  </a:cubicBezTo>
                  <a:cubicBezTo>
                    <a:pt x="192" y="67"/>
                    <a:pt x="188" y="58"/>
                    <a:pt x="181" y="55"/>
                  </a:cubicBezTo>
                  <a:cubicBezTo>
                    <a:pt x="180" y="54"/>
                    <a:pt x="179" y="54"/>
                    <a:pt x="178" y="54"/>
                  </a:cubicBezTo>
                  <a:cubicBezTo>
                    <a:pt x="174" y="53"/>
                    <a:pt x="169" y="54"/>
                    <a:pt x="165" y="52"/>
                  </a:cubicBezTo>
                  <a:cubicBezTo>
                    <a:pt x="164" y="51"/>
                    <a:pt x="163" y="51"/>
                    <a:pt x="163" y="50"/>
                  </a:cubicBezTo>
                  <a:cubicBezTo>
                    <a:pt x="160" y="47"/>
                    <a:pt x="160" y="42"/>
                    <a:pt x="160" y="38"/>
                  </a:cubicBezTo>
                  <a:cubicBezTo>
                    <a:pt x="160" y="29"/>
                    <a:pt x="157" y="20"/>
                    <a:pt x="152" y="12"/>
                  </a:cubicBezTo>
                  <a:cubicBezTo>
                    <a:pt x="149" y="8"/>
                    <a:pt x="146" y="5"/>
                    <a:pt x="141" y="3"/>
                  </a:cubicBezTo>
                  <a:cubicBezTo>
                    <a:pt x="138" y="1"/>
                    <a:pt x="133" y="0"/>
                    <a:pt x="129" y="0"/>
                  </a:cubicBezTo>
                </a:path>
              </a:pathLst>
            </a:custGeom>
            <a:solidFill>
              <a:srgbClr val="E4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6" name="í$liḑe"/>
            <p:cNvSpPr/>
            <p:nvPr/>
          </p:nvSpPr>
          <p:spPr bwMode="auto">
            <a:xfrm>
              <a:off x="6105526" y="3063876"/>
              <a:ext cx="390525" cy="263525"/>
            </a:xfrm>
            <a:custGeom>
              <a:avLst/>
              <a:gdLst>
                <a:gd name="T0" fmla="*/ 53 w 291"/>
                <a:gd name="T1" fmla="*/ 194 h 196"/>
                <a:gd name="T2" fmla="*/ 66 w 291"/>
                <a:gd name="T3" fmla="*/ 185 h 196"/>
                <a:gd name="T4" fmla="*/ 79 w 291"/>
                <a:gd name="T5" fmla="*/ 144 h 196"/>
                <a:gd name="T6" fmla="*/ 106 w 291"/>
                <a:gd name="T7" fmla="*/ 108 h 196"/>
                <a:gd name="T8" fmla="*/ 112 w 291"/>
                <a:gd name="T9" fmla="*/ 105 h 196"/>
                <a:gd name="T10" fmla="*/ 128 w 291"/>
                <a:gd name="T11" fmla="*/ 108 h 196"/>
                <a:gd name="T12" fmla="*/ 166 w 291"/>
                <a:gd name="T13" fmla="*/ 98 h 196"/>
                <a:gd name="T14" fmla="*/ 189 w 291"/>
                <a:gd name="T15" fmla="*/ 110 h 196"/>
                <a:gd name="T16" fmla="*/ 197 w 291"/>
                <a:gd name="T17" fmla="*/ 137 h 196"/>
                <a:gd name="T18" fmla="*/ 200 w 291"/>
                <a:gd name="T19" fmla="*/ 148 h 196"/>
                <a:gd name="T20" fmla="*/ 215 w 291"/>
                <a:gd name="T21" fmla="*/ 152 h 196"/>
                <a:gd name="T22" fmla="*/ 233 w 291"/>
                <a:gd name="T23" fmla="*/ 172 h 196"/>
                <a:gd name="T24" fmla="*/ 254 w 291"/>
                <a:gd name="T25" fmla="*/ 186 h 196"/>
                <a:gd name="T26" fmla="*/ 262 w 291"/>
                <a:gd name="T27" fmla="*/ 182 h 196"/>
                <a:gd name="T28" fmla="*/ 269 w 291"/>
                <a:gd name="T29" fmla="*/ 181 h 196"/>
                <a:gd name="T30" fmla="*/ 277 w 291"/>
                <a:gd name="T31" fmla="*/ 180 h 196"/>
                <a:gd name="T32" fmla="*/ 277 w 291"/>
                <a:gd name="T33" fmla="*/ 162 h 196"/>
                <a:gd name="T34" fmla="*/ 272 w 291"/>
                <a:gd name="T35" fmla="*/ 144 h 196"/>
                <a:gd name="T36" fmla="*/ 278 w 291"/>
                <a:gd name="T37" fmla="*/ 136 h 196"/>
                <a:gd name="T38" fmla="*/ 275 w 291"/>
                <a:gd name="T39" fmla="*/ 84 h 196"/>
                <a:gd name="T40" fmla="*/ 264 w 291"/>
                <a:gd name="T41" fmla="*/ 75 h 196"/>
                <a:gd name="T42" fmla="*/ 248 w 291"/>
                <a:gd name="T43" fmla="*/ 51 h 196"/>
                <a:gd name="T44" fmla="*/ 223 w 291"/>
                <a:gd name="T45" fmla="*/ 27 h 196"/>
                <a:gd name="T46" fmla="*/ 208 w 291"/>
                <a:gd name="T47" fmla="*/ 21 h 196"/>
                <a:gd name="T48" fmla="*/ 186 w 291"/>
                <a:gd name="T49" fmla="*/ 24 h 196"/>
                <a:gd name="T50" fmla="*/ 117 w 291"/>
                <a:gd name="T51" fmla="*/ 2 h 196"/>
                <a:gd name="T52" fmla="*/ 101 w 291"/>
                <a:gd name="T53" fmla="*/ 4 h 196"/>
                <a:gd name="T54" fmla="*/ 93 w 291"/>
                <a:gd name="T55" fmla="*/ 20 h 196"/>
                <a:gd name="T56" fmla="*/ 65 w 291"/>
                <a:gd name="T57" fmla="*/ 46 h 196"/>
                <a:gd name="T58" fmla="*/ 27 w 291"/>
                <a:gd name="T59" fmla="*/ 68 h 196"/>
                <a:gd name="T60" fmla="*/ 26 w 291"/>
                <a:gd name="T61" fmla="*/ 106 h 196"/>
                <a:gd name="T62" fmla="*/ 10 w 291"/>
                <a:gd name="T63" fmla="*/ 132 h 196"/>
                <a:gd name="T64" fmla="*/ 5 w 291"/>
                <a:gd name="T65" fmla="*/ 160 h 196"/>
                <a:gd name="T66" fmla="*/ 18 w 291"/>
                <a:gd name="T67" fmla="*/ 171 h 196"/>
                <a:gd name="T68" fmla="*/ 44 w 291"/>
                <a:gd name="T69" fmla="*/ 176 h 196"/>
                <a:gd name="T70" fmla="*/ 53 w 291"/>
                <a:gd name="T71" fmla="*/ 19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1" h="196">
                  <a:moveTo>
                    <a:pt x="53" y="194"/>
                  </a:moveTo>
                  <a:cubicBezTo>
                    <a:pt x="59" y="196"/>
                    <a:pt x="63" y="190"/>
                    <a:pt x="66" y="185"/>
                  </a:cubicBezTo>
                  <a:cubicBezTo>
                    <a:pt x="72" y="172"/>
                    <a:pt x="74" y="157"/>
                    <a:pt x="79" y="144"/>
                  </a:cubicBezTo>
                  <a:cubicBezTo>
                    <a:pt x="85" y="130"/>
                    <a:pt x="94" y="117"/>
                    <a:pt x="106" y="108"/>
                  </a:cubicBezTo>
                  <a:cubicBezTo>
                    <a:pt x="108" y="107"/>
                    <a:pt x="110" y="105"/>
                    <a:pt x="112" y="105"/>
                  </a:cubicBezTo>
                  <a:cubicBezTo>
                    <a:pt x="117" y="103"/>
                    <a:pt x="123" y="107"/>
                    <a:pt x="128" y="108"/>
                  </a:cubicBezTo>
                  <a:cubicBezTo>
                    <a:pt x="141" y="110"/>
                    <a:pt x="152" y="99"/>
                    <a:pt x="166" y="98"/>
                  </a:cubicBezTo>
                  <a:cubicBezTo>
                    <a:pt x="175" y="97"/>
                    <a:pt x="184" y="102"/>
                    <a:pt x="189" y="110"/>
                  </a:cubicBezTo>
                  <a:cubicBezTo>
                    <a:pt x="194" y="118"/>
                    <a:pt x="197" y="127"/>
                    <a:pt x="197" y="137"/>
                  </a:cubicBezTo>
                  <a:cubicBezTo>
                    <a:pt x="197" y="141"/>
                    <a:pt x="197" y="145"/>
                    <a:pt x="200" y="148"/>
                  </a:cubicBezTo>
                  <a:cubicBezTo>
                    <a:pt x="204" y="152"/>
                    <a:pt x="210" y="150"/>
                    <a:pt x="215" y="152"/>
                  </a:cubicBezTo>
                  <a:cubicBezTo>
                    <a:pt x="224" y="154"/>
                    <a:pt x="228" y="164"/>
                    <a:pt x="233" y="172"/>
                  </a:cubicBezTo>
                  <a:cubicBezTo>
                    <a:pt x="237" y="181"/>
                    <a:pt x="246" y="189"/>
                    <a:pt x="254" y="186"/>
                  </a:cubicBezTo>
                  <a:cubicBezTo>
                    <a:pt x="257" y="185"/>
                    <a:pt x="259" y="182"/>
                    <a:pt x="262" y="182"/>
                  </a:cubicBezTo>
                  <a:cubicBezTo>
                    <a:pt x="264" y="181"/>
                    <a:pt x="266" y="181"/>
                    <a:pt x="269" y="181"/>
                  </a:cubicBezTo>
                  <a:cubicBezTo>
                    <a:pt x="272" y="181"/>
                    <a:pt x="275" y="181"/>
                    <a:pt x="277" y="180"/>
                  </a:cubicBezTo>
                  <a:cubicBezTo>
                    <a:pt x="283" y="177"/>
                    <a:pt x="281" y="168"/>
                    <a:pt x="277" y="162"/>
                  </a:cubicBezTo>
                  <a:cubicBezTo>
                    <a:pt x="274" y="157"/>
                    <a:pt x="269" y="150"/>
                    <a:pt x="272" y="144"/>
                  </a:cubicBezTo>
                  <a:cubicBezTo>
                    <a:pt x="273" y="141"/>
                    <a:pt x="275" y="139"/>
                    <a:pt x="278" y="136"/>
                  </a:cubicBezTo>
                  <a:cubicBezTo>
                    <a:pt x="291" y="121"/>
                    <a:pt x="290" y="98"/>
                    <a:pt x="275" y="84"/>
                  </a:cubicBezTo>
                  <a:cubicBezTo>
                    <a:pt x="272" y="80"/>
                    <a:pt x="268" y="78"/>
                    <a:pt x="264" y="75"/>
                  </a:cubicBezTo>
                  <a:cubicBezTo>
                    <a:pt x="257" y="68"/>
                    <a:pt x="253" y="59"/>
                    <a:pt x="248" y="51"/>
                  </a:cubicBezTo>
                  <a:cubicBezTo>
                    <a:pt x="242" y="41"/>
                    <a:pt x="233" y="32"/>
                    <a:pt x="223" y="27"/>
                  </a:cubicBezTo>
                  <a:cubicBezTo>
                    <a:pt x="218" y="24"/>
                    <a:pt x="213" y="22"/>
                    <a:pt x="208" y="21"/>
                  </a:cubicBezTo>
                  <a:cubicBezTo>
                    <a:pt x="201" y="21"/>
                    <a:pt x="193" y="24"/>
                    <a:pt x="186" y="24"/>
                  </a:cubicBezTo>
                  <a:cubicBezTo>
                    <a:pt x="162" y="27"/>
                    <a:pt x="141" y="8"/>
                    <a:pt x="117" y="2"/>
                  </a:cubicBezTo>
                  <a:cubicBezTo>
                    <a:pt x="112" y="0"/>
                    <a:pt x="106" y="1"/>
                    <a:pt x="101" y="4"/>
                  </a:cubicBezTo>
                  <a:cubicBezTo>
                    <a:pt x="96" y="8"/>
                    <a:pt x="95" y="14"/>
                    <a:pt x="93" y="20"/>
                  </a:cubicBezTo>
                  <a:cubicBezTo>
                    <a:pt x="88" y="32"/>
                    <a:pt x="77" y="41"/>
                    <a:pt x="65" y="46"/>
                  </a:cubicBezTo>
                  <a:cubicBezTo>
                    <a:pt x="51" y="51"/>
                    <a:pt x="33" y="54"/>
                    <a:pt x="27" y="68"/>
                  </a:cubicBezTo>
                  <a:cubicBezTo>
                    <a:pt x="22" y="80"/>
                    <a:pt x="28" y="94"/>
                    <a:pt x="26" y="106"/>
                  </a:cubicBezTo>
                  <a:cubicBezTo>
                    <a:pt x="24" y="116"/>
                    <a:pt x="16" y="124"/>
                    <a:pt x="10" y="132"/>
                  </a:cubicBezTo>
                  <a:cubicBezTo>
                    <a:pt x="5" y="140"/>
                    <a:pt x="0" y="152"/>
                    <a:pt x="5" y="160"/>
                  </a:cubicBezTo>
                  <a:cubicBezTo>
                    <a:pt x="9" y="165"/>
                    <a:pt x="13" y="169"/>
                    <a:pt x="18" y="171"/>
                  </a:cubicBezTo>
                  <a:cubicBezTo>
                    <a:pt x="25" y="173"/>
                    <a:pt x="40" y="172"/>
                    <a:pt x="44" y="176"/>
                  </a:cubicBezTo>
                  <a:cubicBezTo>
                    <a:pt x="49" y="181"/>
                    <a:pt x="45" y="192"/>
                    <a:pt x="53" y="194"/>
                  </a:cubicBezTo>
                </a:path>
              </a:pathLst>
            </a:custGeom>
            <a:solidFill>
              <a:srgbClr val="9A5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7" name="í$1îḋe"/>
            <p:cNvSpPr/>
            <p:nvPr/>
          </p:nvSpPr>
          <p:spPr bwMode="auto">
            <a:xfrm>
              <a:off x="6496051" y="3946526"/>
              <a:ext cx="77788" cy="34925"/>
            </a:xfrm>
            <a:custGeom>
              <a:avLst/>
              <a:gdLst>
                <a:gd name="T0" fmla="*/ 0 w 58"/>
                <a:gd name="T1" fmla="*/ 0 h 26"/>
                <a:gd name="T2" fmla="*/ 56 w 58"/>
                <a:gd name="T3" fmla="*/ 26 h 26"/>
                <a:gd name="T4" fmla="*/ 57 w 58"/>
                <a:gd name="T5" fmla="*/ 23 h 26"/>
                <a:gd name="T6" fmla="*/ 0 w 5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">
                  <a:moveTo>
                    <a:pt x="0" y="0"/>
                  </a:moveTo>
                  <a:cubicBezTo>
                    <a:pt x="0" y="0"/>
                    <a:pt x="47" y="26"/>
                    <a:pt x="56" y="26"/>
                  </a:cubicBezTo>
                  <a:cubicBezTo>
                    <a:pt x="58" y="26"/>
                    <a:pt x="58" y="25"/>
                    <a:pt x="57" y="23"/>
                  </a:cubicBezTo>
                  <a:cubicBezTo>
                    <a:pt x="46" y="8"/>
                    <a:pt x="3" y="1"/>
                    <a:pt x="0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8" name="ïŝḷíḑe"/>
            <p:cNvSpPr/>
            <p:nvPr/>
          </p:nvSpPr>
          <p:spPr bwMode="auto">
            <a:xfrm>
              <a:off x="6465888" y="3884614"/>
              <a:ext cx="73025" cy="22225"/>
            </a:xfrm>
            <a:custGeom>
              <a:avLst/>
              <a:gdLst>
                <a:gd name="T0" fmla="*/ 0 w 54"/>
                <a:gd name="T1" fmla="*/ 0 h 16"/>
                <a:gd name="T2" fmla="*/ 53 w 54"/>
                <a:gd name="T3" fmla="*/ 16 h 16"/>
                <a:gd name="T4" fmla="*/ 53 w 54"/>
                <a:gd name="T5" fmla="*/ 15 h 16"/>
                <a:gd name="T6" fmla="*/ 0 w 5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6">
                  <a:moveTo>
                    <a:pt x="0" y="0"/>
                  </a:moveTo>
                  <a:cubicBezTo>
                    <a:pt x="0" y="0"/>
                    <a:pt x="48" y="16"/>
                    <a:pt x="53" y="16"/>
                  </a:cubicBezTo>
                  <a:cubicBezTo>
                    <a:pt x="54" y="16"/>
                    <a:pt x="54" y="16"/>
                    <a:pt x="53" y="15"/>
                  </a:cubicBezTo>
                  <a:cubicBezTo>
                    <a:pt x="48" y="10"/>
                    <a:pt x="0" y="0"/>
                    <a:pt x="0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9" name="îSḻíḋè"/>
            <p:cNvSpPr/>
            <p:nvPr/>
          </p:nvSpPr>
          <p:spPr bwMode="auto">
            <a:xfrm>
              <a:off x="6488113" y="3727451"/>
              <a:ext cx="52388" cy="34925"/>
            </a:xfrm>
            <a:custGeom>
              <a:avLst/>
              <a:gdLst>
                <a:gd name="T0" fmla="*/ 0 w 40"/>
                <a:gd name="T1" fmla="*/ 0 h 27"/>
                <a:gd name="T2" fmla="*/ 39 w 40"/>
                <a:gd name="T3" fmla="*/ 27 h 27"/>
                <a:gd name="T4" fmla="*/ 39 w 40"/>
                <a:gd name="T5" fmla="*/ 25 h 27"/>
                <a:gd name="T6" fmla="*/ 0 w 4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0" y="0"/>
                  </a:moveTo>
                  <a:cubicBezTo>
                    <a:pt x="0" y="0"/>
                    <a:pt x="33" y="27"/>
                    <a:pt x="39" y="27"/>
                  </a:cubicBezTo>
                  <a:cubicBezTo>
                    <a:pt x="39" y="27"/>
                    <a:pt x="40" y="26"/>
                    <a:pt x="39" y="25"/>
                  </a:cubicBezTo>
                  <a:cubicBezTo>
                    <a:pt x="35" y="15"/>
                    <a:pt x="0" y="0"/>
                    <a:pt x="0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0" name="íṡlîḍé"/>
            <p:cNvSpPr/>
            <p:nvPr/>
          </p:nvSpPr>
          <p:spPr bwMode="auto">
            <a:xfrm>
              <a:off x="5886451" y="4260851"/>
              <a:ext cx="119063" cy="92075"/>
            </a:xfrm>
            <a:custGeom>
              <a:avLst/>
              <a:gdLst>
                <a:gd name="T0" fmla="*/ 0 w 89"/>
                <a:gd name="T1" fmla="*/ 0 h 69"/>
                <a:gd name="T2" fmla="*/ 82 w 89"/>
                <a:gd name="T3" fmla="*/ 69 h 69"/>
                <a:gd name="T4" fmla="*/ 82 w 89"/>
                <a:gd name="T5" fmla="*/ 68 h 69"/>
                <a:gd name="T6" fmla="*/ 0 w 8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9">
                  <a:moveTo>
                    <a:pt x="0" y="0"/>
                  </a:moveTo>
                  <a:cubicBezTo>
                    <a:pt x="0" y="0"/>
                    <a:pt x="73" y="69"/>
                    <a:pt x="82" y="69"/>
                  </a:cubicBezTo>
                  <a:cubicBezTo>
                    <a:pt x="82" y="69"/>
                    <a:pt x="82" y="69"/>
                    <a:pt x="82" y="68"/>
                  </a:cubicBezTo>
                  <a:cubicBezTo>
                    <a:pt x="89" y="66"/>
                    <a:pt x="3" y="2"/>
                    <a:pt x="0" y="0"/>
                  </a:cubicBezTo>
                </a:path>
              </a:pathLst>
            </a:custGeom>
            <a:solidFill>
              <a:srgbClr val="B9C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1" name="îšḷîde"/>
            <p:cNvSpPr/>
            <p:nvPr/>
          </p:nvSpPr>
          <p:spPr bwMode="auto">
            <a:xfrm>
              <a:off x="5884863" y="4314826"/>
              <a:ext cx="66675" cy="47625"/>
            </a:xfrm>
            <a:custGeom>
              <a:avLst/>
              <a:gdLst>
                <a:gd name="T0" fmla="*/ 0 w 50"/>
                <a:gd name="T1" fmla="*/ 0 h 36"/>
                <a:gd name="T2" fmla="*/ 39 w 50"/>
                <a:gd name="T3" fmla="*/ 36 h 36"/>
                <a:gd name="T4" fmla="*/ 42 w 50"/>
                <a:gd name="T5" fmla="*/ 34 h 36"/>
                <a:gd name="T6" fmla="*/ 0 w 5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6">
                  <a:moveTo>
                    <a:pt x="0" y="0"/>
                  </a:moveTo>
                  <a:cubicBezTo>
                    <a:pt x="0" y="0"/>
                    <a:pt x="27" y="36"/>
                    <a:pt x="39" y="36"/>
                  </a:cubicBezTo>
                  <a:cubicBezTo>
                    <a:pt x="40" y="36"/>
                    <a:pt x="41" y="35"/>
                    <a:pt x="42" y="34"/>
                  </a:cubicBezTo>
                  <a:cubicBezTo>
                    <a:pt x="50" y="24"/>
                    <a:pt x="0" y="0"/>
                    <a:pt x="0" y="0"/>
                  </a:cubicBezTo>
                </a:path>
              </a:pathLst>
            </a:custGeom>
            <a:solidFill>
              <a:srgbClr val="B9C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2" name="iṣlíḋe"/>
            <p:cNvSpPr/>
            <p:nvPr/>
          </p:nvSpPr>
          <p:spPr bwMode="auto">
            <a:xfrm>
              <a:off x="6135688" y="3155951"/>
              <a:ext cx="11113" cy="50800"/>
            </a:xfrm>
            <a:custGeom>
              <a:avLst/>
              <a:gdLst>
                <a:gd name="T0" fmla="*/ 5 w 8"/>
                <a:gd name="T1" fmla="*/ 0 h 38"/>
                <a:gd name="T2" fmla="*/ 4 w 8"/>
                <a:gd name="T3" fmla="*/ 38 h 38"/>
                <a:gd name="T4" fmla="*/ 5 w 8"/>
                <a:gd name="T5" fmla="*/ 33 h 38"/>
                <a:gd name="T6" fmla="*/ 5 w 8"/>
                <a:gd name="T7" fmla="*/ 0 h 38"/>
                <a:gd name="T8" fmla="*/ 5 w 8"/>
                <a:gd name="T9" fmla="*/ 0 h 38"/>
                <a:gd name="T10" fmla="*/ 5 w 8"/>
                <a:gd name="T11" fmla="*/ 0 h 38"/>
                <a:gd name="T12" fmla="*/ 5 w 8"/>
                <a:gd name="T13" fmla="*/ 0 h 38"/>
                <a:gd name="T14" fmla="*/ 5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5" y="0"/>
                  </a:moveTo>
                  <a:cubicBezTo>
                    <a:pt x="0" y="12"/>
                    <a:pt x="6" y="25"/>
                    <a:pt x="4" y="38"/>
                  </a:cubicBezTo>
                  <a:cubicBezTo>
                    <a:pt x="5" y="36"/>
                    <a:pt x="5" y="34"/>
                    <a:pt x="5" y="33"/>
                  </a:cubicBezTo>
                  <a:cubicBezTo>
                    <a:pt x="8" y="22"/>
                    <a:pt x="3" y="11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8A5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3" name="îş1ïḑè"/>
            <p:cNvSpPr/>
            <p:nvPr/>
          </p:nvSpPr>
          <p:spPr bwMode="auto">
            <a:xfrm>
              <a:off x="6475413" y="3225801"/>
              <a:ext cx="14288" cy="26988"/>
            </a:xfrm>
            <a:custGeom>
              <a:avLst/>
              <a:gdLst>
                <a:gd name="T0" fmla="*/ 2 w 11"/>
                <a:gd name="T1" fmla="*/ 17 h 20"/>
                <a:gd name="T2" fmla="*/ 0 w 11"/>
                <a:gd name="T3" fmla="*/ 20 h 20"/>
                <a:gd name="T4" fmla="*/ 2 w 11"/>
                <a:gd name="T5" fmla="*/ 17 h 20"/>
                <a:gd name="T6" fmla="*/ 11 w 11"/>
                <a:gd name="T7" fmla="*/ 0 h 20"/>
                <a:gd name="T8" fmla="*/ 11 w 11"/>
                <a:gd name="T9" fmla="*/ 0 h 20"/>
                <a:gd name="T10" fmla="*/ 4 w 11"/>
                <a:gd name="T11" fmla="*/ 15 h 20"/>
                <a:gd name="T12" fmla="*/ 11 w 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2" y="17"/>
                  </a:moveTo>
                  <a:cubicBezTo>
                    <a:pt x="1" y="18"/>
                    <a:pt x="0" y="19"/>
                    <a:pt x="0" y="20"/>
                  </a:cubicBezTo>
                  <a:cubicBezTo>
                    <a:pt x="0" y="19"/>
                    <a:pt x="1" y="18"/>
                    <a:pt x="2" y="17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5"/>
                    <a:pt x="7" y="10"/>
                    <a:pt x="4" y="15"/>
                  </a:cubicBezTo>
                  <a:cubicBezTo>
                    <a:pt x="7" y="10"/>
                    <a:pt x="10" y="5"/>
                    <a:pt x="11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4" name="iṣļiḍé"/>
            <p:cNvSpPr/>
            <p:nvPr/>
          </p:nvSpPr>
          <p:spPr bwMode="auto">
            <a:xfrm>
              <a:off x="6472238" y="3225801"/>
              <a:ext cx="17463" cy="28575"/>
            </a:xfrm>
            <a:custGeom>
              <a:avLst/>
              <a:gdLst>
                <a:gd name="T0" fmla="*/ 13 w 13"/>
                <a:gd name="T1" fmla="*/ 0 h 22"/>
                <a:gd name="T2" fmla="*/ 6 w 13"/>
                <a:gd name="T3" fmla="*/ 11 h 22"/>
                <a:gd name="T4" fmla="*/ 0 w 13"/>
                <a:gd name="T5" fmla="*/ 19 h 22"/>
                <a:gd name="T6" fmla="*/ 0 w 13"/>
                <a:gd name="T7" fmla="*/ 22 h 22"/>
                <a:gd name="T8" fmla="*/ 2 w 13"/>
                <a:gd name="T9" fmla="*/ 20 h 22"/>
                <a:gd name="T10" fmla="*/ 4 w 13"/>
                <a:gd name="T11" fmla="*/ 17 h 22"/>
                <a:gd name="T12" fmla="*/ 5 w 13"/>
                <a:gd name="T13" fmla="*/ 16 h 22"/>
                <a:gd name="T14" fmla="*/ 6 w 13"/>
                <a:gd name="T15" fmla="*/ 15 h 22"/>
                <a:gd name="T16" fmla="*/ 13 w 13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cubicBezTo>
                    <a:pt x="12" y="4"/>
                    <a:pt x="9" y="8"/>
                    <a:pt x="6" y="11"/>
                  </a:cubicBezTo>
                  <a:cubicBezTo>
                    <a:pt x="4" y="13"/>
                    <a:pt x="2" y="16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1"/>
                    <a:pt x="1" y="20"/>
                    <a:pt x="2" y="20"/>
                  </a:cubicBezTo>
                  <a:cubicBezTo>
                    <a:pt x="2" y="19"/>
                    <a:pt x="3" y="18"/>
                    <a:pt x="4" y="17"/>
                  </a:cubicBezTo>
                  <a:cubicBezTo>
                    <a:pt x="4" y="17"/>
                    <a:pt x="4" y="17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9" y="10"/>
                    <a:pt x="12" y="5"/>
                    <a:pt x="13" y="0"/>
                  </a:cubicBezTo>
                </a:path>
              </a:pathLst>
            </a:custGeom>
            <a:solidFill>
              <a:srgbClr val="8A5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5" name="íṧḻïḓe"/>
            <p:cNvSpPr/>
            <p:nvPr/>
          </p:nvSpPr>
          <p:spPr bwMode="auto">
            <a:xfrm>
              <a:off x="6345238" y="3200401"/>
              <a:ext cx="90488" cy="112713"/>
            </a:xfrm>
            <a:custGeom>
              <a:avLst/>
              <a:gdLst>
                <a:gd name="T0" fmla="*/ 40 w 67"/>
                <a:gd name="T1" fmla="*/ 52 h 84"/>
                <a:gd name="T2" fmla="*/ 55 w 67"/>
                <a:gd name="T3" fmla="*/ 71 h 84"/>
                <a:gd name="T4" fmla="*/ 67 w 67"/>
                <a:gd name="T5" fmla="*/ 84 h 84"/>
                <a:gd name="T6" fmla="*/ 55 w 67"/>
                <a:gd name="T7" fmla="*/ 71 h 84"/>
                <a:gd name="T8" fmla="*/ 40 w 67"/>
                <a:gd name="T9" fmla="*/ 52 h 84"/>
                <a:gd name="T10" fmla="*/ 0 w 67"/>
                <a:gd name="T11" fmla="*/ 0 h 84"/>
                <a:gd name="T12" fmla="*/ 11 w 67"/>
                <a:gd name="T13" fmla="*/ 9 h 84"/>
                <a:gd name="T14" fmla="*/ 19 w 67"/>
                <a:gd name="T15" fmla="*/ 35 h 84"/>
                <a:gd name="T16" fmla="*/ 22 w 67"/>
                <a:gd name="T17" fmla="*/ 47 h 84"/>
                <a:gd name="T18" fmla="*/ 24 w 67"/>
                <a:gd name="T19" fmla="*/ 49 h 84"/>
                <a:gd name="T20" fmla="*/ 22 w 67"/>
                <a:gd name="T21" fmla="*/ 47 h 84"/>
                <a:gd name="T22" fmla="*/ 19 w 67"/>
                <a:gd name="T23" fmla="*/ 36 h 84"/>
                <a:gd name="T24" fmla="*/ 11 w 67"/>
                <a:gd name="T25" fmla="*/ 9 h 84"/>
                <a:gd name="T26" fmla="*/ 0 w 67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40" y="52"/>
                  </a:moveTo>
                  <a:cubicBezTo>
                    <a:pt x="47" y="55"/>
                    <a:pt x="51" y="64"/>
                    <a:pt x="55" y="71"/>
                  </a:cubicBezTo>
                  <a:cubicBezTo>
                    <a:pt x="57" y="76"/>
                    <a:pt x="62" y="82"/>
                    <a:pt x="67" y="84"/>
                  </a:cubicBezTo>
                  <a:cubicBezTo>
                    <a:pt x="62" y="82"/>
                    <a:pt x="57" y="76"/>
                    <a:pt x="55" y="71"/>
                  </a:cubicBezTo>
                  <a:cubicBezTo>
                    <a:pt x="51" y="64"/>
                    <a:pt x="47" y="55"/>
                    <a:pt x="40" y="52"/>
                  </a:cubicBezTo>
                  <a:moveTo>
                    <a:pt x="0" y="0"/>
                  </a:moveTo>
                  <a:cubicBezTo>
                    <a:pt x="5" y="2"/>
                    <a:pt x="8" y="5"/>
                    <a:pt x="11" y="9"/>
                  </a:cubicBezTo>
                  <a:cubicBezTo>
                    <a:pt x="16" y="17"/>
                    <a:pt x="19" y="26"/>
                    <a:pt x="19" y="35"/>
                  </a:cubicBezTo>
                  <a:cubicBezTo>
                    <a:pt x="19" y="39"/>
                    <a:pt x="19" y="44"/>
                    <a:pt x="22" y="47"/>
                  </a:cubicBezTo>
                  <a:cubicBezTo>
                    <a:pt x="22" y="48"/>
                    <a:pt x="23" y="48"/>
                    <a:pt x="24" y="49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19" y="44"/>
                    <a:pt x="19" y="40"/>
                    <a:pt x="19" y="36"/>
                  </a:cubicBezTo>
                  <a:cubicBezTo>
                    <a:pt x="19" y="26"/>
                    <a:pt x="16" y="17"/>
                    <a:pt x="11" y="9"/>
                  </a:cubicBezTo>
                  <a:cubicBezTo>
                    <a:pt x="9" y="5"/>
                    <a:pt x="5" y="2"/>
                    <a:pt x="0" y="0"/>
                  </a:cubicBezTo>
                </a:path>
              </a:pathLst>
            </a:custGeom>
            <a:solidFill>
              <a:srgbClr val="CD9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6" name="ïŝḻíďè"/>
            <p:cNvSpPr/>
            <p:nvPr/>
          </p:nvSpPr>
          <p:spPr bwMode="auto">
            <a:xfrm>
              <a:off x="6208713" y="3187701"/>
              <a:ext cx="274638" cy="125413"/>
            </a:xfrm>
            <a:custGeom>
              <a:avLst/>
              <a:gdLst>
                <a:gd name="T0" fmla="*/ 91 w 204"/>
                <a:gd name="T1" fmla="*/ 0 h 94"/>
                <a:gd name="T2" fmla="*/ 90 w 204"/>
                <a:gd name="T3" fmla="*/ 0 h 94"/>
                <a:gd name="T4" fmla="*/ 57 w 204"/>
                <a:gd name="T5" fmla="*/ 11 h 94"/>
                <a:gd name="T6" fmla="*/ 53 w 204"/>
                <a:gd name="T7" fmla="*/ 11 h 94"/>
                <a:gd name="T8" fmla="*/ 39 w 204"/>
                <a:gd name="T9" fmla="*/ 7 h 94"/>
                <a:gd name="T10" fmla="*/ 36 w 204"/>
                <a:gd name="T11" fmla="*/ 7 h 94"/>
                <a:gd name="T12" fmla="*/ 31 w 204"/>
                <a:gd name="T13" fmla="*/ 11 h 94"/>
                <a:gd name="T14" fmla="*/ 4 w 204"/>
                <a:gd name="T15" fmla="*/ 47 h 94"/>
                <a:gd name="T16" fmla="*/ 0 w 204"/>
                <a:gd name="T17" fmla="*/ 58 h 94"/>
                <a:gd name="T18" fmla="*/ 2 w 204"/>
                <a:gd name="T19" fmla="*/ 52 h 94"/>
                <a:gd name="T20" fmla="*/ 29 w 204"/>
                <a:gd name="T21" fmla="*/ 16 h 94"/>
                <a:gd name="T22" fmla="*/ 35 w 204"/>
                <a:gd name="T23" fmla="*/ 13 h 94"/>
                <a:gd name="T24" fmla="*/ 37 w 204"/>
                <a:gd name="T25" fmla="*/ 12 h 94"/>
                <a:gd name="T26" fmla="*/ 51 w 204"/>
                <a:gd name="T27" fmla="*/ 16 h 94"/>
                <a:gd name="T28" fmla="*/ 55 w 204"/>
                <a:gd name="T29" fmla="*/ 16 h 94"/>
                <a:gd name="T30" fmla="*/ 88 w 204"/>
                <a:gd name="T31" fmla="*/ 6 h 94"/>
                <a:gd name="T32" fmla="*/ 89 w 204"/>
                <a:gd name="T33" fmla="*/ 6 h 94"/>
                <a:gd name="T34" fmla="*/ 101 w 204"/>
                <a:gd name="T35" fmla="*/ 9 h 94"/>
                <a:gd name="T36" fmla="*/ 112 w 204"/>
                <a:gd name="T37" fmla="*/ 18 h 94"/>
                <a:gd name="T38" fmla="*/ 120 w 204"/>
                <a:gd name="T39" fmla="*/ 45 h 94"/>
                <a:gd name="T40" fmla="*/ 123 w 204"/>
                <a:gd name="T41" fmla="*/ 56 h 94"/>
                <a:gd name="T42" fmla="*/ 125 w 204"/>
                <a:gd name="T43" fmla="*/ 58 h 94"/>
                <a:gd name="T44" fmla="*/ 138 w 204"/>
                <a:gd name="T45" fmla="*/ 60 h 94"/>
                <a:gd name="T46" fmla="*/ 141 w 204"/>
                <a:gd name="T47" fmla="*/ 61 h 94"/>
                <a:gd name="T48" fmla="*/ 156 w 204"/>
                <a:gd name="T49" fmla="*/ 80 h 94"/>
                <a:gd name="T50" fmla="*/ 168 w 204"/>
                <a:gd name="T51" fmla="*/ 93 h 94"/>
                <a:gd name="T52" fmla="*/ 173 w 204"/>
                <a:gd name="T53" fmla="*/ 94 h 94"/>
                <a:gd name="T54" fmla="*/ 177 w 204"/>
                <a:gd name="T55" fmla="*/ 94 h 94"/>
                <a:gd name="T56" fmla="*/ 185 w 204"/>
                <a:gd name="T57" fmla="*/ 90 h 94"/>
                <a:gd name="T58" fmla="*/ 189 w 204"/>
                <a:gd name="T59" fmla="*/ 89 h 94"/>
                <a:gd name="T60" fmla="*/ 192 w 204"/>
                <a:gd name="T61" fmla="*/ 89 h 94"/>
                <a:gd name="T62" fmla="*/ 194 w 204"/>
                <a:gd name="T63" fmla="*/ 89 h 94"/>
                <a:gd name="T64" fmla="*/ 200 w 204"/>
                <a:gd name="T65" fmla="*/ 88 h 94"/>
                <a:gd name="T66" fmla="*/ 203 w 204"/>
                <a:gd name="T67" fmla="*/ 81 h 94"/>
                <a:gd name="T68" fmla="*/ 202 w 204"/>
                <a:gd name="T69" fmla="*/ 82 h 94"/>
                <a:gd name="T70" fmla="*/ 196 w 204"/>
                <a:gd name="T71" fmla="*/ 84 h 94"/>
                <a:gd name="T72" fmla="*/ 193 w 204"/>
                <a:gd name="T73" fmla="*/ 84 h 94"/>
                <a:gd name="T74" fmla="*/ 191 w 204"/>
                <a:gd name="T75" fmla="*/ 84 h 94"/>
                <a:gd name="T76" fmla="*/ 186 w 204"/>
                <a:gd name="T77" fmla="*/ 84 h 94"/>
                <a:gd name="T78" fmla="*/ 179 w 204"/>
                <a:gd name="T79" fmla="*/ 88 h 94"/>
                <a:gd name="T80" fmla="*/ 175 w 204"/>
                <a:gd name="T81" fmla="*/ 89 h 94"/>
                <a:gd name="T82" fmla="*/ 157 w 204"/>
                <a:gd name="T83" fmla="*/ 75 h 94"/>
                <a:gd name="T84" fmla="*/ 140 w 204"/>
                <a:gd name="T85" fmla="*/ 54 h 94"/>
                <a:gd name="T86" fmla="*/ 124 w 204"/>
                <a:gd name="T87" fmla="*/ 51 h 94"/>
                <a:gd name="T88" fmla="*/ 122 w 204"/>
                <a:gd name="T89" fmla="*/ 39 h 94"/>
                <a:gd name="T90" fmla="*/ 114 w 204"/>
                <a:gd name="T91" fmla="*/ 13 h 94"/>
                <a:gd name="T92" fmla="*/ 91 w 204"/>
                <a:gd name="T9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4" h="94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78" y="1"/>
                    <a:pt x="68" y="11"/>
                    <a:pt x="57" y="11"/>
                  </a:cubicBezTo>
                  <a:cubicBezTo>
                    <a:pt x="55" y="11"/>
                    <a:pt x="54" y="11"/>
                    <a:pt x="53" y="11"/>
                  </a:cubicBezTo>
                  <a:cubicBezTo>
                    <a:pt x="48" y="10"/>
                    <a:pt x="44" y="7"/>
                    <a:pt x="39" y="7"/>
                  </a:cubicBezTo>
                  <a:cubicBezTo>
                    <a:pt x="38" y="7"/>
                    <a:pt x="37" y="7"/>
                    <a:pt x="36" y="7"/>
                  </a:cubicBezTo>
                  <a:cubicBezTo>
                    <a:pt x="34" y="8"/>
                    <a:pt x="32" y="9"/>
                    <a:pt x="31" y="11"/>
                  </a:cubicBezTo>
                  <a:cubicBezTo>
                    <a:pt x="19" y="20"/>
                    <a:pt x="9" y="32"/>
                    <a:pt x="4" y="47"/>
                  </a:cubicBezTo>
                  <a:cubicBezTo>
                    <a:pt x="2" y="50"/>
                    <a:pt x="1" y="54"/>
                    <a:pt x="0" y="58"/>
                  </a:cubicBezTo>
                  <a:cubicBezTo>
                    <a:pt x="1" y="56"/>
                    <a:pt x="1" y="54"/>
                    <a:pt x="2" y="52"/>
                  </a:cubicBezTo>
                  <a:cubicBezTo>
                    <a:pt x="8" y="38"/>
                    <a:pt x="17" y="25"/>
                    <a:pt x="29" y="16"/>
                  </a:cubicBezTo>
                  <a:cubicBezTo>
                    <a:pt x="31" y="14"/>
                    <a:pt x="33" y="13"/>
                    <a:pt x="35" y="13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42" y="12"/>
                    <a:pt x="47" y="15"/>
                    <a:pt x="51" y="16"/>
                  </a:cubicBezTo>
                  <a:cubicBezTo>
                    <a:pt x="52" y="16"/>
                    <a:pt x="54" y="16"/>
                    <a:pt x="55" y="16"/>
                  </a:cubicBezTo>
                  <a:cubicBezTo>
                    <a:pt x="66" y="16"/>
                    <a:pt x="76" y="6"/>
                    <a:pt x="88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3" y="6"/>
                    <a:pt x="98" y="7"/>
                    <a:pt x="101" y="9"/>
                  </a:cubicBezTo>
                  <a:cubicBezTo>
                    <a:pt x="106" y="11"/>
                    <a:pt x="110" y="14"/>
                    <a:pt x="112" y="18"/>
                  </a:cubicBezTo>
                  <a:cubicBezTo>
                    <a:pt x="117" y="26"/>
                    <a:pt x="120" y="35"/>
                    <a:pt x="120" y="45"/>
                  </a:cubicBezTo>
                  <a:cubicBezTo>
                    <a:pt x="120" y="49"/>
                    <a:pt x="120" y="53"/>
                    <a:pt x="123" y="56"/>
                  </a:cubicBezTo>
                  <a:cubicBezTo>
                    <a:pt x="123" y="57"/>
                    <a:pt x="124" y="57"/>
                    <a:pt x="125" y="58"/>
                  </a:cubicBezTo>
                  <a:cubicBezTo>
                    <a:pt x="128" y="59"/>
                    <a:pt x="134" y="59"/>
                    <a:pt x="138" y="60"/>
                  </a:cubicBezTo>
                  <a:cubicBezTo>
                    <a:pt x="139" y="60"/>
                    <a:pt x="140" y="60"/>
                    <a:pt x="141" y="61"/>
                  </a:cubicBezTo>
                  <a:cubicBezTo>
                    <a:pt x="148" y="64"/>
                    <a:pt x="152" y="73"/>
                    <a:pt x="156" y="80"/>
                  </a:cubicBezTo>
                  <a:cubicBezTo>
                    <a:pt x="158" y="85"/>
                    <a:pt x="163" y="91"/>
                    <a:pt x="168" y="93"/>
                  </a:cubicBezTo>
                  <a:cubicBezTo>
                    <a:pt x="169" y="94"/>
                    <a:pt x="171" y="94"/>
                    <a:pt x="173" y="94"/>
                  </a:cubicBezTo>
                  <a:cubicBezTo>
                    <a:pt x="174" y="94"/>
                    <a:pt x="176" y="94"/>
                    <a:pt x="177" y="94"/>
                  </a:cubicBezTo>
                  <a:cubicBezTo>
                    <a:pt x="180" y="92"/>
                    <a:pt x="182" y="90"/>
                    <a:pt x="185" y="90"/>
                  </a:cubicBezTo>
                  <a:cubicBezTo>
                    <a:pt x="186" y="89"/>
                    <a:pt x="187" y="89"/>
                    <a:pt x="189" y="89"/>
                  </a:cubicBezTo>
                  <a:cubicBezTo>
                    <a:pt x="190" y="89"/>
                    <a:pt x="191" y="89"/>
                    <a:pt x="192" y="89"/>
                  </a:cubicBezTo>
                  <a:cubicBezTo>
                    <a:pt x="192" y="89"/>
                    <a:pt x="193" y="89"/>
                    <a:pt x="194" y="89"/>
                  </a:cubicBezTo>
                  <a:cubicBezTo>
                    <a:pt x="196" y="89"/>
                    <a:pt x="198" y="89"/>
                    <a:pt x="200" y="88"/>
                  </a:cubicBezTo>
                  <a:cubicBezTo>
                    <a:pt x="202" y="86"/>
                    <a:pt x="204" y="84"/>
                    <a:pt x="203" y="81"/>
                  </a:cubicBezTo>
                  <a:cubicBezTo>
                    <a:pt x="203" y="81"/>
                    <a:pt x="202" y="82"/>
                    <a:pt x="202" y="82"/>
                  </a:cubicBezTo>
                  <a:cubicBezTo>
                    <a:pt x="200" y="84"/>
                    <a:pt x="198" y="84"/>
                    <a:pt x="196" y="84"/>
                  </a:cubicBezTo>
                  <a:cubicBezTo>
                    <a:pt x="195" y="84"/>
                    <a:pt x="194" y="84"/>
                    <a:pt x="193" y="84"/>
                  </a:cubicBezTo>
                  <a:cubicBezTo>
                    <a:pt x="192" y="84"/>
                    <a:pt x="192" y="84"/>
                    <a:pt x="191" y="84"/>
                  </a:cubicBezTo>
                  <a:cubicBezTo>
                    <a:pt x="189" y="84"/>
                    <a:pt x="188" y="84"/>
                    <a:pt x="186" y="84"/>
                  </a:cubicBezTo>
                  <a:cubicBezTo>
                    <a:pt x="184" y="85"/>
                    <a:pt x="182" y="87"/>
                    <a:pt x="179" y="88"/>
                  </a:cubicBezTo>
                  <a:cubicBezTo>
                    <a:pt x="178" y="89"/>
                    <a:pt x="176" y="89"/>
                    <a:pt x="175" y="89"/>
                  </a:cubicBezTo>
                  <a:cubicBezTo>
                    <a:pt x="168" y="89"/>
                    <a:pt x="161" y="82"/>
                    <a:pt x="157" y="75"/>
                  </a:cubicBezTo>
                  <a:cubicBezTo>
                    <a:pt x="153" y="66"/>
                    <a:pt x="149" y="56"/>
                    <a:pt x="140" y="54"/>
                  </a:cubicBezTo>
                  <a:cubicBezTo>
                    <a:pt x="134" y="53"/>
                    <a:pt x="128" y="54"/>
                    <a:pt x="124" y="51"/>
                  </a:cubicBezTo>
                  <a:cubicBezTo>
                    <a:pt x="122" y="48"/>
                    <a:pt x="122" y="43"/>
                    <a:pt x="122" y="39"/>
                  </a:cubicBezTo>
                  <a:cubicBezTo>
                    <a:pt x="122" y="30"/>
                    <a:pt x="119" y="20"/>
                    <a:pt x="114" y="13"/>
                  </a:cubicBezTo>
                  <a:cubicBezTo>
                    <a:pt x="109" y="5"/>
                    <a:pt x="100" y="0"/>
                    <a:pt x="91" y="0"/>
                  </a:cubicBezTo>
                </a:path>
              </a:pathLst>
            </a:custGeom>
            <a:solidFill>
              <a:srgbClr val="8A5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7" name="i$ļïḍe"/>
            <p:cNvSpPr/>
            <p:nvPr/>
          </p:nvSpPr>
          <p:spPr bwMode="auto">
            <a:xfrm>
              <a:off x="6110288" y="3252789"/>
              <a:ext cx="92075" cy="71438"/>
            </a:xfrm>
            <a:custGeom>
              <a:avLst/>
              <a:gdLst>
                <a:gd name="T0" fmla="*/ 3 w 69"/>
                <a:gd name="T1" fmla="*/ 0 h 53"/>
                <a:gd name="T2" fmla="*/ 3 w 69"/>
                <a:gd name="T3" fmla="*/ 19 h 53"/>
                <a:gd name="T4" fmla="*/ 16 w 69"/>
                <a:gd name="T5" fmla="*/ 30 h 53"/>
                <a:gd name="T6" fmla="*/ 41 w 69"/>
                <a:gd name="T7" fmla="*/ 35 h 53"/>
                <a:gd name="T8" fmla="*/ 50 w 69"/>
                <a:gd name="T9" fmla="*/ 53 h 53"/>
                <a:gd name="T10" fmla="*/ 52 w 69"/>
                <a:gd name="T11" fmla="*/ 53 h 53"/>
                <a:gd name="T12" fmla="*/ 63 w 69"/>
                <a:gd name="T13" fmla="*/ 44 h 53"/>
                <a:gd name="T14" fmla="*/ 69 w 69"/>
                <a:gd name="T15" fmla="*/ 27 h 53"/>
                <a:gd name="T16" fmla="*/ 65 w 69"/>
                <a:gd name="T17" fmla="*/ 39 h 53"/>
                <a:gd name="T18" fmla="*/ 54 w 69"/>
                <a:gd name="T19" fmla="*/ 48 h 53"/>
                <a:gd name="T20" fmla="*/ 52 w 69"/>
                <a:gd name="T21" fmla="*/ 48 h 53"/>
                <a:gd name="T22" fmla="*/ 43 w 69"/>
                <a:gd name="T23" fmla="*/ 30 h 53"/>
                <a:gd name="T24" fmla="*/ 17 w 69"/>
                <a:gd name="T25" fmla="*/ 24 h 53"/>
                <a:gd name="T26" fmla="*/ 4 w 69"/>
                <a:gd name="T27" fmla="*/ 14 h 53"/>
                <a:gd name="T28" fmla="*/ 3 w 69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3">
                  <a:moveTo>
                    <a:pt x="3" y="0"/>
                  </a:moveTo>
                  <a:cubicBezTo>
                    <a:pt x="0" y="6"/>
                    <a:pt x="0" y="13"/>
                    <a:pt x="3" y="19"/>
                  </a:cubicBezTo>
                  <a:cubicBezTo>
                    <a:pt x="6" y="24"/>
                    <a:pt x="10" y="28"/>
                    <a:pt x="16" y="30"/>
                  </a:cubicBezTo>
                  <a:cubicBezTo>
                    <a:pt x="22" y="32"/>
                    <a:pt x="37" y="31"/>
                    <a:pt x="41" y="35"/>
                  </a:cubicBezTo>
                  <a:cubicBezTo>
                    <a:pt x="46" y="40"/>
                    <a:pt x="42" y="51"/>
                    <a:pt x="50" y="53"/>
                  </a:cubicBezTo>
                  <a:cubicBezTo>
                    <a:pt x="51" y="53"/>
                    <a:pt x="51" y="53"/>
                    <a:pt x="52" y="53"/>
                  </a:cubicBezTo>
                  <a:cubicBezTo>
                    <a:pt x="57" y="53"/>
                    <a:pt x="61" y="48"/>
                    <a:pt x="63" y="44"/>
                  </a:cubicBezTo>
                  <a:cubicBezTo>
                    <a:pt x="65" y="39"/>
                    <a:pt x="68" y="33"/>
                    <a:pt x="69" y="27"/>
                  </a:cubicBezTo>
                  <a:cubicBezTo>
                    <a:pt x="68" y="31"/>
                    <a:pt x="66" y="35"/>
                    <a:pt x="65" y="39"/>
                  </a:cubicBezTo>
                  <a:cubicBezTo>
                    <a:pt x="62" y="43"/>
                    <a:pt x="58" y="48"/>
                    <a:pt x="54" y="48"/>
                  </a:cubicBezTo>
                  <a:cubicBezTo>
                    <a:pt x="53" y="48"/>
                    <a:pt x="52" y="48"/>
                    <a:pt x="52" y="48"/>
                  </a:cubicBezTo>
                  <a:cubicBezTo>
                    <a:pt x="43" y="45"/>
                    <a:pt x="48" y="34"/>
                    <a:pt x="43" y="30"/>
                  </a:cubicBezTo>
                  <a:cubicBezTo>
                    <a:pt x="38" y="25"/>
                    <a:pt x="24" y="27"/>
                    <a:pt x="17" y="24"/>
                  </a:cubicBezTo>
                  <a:cubicBezTo>
                    <a:pt x="12" y="22"/>
                    <a:pt x="7" y="19"/>
                    <a:pt x="4" y="14"/>
                  </a:cubicBezTo>
                  <a:cubicBezTo>
                    <a:pt x="2" y="10"/>
                    <a:pt x="1" y="5"/>
                    <a:pt x="3" y="0"/>
                  </a:cubicBezTo>
                </a:path>
              </a:pathLst>
            </a:custGeom>
            <a:solidFill>
              <a:srgbClr val="8A5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8" name="ï$ḷïḓè"/>
            <p:cNvSpPr/>
            <p:nvPr/>
          </p:nvSpPr>
          <p:spPr bwMode="auto">
            <a:xfrm>
              <a:off x="6043613" y="3876676"/>
              <a:ext cx="31750" cy="14288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3 h 11"/>
                <a:gd name="T4" fmla="*/ 23 w 24"/>
                <a:gd name="T5" fmla="*/ 11 h 11"/>
                <a:gd name="T6" fmla="*/ 24 w 24"/>
                <a:gd name="T7" fmla="*/ 10 h 11"/>
                <a:gd name="T8" fmla="*/ 0 w 2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9" y="7"/>
                    <a:pt x="20" y="11"/>
                    <a:pt x="23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2" y="7"/>
                    <a:pt x="10" y="3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9" name="íṥḻïḑé"/>
            <p:cNvSpPr/>
            <p:nvPr/>
          </p:nvSpPr>
          <p:spPr bwMode="auto">
            <a:xfrm>
              <a:off x="6035676" y="3943351"/>
              <a:ext cx="44450" cy="26988"/>
            </a:xfrm>
            <a:custGeom>
              <a:avLst/>
              <a:gdLst>
                <a:gd name="T0" fmla="*/ 1 w 33"/>
                <a:gd name="T1" fmla="*/ 0 h 20"/>
                <a:gd name="T2" fmla="*/ 0 w 33"/>
                <a:gd name="T3" fmla="*/ 3 h 20"/>
                <a:gd name="T4" fmla="*/ 31 w 33"/>
                <a:gd name="T5" fmla="*/ 20 h 20"/>
                <a:gd name="T6" fmla="*/ 32 w 33"/>
                <a:gd name="T7" fmla="*/ 17 h 20"/>
                <a:gd name="T8" fmla="*/ 1 w 3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9" y="9"/>
                    <a:pt x="25" y="20"/>
                    <a:pt x="31" y="20"/>
                  </a:cubicBezTo>
                  <a:cubicBezTo>
                    <a:pt x="32" y="20"/>
                    <a:pt x="33" y="19"/>
                    <a:pt x="32" y="17"/>
                  </a:cubicBezTo>
                  <a:cubicBezTo>
                    <a:pt x="30" y="7"/>
                    <a:pt x="11" y="2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0" name="iṩľiḋè"/>
            <p:cNvSpPr/>
            <p:nvPr/>
          </p:nvSpPr>
          <p:spPr bwMode="auto">
            <a:xfrm>
              <a:off x="7507288" y="4691064"/>
              <a:ext cx="101600" cy="139700"/>
            </a:xfrm>
            <a:custGeom>
              <a:avLst/>
              <a:gdLst>
                <a:gd name="T0" fmla="*/ 19 w 75"/>
                <a:gd name="T1" fmla="*/ 0 h 104"/>
                <a:gd name="T2" fmla="*/ 1 w 75"/>
                <a:gd name="T3" fmla="*/ 54 h 104"/>
                <a:gd name="T4" fmla="*/ 14 w 75"/>
                <a:gd name="T5" fmla="*/ 103 h 104"/>
                <a:gd name="T6" fmla="*/ 23 w 75"/>
                <a:gd name="T7" fmla="*/ 103 h 104"/>
                <a:gd name="T8" fmla="*/ 29 w 75"/>
                <a:gd name="T9" fmla="*/ 104 h 104"/>
                <a:gd name="T10" fmla="*/ 75 w 75"/>
                <a:gd name="T11" fmla="*/ 49 h 104"/>
                <a:gd name="T12" fmla="*/ 75 w 75"/>
                <a:gd name="T13" fmla="*/ 45 h 104"/>
                <a:gd name="T14" fmla="*/ 19 w 75"/>
                <a:gd name="T15" fmla="*/ 0 h 104"/>
                <a:gd name="T16" fmla="*/ 19 w 7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04">
                  <a:moveTo>
                    <a:pt x="19" y="0"/>
                  </a:moveTo>
                  <a:cubicBezTo>
                    <a:pt x="8" y="12"/>
                    <a:pt x="1" y="32"/>
                    <a:pt x="1" y="54"/>
                  </a:cubicBezTo>
                  <a:cubicBezTo>
                    <a:pt x="0" y="71"/>
                    <a:pt x="5" y="88"/>
                    <a:pt x="14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4"/>
                    <a:pt x="29" y="104"/>
                  </a:cubicBezTo>
                  <a:cubicBezTo>
                    <a:pt x="42" y="104"/>
                    <a:pt x="70" y="98"/>
                    <a:pt x="75" y="49"/>
                  </a:cubicBezTo>
                  <a:cubicBezTo>
                    <a:pt x="75" y="48"/>
                    <a:pt x="75" y="46"/>
                    <a:pt x="75" y="45"/>
                  </a:cubicBezTo>
                  <a:cubicBezTo>
                    <a:pt x="75" y="19"/>
                    <a:pt x="49" y="7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1" name="i$ḻiḑé"/>
            <p:cNvSpPr/>
            <p:nvPr/>
          </p:nvSpPr>
          <p:spPr bwMode="auto">
            <a:xfrm>
              <a:off x="5667376" y="3629026"/>
              <a:ext cx="376238" cy="504825"/>
            </a:xfrm>
            <a:custGeom>
              <a:avLst/>
              <a:gdLst>
                <a:gd name="T0" fmla="*/ 140 w 280"/>
                <a:gd name="T1" fmla="*/ 0 h 377"/>
                <a:gd name="T2" fmla="*/ 0 w 280"/>
                <a:gd name="T3" fmla="*/ 188 h 377"/>
                <a:gd name="T4" fmla="*/ 140 w 280"/>
                <a:gd name="T5" fmla="*/ 377 h 377"/>
                <a:gd name="T6" fmla="*/ 280 w 280"/>
                <a:gd name="T7" fmla="*/ 188 h 377"/>
                <a:gd name="T8" fmla="*/ 140 w 280"/>
                <a:gd name="T9" fmla="*/ 0 h 377"/>
                <a:gd name="T10" fmla="*/ 120 w 280"/>
                <a:gd name="T11" fmla="*/ 338 h 377"/>
                <a:gd name="T12" fmla="*/ 14 w 280"/>
                <a:gd name="T13" fmla="*/ 201 h 377"/>
                <a:gd name="T14" fmla="*/ 120 w 280"/>
                <a:gd name="T15" fmla="*/ 64 h 377"/>
                <a:gd name="T16" fmla="*/ 227 w 280"/>
                <a:gd name="T17" fmla="*/ 201 h 377"/>
                <a:gd name="T18" fmla="*/ 120 w 280"/>
                <a:gd name="T19" fmla="*/ 3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77">
                  <a:moveTo>
                    <a:pt x="140" y="0"/>
                  </a:moveTo>
                  <a:cubicBezTo>
                    <a:pt x="63" y="0"/>
                    <a:pt x="0" y="84"/>
                    <a:pt x="0" y="188"/>
                  </a:cubicBezTo>
                  <a:cubicBezTo>
                    <a:pt x="0" y="293"/>
                    <a:pt x="63" y="377"/>
                    <a:pt x="140" y="377"/>
                  </a:cubicBezTo>
                  <a:cubicBezTo>
                    <a:pt x="217" y="377"/>
                    <a:pt x="280" y="293"/>
                    <a:pt x="280" y="188"/>
                  </a:cubicBezTo>
                  <a:cubicBezTo>
                    <a:pt x="280" y="84"/>
                    <a:pt x="217" y="0"/>
                    <a:pt x="140" y="0"/>
                  </a:cubicBezTo>
                  <a:moveTo>
                    <a:pt x="120" y="338"/>
                  </a:moveTo>
                  <a:cubicBezTo>
                    <a:pt x="62" y="338"/>
                    <a:pt x="14" y="276"/>
                    <a:pt x="14" y="201"/>
                  </a:cubicBezTo>
                  <a:cubicBezTo>
                    <a:pt x="14" y="125"/>
                    <a:pt x="62" y="64"/>
                    <a:pt x="120" y="64"/>
                  </a:cubicBezTo>
                  <a:cubicBezTo>
                    <a:pt x="179" y="64"/>
                    <a:pt x="227" y="125"/>
                    <a:pt x="227" y="201"/>
                  </a:cubicBezTo>
                  <a:cubicBezTo>
                    <a:pt x="227" y="276"/>
                    <a:pt x="179" y="338"/>
                    <a:pt x="120" y="338"/>
                  </a:cubicBezTo>
                </a:path>
              </a:pathLst>
            </a:cu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2" name="iśḻîḑè"/>
            <p:cNvSpPr/>
            <p:nvPr/>
          </p:nvSpPr>
          <p:spPr bwMode="auto">
            <a:xfrm>
              <a:off x="5856288" y="3894139"/>
              <a:ext cx="127000" cy="152400"/>
            </a:xfrm>
            <a:custGeom>
              <a:avLst/>
              <a:gdLst>
                <a:gd name="T0" fmla="*/ 5 w 80"/>
                <a:gd name="T1" fmla="*/ 41 h 96"/>
                <a:gd name="T2" fmla="*/ 60 w 80"/>
                <a:gd name="T3" fmla="*/ 96 h 96"/>
                <a:gd name="T4" fmla="*/ 80 w 80"/>
                <a:gd name="T5" fmla="*/ 47 h 96"/>
                <a:gd name="T6" fmla="*/ 0 w 80"/>
                <a:gd name="T7" fmla="*/ 0 h 96"/>
                <a:gd name="T8" fmla="*/ 5 w 80"/>
                <a:gd name="T9" fmla="*/ 4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6">
                  <a:moveTo>
                    <a:pt x="5" y="41"/>
                  </a:moveTo>
                  <a:lnTo>
                    <a:pt x="60" y="96"/>
                  </a:lnTo>
                  <a:lnTo>
                    <a:pt x="80" y="47"/>
                  </a:lnTo>
                  <a:lnTo>
                    <a:pt x="0" y="0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3" name="ïś1îḋe"/>
            <p:cNvSpPr/>
            <p:nvPr/>
          </p:nvSpPr>
          <p:spPr bwMode="auto">
            <a:xfrm>
              <a:off x="5472113" y="3106739"/>
              <a:ext cx="625475" cy="1260475"/>
            </a:xfrm>
            <a:custGeom>
              <a:avLst/>
              <a:gdLst>
                <a:gd name="T0" fmla="*/ 328 w 394"/>
                <a:gd name="T1" fmla="*/ 0 h 794"/>
                <a:gd name="T2" fmla="*/ 376 w 394"/>
                <a:gd name="T3" fmla="*/ 6 h 794"/>
                <a:gd name="T4" fmla="*/ 394 w 394"/>
                <a:gd name="T5" fmla="*/ 27 h 794"/>
                <a:gd name="T6" fmla="*/ 367 w 394"/>
                <a:gd name="T7" fmla="*/ 149 h 794"/>
                <a:gd name="T8" fmla="*/ 310 w 394"/>
                <a:gd name="T9" fmla="*/ 345 h 794"/>
                <a:gd name="T10" fmla="*/ 272 w 394"/>
                <a:gd name="T11" fmla="*/ 479 h 794"/>
                <a:gd name="T12" fmla="*/ 245 w 394"/>
                <a:gd name="T13" fmla="*/ 561 h 794"/>
                <a:gd name="T14" fmla="*/ 229 w 394"/>
                <a:gd name="T15" fmla="*/ 669 h 794"/>
                <a:gd name="T16" fmla="*/ 212 w 394"/>
                <a:gd name="T17" fmla="*/ 744 h 794"/>
                <a:gd name="T18" fmla="*/ 161 w 394"/>
                <a:gd name="T19" fmla="*/ 794 h 794"/>
                <a:gd name="T20" fmla="*/ 58 w 394"/>
                <a:gd name="T21" fmla="*/ 673 h 794"/>
                <a:gd name="T22" fmla="*/ 41 w 394"/>
                <a:gd name="T23" fmla="*/ 632 h 794"/>
                <a:gd name="T24" fmla="*/ 0 w 394"/>
                <a:gd name="T25" fmla="*/ 549 h 794"/>
                <a:gd name="T26" fmla="*/ 105 w 394"/>
                <a:gd name="T27" fmla="*/ 500 h 794"/>
                <a:gd name="T28" fmla="*/ 220 w 394"/>
                <a:gd name="T29" fmla="*/ 490 h 794"/>
                <a:gd name="T30" fmla="*/ 274 w 394"/>
                <a:gd name="T31" fmla="*/ 352 h 794"/>
                <a:gd name="T32" fmla="*/ 318 w 394"/>
                <a:gd name="T33" fmla="*/ 191 h 794"/>
                <a:gd name="T34" fmla="*/ 328 w 394"/>
                <a:gd name="T35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794">
                  <a:moveTo>
                    <a:pt x="328" y="0"/>
                  </a:moveTo>
                  <a:lnTo>
                    <a:pt x="376" y="6"/>
                  </a:lnTo>
                  <a:lnTo>
                    <a:pt x="394" y="27"/>
                  </a:lnTo>
                  <a:lnTo>
                    <a:pt x="367" y="149"/>
                  </a:lnTo>
                  <a:lnTo>
                    <a:pt x="310" y="345"/>
                  </a:lnTo>
                  <a:lnTo>
                    <a:pt x="272" y="479"/>
                  </a:lnTo>
                  <a:lnTo>
                    <a:pt x="245" y="561"/>
                  </a:lnTo>
                  <a:lnTo>
                    <a:pt x="229" y="669"/>
                  </a:lnTo>
                  <a:lnTo>
                    <a:pt x="212" y="744"/>
                  </a:lnTo>
                  <a:lnTo>
                    <a:pt x="161" y="794"/>
                  </a:lnTo>
                  <a:lnTo>
                    <a:pt x="58" y="673"/>
                  </a:lnTo>
                  <a:lnTo>
                    <a:pt x="41" y="632"/>
                  </a:lnTo>
                  <a:lnTo>
                    <a:pt x="0" y="549"/>
                  </a:lnTo>
                  <a:lnTo>
                    <a:pt x="105" y="500"/>
                  </a:lnTo>
                  <a:lnTo>
                    <a:pt x="220" y="490"/>
                  </a:lnTo>
                  <a:lnTo>
                    <a:pt x="274" y="352"/>
                  </a:lnTo>
                  <a:lnTo>
                    <a:pt x="318" y="191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4" name="ïṥ1îḍe"/>
            <p:cNvSpPr/>
            <p:nvPr/>
          </p:nvSpPr>
          <p:spPr bwMode="auto">
            <a:xfrm>
              <a:off x="5472113" y="3106739"/>
              <a:ext cx="625475" cy="1260475"/>
            </a:xfrm>
            <a:custGeom>
              <a:avLst/>
              <a:gdLst>
                <a:gd name="T0" fmla="*/ 328 w 394"/>
                <a:gd name="T1" fmla="*/ 0 h 794"/>
                <a:gd name="T2" fmla="*/ 376 w 394"/>
                <a:gd name="T3" fmla="*/ 6 h 794"/>
                <a:gd name="T4" fmla="*/ 394 w 394"/>
                <a:gd name="T5" fmla="*/ 27 h 794"/>
                <a:gd name="T6" fmla="*/ 367 w 394"/>
                <a:gd name="T7" fmla="*/ 149 h 794"/>
                <a:gd name="T8" fmla="*/ 310 w 394"/>
                <a:gd name="T9" fmla="*/ 345 h 794"/>
                <a:gd name="T10" fmla="*/ 272 w 394"/>
                <a:gd name="T11" fmla="*/ 479 h 794"/>
                <a:gd name="T12" fmla="*/ 245 w 394"/>
                <a:gd name="T13" fmla="*/ 561 h 794"/>
                <a:gd name="T14" fmla="*/ 229 w 394"/>
                <a:gd name="T15" fmla="*/ 669 h 794"/>
                <a:gd name="T16" fmla="*/ 212 w 394"/>
                <a:gd name="T17" fmla="*/ 744 h 794"/>
                <a:gd name="T18" fmla="*/ 161 w 394"/>
                <a:gd name="T19" fmla="*/ 794 h 794"/>
                <a:gd name="T20" fmla="*/ 58 w 394"/>
                <a:gd name="T21" fmla="*/ 673 h 794"/>
                <a:gd name="T22" fmla="*/ 41 w 394"/>
                <a:gd name="T23" fmla="*/ 632 h 794"/>
                <a:gd name="T24" fmla="*/ 0 w 394"/>
                <a:gd name="T25" fmla="*/ 549 h 794"/>
                <a:gd name="T26" fmla="*/ 105 w 394"/>
                <a:gd name="T27" fmla="*/ 500 h 794"/>
                <a:gd name="T28" fmla="*/ 220 w 394"/>
                <a:gd name="T29" fmla="*/ 490 h 794"/>
                <a:gd name="T30" fmla="*/ 274 w 394"/>
                <a:gd name="T31" fmla="*/ 352 h 794"/>
                <a:gd name="T32" fmla="*/ 318 w 394"/>
                <a:gd name="T33" fmla="*/ 191 h 794"/>
                <a:gd name="T34" fmla="*/ 328 w 394"/>
                <a:gd name="T35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794">
                  <a:moveTo>
                    <a:pt x="328" y="0"/>
                  </a:moveTo>
                  <a:lnTo>
                    <a:pt x="376" y="6"/>
                  </a:lnTo>
                  <a:lnTo>
                    <a:pt x="394" y="27"/>
                  </a:lnTo>
                  <a:lnTo>
                    <a:pt x="367" y="149"/>
                  </a:lnTo>
                  <a:lnTo>
                    <a:pt x="310" y="345"/>
                  </a:lnTo>
                  <a:lnTo>
                    <a:pt x="272" y="479"/>
                  </a:lnTo>
                  <a:lnTo>
                    <a:pt x="245" y="561"/>
                  </a:lnTo>
                  <a:lnTo>
                    <a:pt x="229" y="669"/>
                  </a:lnTo>
                  <a:lnTo>
                    <a:pt x="212" y="744"/>
                  </a:lnTo>
                  <a:lnTo>
                    <a:pt x="161" y="794"/>
                  </a:lnTo>
                  <a:lnTo>
                    <a:pt x="58" y="673"/>
                  </a:lnTo>
                  <a:lnTo>
                    <a:pt x="41" y="632"/>
                  </a:lnTo>
                  <a:lnTo>
                    <a:pt x="0" y="549"/>
                  </a:lnTo>
                  <a:lnTo>
                    <a:pt x="105" y="500"/>
                  </a:lnTo>
                  <a:lnTo>
                    <a:pt x="220" y="490"/>
                  </a:lnTo>
                  <a:lnTo>
                    <a:pt x="274" y="352"/>
                  </a:lnTo>
                  <a:lnTo>
                    <a:pt x="318" y="191"/>
                  </a:lnTo>
                  <a:lnTo>
                    <a:pt x="3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5" name="íS1iḍè"/>
            <p:cNvSpPr/>
            <p:nvPr/>
          </p:nvSpPr>
          <p:spPr bwMode="auto">
            <a:xfrm>
              <a:off x="4348163" y="3922714"/>
              <a:ext cx="1425575" cy="941388"/>
            </a:xfrm>
            <a:custGeom>
              <a:avLst/>
              <a:gdLst>
                <a:gd name="T0" fmla="*/ 63 w 898"/>
                <a:gd name="T1" fmla="*/ 66 h 593"/>
                <a:gd name="T2" fmla="*/ 0 w 898"/>
                <a:gd name="T3" fmla="*/ 593 h 593"/>
                <a:gd name="T4" fmla="*/ 792 w 898"/>
                <a:gd name="T5" fmla="*/ 560 h 593"/>
                <a:gd name="T6" fmla="*/ 701 w 898"/>
                <a:gd name="T7" fmla="*/ 301 h 593"/>
                <a:gd name="T8" fmla="*/ 548 w 898"/>
                <a:gd name="T9" fmla="*/ 202 h 593"/>
                <a:gd name="T10" fmla="*/ 897 w 898"/>
                <a:gd name="T11" fmla="*/ 208 h 593"/>
                <a:gd name="T12" fmla="*/ 898 w 898"/>
                <a:gd name="T13" fmla="*/ 63 h 593"/>
                <a:gd name="T14" fmla="*/ 758 w 898"/>
                <a:gd name="T15" fmla="*/ 33 h 593"/>
                <a:gd name="T16" fmla="*/ 474 w 898"/>
                <a:gd name="T17" fmla="*/ 10 h 593"/>
                <a:gd name="T18" fmla="*/ 261 w 898"/>
                <a:gd name="T19" fmla="*/ 0 h 593"/>
                <a:gd name="T20" fmla="*/ 56 w 898"/>
                <a:gd name="T21" fmla="*/ 67 h 593"/>
                <a:gd name="T22" fmla="*/ 63 w 898"/>
                <a:gd name="T23" fmla="*/ 6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8" h="593">
                  <a:moveTo>
                    <a:pt x="63" y="66"/>
                  </a:moveTo>
                  <a:lnTo>
                    <a:pt x="0" y="593"/>
                  </a:lnTo>
                  <a:lnTo>
                    <a:pt x="792" y="560"/>
                  </a:lnTo>
                  <a:lnTo>
                    <a:pt x="701" y="301"/>
                  </a:lnTo>
                  <a:lnTo>
                    <a:pt x="548" y="202"/>
                  </a:lnTo>
                  <a:lnTo>
                    <a:pt x="897" y="208"/>
                  </a:lnTo>
                  <a:lnTo>
                    <a:pt x="898" y="63"/>
                  </a:lnTo>
                  <a:lnTo>
                    <a:pt x="758" y="33"/>
                  </a:lnTo>
                  <a:lnTo>
                    <a:pt x="474" y="10"/>
                  </a:lnTo>
                  <a:lnTo>
                    <a:pt x="261" y="0"/>
                  </a:lnTo>
                  <a:lnTo>
                    <a:pt x="56" y="67"/>
                  </a:lnTo>
                  <a:lnTo>
                    <a:pt x="63" y="66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6" name="ïS1íḓè"/>
            <p:cNvSpPr/>
            <p:nvPr/>
          </p:nvSpPr>
          <p:spPr bwMode="auto">
            <a:xfrm>
              <a:off x="4348163" y="3922714"/>
              <a:ext cx="1425575" cy="941388"/>
            </a:xfrm>
            <a:custGeom>
              <a:avLst/>
              <a:gdLst>
                <a:gd name="T0" fmla="*/ 63 w 898"/>
                <a:gd name="T1" fmla="*/ 66 h 593"/>
                <a:gd name="T2" fmla="*/ 0 w 898"/>
                <a:gd name="T3" fmla="*/ 593 h 593"/>
                <a:gd name="T4" fmla="*/ 792 w 898"/>
                <a:gd name="T5" fmla="*/ 560 h 593"/>
                <a:gd name="T6" fmla="*/ 701 w 898"/>
                <a:gd name="T7" fmla="*/ 301 h 593"/>
                <a:gd name="T8" fmla="*/ 548 w 898"/>
                <a:gd name="T9" fmla="*/ 202 h 593"/>
                <a:gd name="T10" fmla="*/ 897 w 898"/>
                <a:gd name="T11" fmla="*/ 208 h 593"/>
                <a:gd name="T12" fmla="*/ 898 w 898"/>
                <a:gd name="T13" fmla="*/ 63 h 593"/>
                <a:gd name="T14" fmla="*/ 758 w 898"/>
                <a:gd name="T15" fmla="*/ 33 h 593"/>
                <a:gd name="T16" fmla="*/ 474 w 898"/>
                <a:gd name="T17" fmla="*/ 10 h 593"/>
                <a:gd name="T18" fmla="*/ 261 w 898"/>
                <a:gd name="T19" fmla="*/ 0 h 593"/>
                <a:gd name="T20" fmla="*/ 56 w 898"/>
                <a:gd name="T21" fmla="*/ 67 h 593"/>
                <a:gd name="T22" fmla="*/ 63 w 898"/>
                <a:gd name="T23" fmla="*/ 6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8" h="593">
                  <a:moveTo>
                    <a:pt x="63" y="66"/>
                  </a:moveTo>
                  <a:lnTo>
                    <a:pt x="0" y="593"/>
                  </a:lnTo>
                  <a:lnTo>
                    <a:pt x="792" y="560"/>
                  </a:lnTo>
                  <a:lnTo>
                    <a:pt x="701" y="301"/>
                  </a:lnTo>
                  <a:lnTo>
                    <a:pt x="548" y="202"/>
                  </a:lnTo>
                  <a:lnTo>
                    <a:pt x="897" y="208"/>
                  </a:lnTo>
                  <a:lnTo>
                    <a:pt x="898" y="63"/>
                  </a:lnTo>
                  <a:lnTo>
                    <a:pt x="758" y="33"/>
                  </a:lnTo>
                  <a:lnTo>
                    <a:pt x="474" y="10"/>
                  </a:lnTo>
                  <a:lnTo>
                    <a:pt x="261" y="0"/>
                  </a:lnTo>
                  <a:lnTo>
                    <a:pt x="56" y="67"/>
                  </a:lnTo>
                  <a:lnTo>
                    <a:pt x="63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7" name="iṧḷiḓè"/>
            <p:cNvSpPr/>
            <p:nvPr/>
          </p:nvSpPr>
          <p:spPr bwMode="auto">
            <a:xfrm>
              <a:off x="4459288" y="3989389"/>
              <a:ext cx="1314450" cy="268288"/>
            </a:xfrm>
            <a:custGeom>
              <a:avLst/>
              <a:gdLst>
                <a:gd name="T0" fmla="*/ 980 w 980"/>
                <a:gd name="T1" fmla="*/ 25 h 200"/>
                <a:gd name="T2" fmla="*/ 980 w 980"/>
                <a:gd name="T3" fmla="*/ 25 h 200"/>
                <a:gd name="T4" fmla="*/ 980 w 980"/>
                <a:gd name="T5" fmla="*/ 25 h 200"/>
                <a:gd name="T6" fmla="*/ 980 w 980"/>
                <a:gd name="T7" fmla="*/ 25 h 200"/>
                <a:gd name="T8" fmla="*/ 644 w 980"/>
                <a:gd name="T9" fmla="*/ 0 h 200"/>
                <a:gd name="T10" fmla="*/ 0 w 980"/>
                <a:gd name="T11" fmla="*/ 78 h 200"/>
                <a:gd name="T12" fmla="*/ 8 w 980"/>
                <a:gd name="T13" fmla="*/ 138 h 200"/>
                <a:gd name="T14" fmla="*/ 6 w 980"/>
                <a:gd name="T15" fmla="*/ 200 h 200"/>
                <a:gd name="T16" fmla="*/ 7 w 980"/>
                <a:gd name="T17" fmla="*/ 198 h 200"/>
                <a:gd name="T18" fmla="*/ 7 w 980"/>
                <a:gd name="T19" fmla="*/ 198 h 200"/>
                <a:gd name="T20" fmla="*/ 7 w 980"/>
                <a:gd name="T21" fmla="*/ 198 h 200"/>
                <a:gd name="T22" fmla="*/ 20 w 980"/>
                <a:gd name="T23" fmla="*/ 190 h 200"/>
                <a:gd name="T24" fmla="*/ 20 w 980"/>
                <a:gd name="T25" fmla="*/ 190 h 200"/>
                <a:gd name="T26" fmla="*/ 217 w 980"/>
                <a:gd name="T27" fmla="*/ 172 h 200"/>
                <a:gd name="T28" fmla="*/ 548 w 980"/>
                <a:gd name="T29" fmla="*/ 185 h 200"/>
                <a:gd name="T30" fmla="*/ 978 w 980"/>
                <a:gd name="T31" fmla="*/ 196 h 200"/>
                <a:gd name="T32" fmla="*/ 980 w 980"/>
                <a:gd name="T33" fmla="*/ 25 h 200"/>
                <a:gd name="T34" fmla="*/ 976 w 980"/>
                <a:gd name="T35" fmla="*/ 24 h 200"/>
                <a:gd name="T36" fmla="*/ 644 w 980"/>
                <a:gd name="T3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0" h="200">
                  <a:moveTo>
                    <a:pt x="980" y="25"/>
                  </a:moveTo>
                  <a:cubicBezTo>
                    <a:pt x="980" y="25"/>
                    <a:pt x="980" y="25"/>
                    <a:pt x="980" y="25"/>
                  </a:cubicBezTo>
                  <a:cubicBezTo>
                    <a:pt x="980" y="25"/>
                    <a:pt x="980" y="25"/>
                    <a:pt x="980" y="25"/>
                  </a:cubicBezTo>
                  <a:cubicBezTo>
                    <a:pt x="980" y="25"/>
                    <a:pt x="980" y="25"/>
                    <a:pt x="980" y="25"/>
                  </a:cubicBezTo>
                  <a:moveTo>
                    <a:pt x="644" y="0"/>
                  </a:moveTo>
                  <a:cubicBezTo>
                    <a:pt x="283" y="0"/>
                    <a:pt x="0" y="78"/>
                    <a:pt x="0" y="78"/>
                  </a:cubicBezTo>
                  <a:cubicBezTo>
                    <a:pt x="6" y="87"/>
                    <a:pt x="8" y="108"/>
                    <a:pt x="8" y="138"/>
                  </a:cubicBezTo>
                  <a:cubicBezTo>
                    <a:pt x="8" y="156"/>
                    <a:pt x="7" y="177"/>
                    <a:pt x="6" y="200"/>
                  </a:cubicBezTo>
                  <a:cubicBezTo>
                    <a:pt x="6" y="199"/>
                    <a:pt x="7" y="198"/>
                    <a:pt x="7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11" y="194"/>
                    <a:pt x="15" y="192"/>
                    <a:pt x="20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53" y="176"/>
                    <a:pt x="130" y="172"/>
                    <a:pt x="217" y="172"/>
                  </a:cubicBezTo>
                  <a:cubicBezTo>
                    <a:pt x="340" y="172"/>
                    <a:pt x="483" y="181"/>
                    <a:pt x="548" y="185"/>
                  </a:cubicBezTo>
                  <a:cubicBezTo>
                    <a:pt x="978" y="196"/>
                    <a:pt x="978" y="196"/>
                    <a:pt x="978" y="196"/>
                  </a:cubicBezTo>
                  <a:cubicBezTo>
                    <a:pt x="980" y="25"/>
                    <a:pt x="980" y="25"/>
                    <a:pt x="980" y="25"/>
                  </a:cubicBezTo>
                  <a:cubicBezTo>
                    <a:pt x="976" y="24"/>
                    <a:pt x="976" y="24"/>
                    <a:pt x="976" y="24"/>
                  </a:cubicBezTo>
                  <a:cubicBezTo>
                    <a:pt x="862" y="7"/>
                    <a:pt x="749" y="0"/>
                    <a:pt x="644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8" name="íṧḻîďe"/>
            <p:cNvSpPr/>
            <p:nvPr/>
          </p:nvSpPr>
          <p:spPr bwMode="auto">
            <a:xfrm>
              <a:off x="5643563" y="4498976"/>
              <a:ext cx="522288" cy="758825"/>
            </a:xfrm>
            <a:custGeom>
              <a:avLst/>
              <a:gdLst>
                <a:gd name="T0" fmla="*/ 390 w 390"/>
                <a:gd name="T1" fmla="*/ 270 h 566"/>
                <a:gd name="T2" fmla="*/ 195 w 390"/>
                <a:gd name="T3" fmla="*/ 551 h 566"/>
                <a:gd name="T4" fmla="*/ 0 w 390"/>
                <a:gd name="T5" fmla="*/ 270 h 566"/>
                <a:gd name="T6" fmla="*/ 195 w 390"/>
                <a:gd name="T7" fmla="*/ 0 h 566"/>
                <a:gd name="T8" fmla="*/ 390 w 390"/>
                <a:gd name="T9" fmla="*/ 27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566">
                  <a:moveTo>
                    <a:pt x="390" y="270"/>
                  </a:moveTo>
                  <a:cubicBezTo>
                    <a:pt x="390" y="425"/>
                    <a:pt x="338" y="566"/>
                    <a:pt x="195" y="551"/>
                  </a:cubicBezTo>
                  <a:cubicBezTo>
                    <a:pt x="15" y="547"/>
                    <a:pt x="0" y="425"/>
                    <a:pt x="0" y="270"/>
                  </a:cubicBezTo>
                  <a:cubicBezTo>
                    <a:pt x="0" y="115"/>
                    <a:pt x="88" y="0"/>
                    <a:pt x="195" y="0"/>
                  </a:cubicBezTo>
                  <a:cubicBezTo>
                    <a:pt x="302" y="0"/>
                    <a:pt x="390" y="115"/>
                    <a:pt x="390" y="270"/>
                  </a:cubicBezTo>
                </a:path>
              </a:pathLst>
            </a:cu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9" name="îṥliḍé"/>
            <p:cNvSpPr/>
            <p:nvPr/>
          </p:nvSpPr>
          <p:spPr bwMode="auto">
            <a:xfrm>
              <a:off x="6053138" y="5026026"/>
              <a:ext cx="96838" cy="173038"/>
            </a:xfrm>
            <a:custGeom>
              <a:avLst/>
              <a:gdLst>
                <a:gd name="T0" fmla="*/ 72 w 72"/>
                <a:gd name="T1" fmla="*/ 0 h 129"/>
                <a:gd name="T2" fmla="*/ 71 w 72"/>
                <a:gd name="T3" fmla="*/ 0 h 129"/>
                <a:gd name="T4" fmla="*/ 0 w 72"/>
                <a:gd name="T5" fmla="*/ 129 h 129"/>
                <a:gd name="T6" fmla="*/ 1 w 72"/>
                <a:gd name="T7" fmla="*/ 129 h 129"/>
                <a:gd name="T8" fmla="*/ 72 w 72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9"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58" y="55"/>
                    <a:pt x="35" y="101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36" y="101"/>
                    <a:pt x="59" y="55"/>
                    <a:pt x="7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0" name="íṩḷîḑé"/>
            <p:cNvSpPr/>
            <p:nvPr/>
          </p:nvSpPr>
          <p:spPr bwMode="auto">
            <a:xfrm>
              <a:off x="5924551" y="5199064"/>
              <a:ext cx="130175" cy="39688"/>
            </a:xfrm>
            <a:custGeom>
              <a:avLst/>
              <a:gdLst>
                <a:gd name="T0" fmla="*/ 96 w 97"/>
                <a:gd name="T1" fmla="*/ 0 h 30"/>
                <a:gd name="T2" fmla="*/ 6 w 97"/>
                <a:gd name="T3" fmla="*/ 30 h 30"/>
                <a:gd name="T4" fmla="*/ 0 w 97"/>
                <a:gd name="T5" fmla="*/ 30 h 30"/>
                <a:gd name="T6" fmla="*/ 0 w 97"/>
                <a:gd name="T7" fmla="*/ 30 h 30"/>
                <a:gd name="T8" fmla="*/ 7 w 97"/>
                <a:gd name="T9" fmla="*/ 30 h 30"/>
                <a:gd name="T10" fmla="*/ 97 w 97"/>
                <a:gd name="T11" fmla="*/ 0 h 30"/>
                <a:gd name="T12" fmla="*/ 96 w 9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0">
                  <a:moveTo>
                    <a:pt x="96" y="0"/>
                  </a:moveTo>
                  <a:cubicBezTo>
                    <a:pt x="72" y="19"/>
                    <a:pt x="42" y="30"/>
                    <a:pt x="6" y="30"/>
                  </a:cubicBezTo>
                  <a:cubicBezTo>
                    <a:pt x="4" y="30"/>
                    <a:pt x="2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5" y="30"/>
                    <a:pt x="7" y="30"/>
                  </a:cubicBezTo>
                  <a:cubicBezTo>
                    <a:pt x="43" y="30"/>
                    <a:pt x="73" y="19"/>
                    <a:pt x="97" y="0"/>
                  </a:cubicBezTo>
                  <a:cubicBezTo>
                    <a:pt x="97" y="0"/>
                    <a:pt x="96" y="0"/>
                    <a:pt x="96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1" name="íSḻíḓé"/>
            <p:cNvSpPr/>
            <p:nvPr/>
          </p:nvSpPr>
          <p:spPr bwMode="auto">
            <a:xfrm>
              <a:off x="5783263" y="5026026"/>
              <a:ext cx="365125" cy="212725"/>
            </a:xfrm>
            <a:custGeom>
              <a:avLst/>
              <a:gdLst>
                <a:gd name="T0" fmla="*/ 273 w 273"/>
                <a:gd name="T1" fmla="*/ 0 h 159"/>
                <a:gd name="T2" fmla="*/ 0 w 273"/>
                <a:gd name="T3" fmla="*/ 4 h 159"/>
                <a:gd name="T4" fmla="*/ 106 w 273"/>
                <a:gd name="T5" fmla="*/ 159 h 159"/>
                <a:gd name="T6" fmla="*/ 112 w 273"/>
                <a:gd name="T7" fmla="*/ 159 h 159"/>
                <a:gd name="T8" fmla="*/ 202 w 273"/>
                <a:gd name="T9" fmla="*/ 129 h 159"/>
                <a:gd name="T10" fmla="*/ 273 w 273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159">
                  <a:moveTo>
                    <a:pt x="27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78"/>
                    <a:pt x="36" y="134"/>
                    <a:pt x="106" y="159"/>
                  </a:cubicBezTo>
                  <a:cubicBezTo>
                    <a:pt x="108" y="159"/>
                    <a:pt x="110" y="159"/>
                    <a:pt x="112" y="159"/>
                  </a:cubicBezTo>
                  <a:cubicBezTo>
                    <a:pt x="148" y="159"/>
                    <a:pt x="178" y="148"/>
                    <a:pt x="202" y="129"/>
                  </a:cubicBezTo>
                  <a:cubicBezTo>
                    <a:pt x="237" y="101"/>
                    <a:pt x="260" y="55"/>
                    <a:pt x="273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2" name="íṣļïḍè"/>
            <p:cNvSpPr/>
            <p:nvPr/>
          </p:nvSpPr>
          <p:spPr bwMode="auto">
            <a:xfrm>
              <a:off x="6338888" y="4176714"/>
              <a:ext cx="1139825" cy="442913"/>
            </a:xfrm>
            <a:custGeom>
              <a:avLst/>
              <a:gdLst>
                <a:gd name="T0" fmla="*/ 46 w 718"/>
                <a:gd name="T1" fmla="*/ 226 h 279"/>
                <a:gd name="T2" fmla="*/ 0 w 718"/>
                <a:gd name="T3" fmla="*/ 279 h 279"/>
                <a:gd name="T4" fmla="*/ 83 w 718"/>
                <a:gd name="T5" fmla="*/ 265 h 279"/>
                <a:gd name="T6" fmla="*/ 146 w 718"/>
                <a:gd name="T7" fmla="*/ 207 h 279"/>
                <a:gd name="T8" fmla="*/ 202 w 718"/>
                <a:gd name="T9" fmla="*/ 96 h 279"/>
                <a:gd name="T10" fmla="*/ 280 w 718"/>
                <a:gd name="T11" fmla="*/ 48 h 279"/>
                <a:gd name="T12" fmla="*/ 473 w 718"/>
                <a:gd name="T13" fmla="*/ 74 h 279"/>
                <a:gd name="T14" fmla="*/ 652 w 718"/>
                <a:gd name="T15" fmla="*/ 81 h 279"/>
                <a:gd name="T16" fmla="*/ 718 w 718"/>
                <a:gd name="T17" fmla="*/ 22 h 279"/>
                <a:gd name="T18" fmla="*/ 644 w 718"/>
                <a:gd name="T19" fmla="*/ 12 h 279"/>
                <a:gd name="T20" fmla="*/ 570 w 718"/>
                <a:gd name="T21" fmla="*/ 11 h 279"/>
                <a:gd name="T22" fmla="*/ 383 w 718"/>
                <a:gd name="T23" fmla="*/ 6 h 279"/>
                <a:gd name="T24" fmla="*/ 160 w 718"/>
                <a:gd name="T25" fmla="*/ 0 h 279"/>
                <a:gd name="T26" fmla="*/ 115 w 718"/>
                <a:gd name="T27" fmla="*/ 122 h 279"/>
                <a:gd name="T28" fmla="*/ 80 w 718"/>
                <a:gd name="T29" fmla="*/ 206 h 279"/>
                <a:gd name="T30" fmla="*/ 46 w 718"/>
                <a:gd name="T31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8" h="279">
                  <a:moveTo>
                    <a:pt x="46" y="226"/>
                  </a:moveTo>
                  <a:lnTo>
                    <a:pt x="0" y="279"/>
                  </a:lnTo>
                  <a:lnTo>
                    <a:pt x="83" y="265"/>
                  </a:lnTo>
                  <a:lnTo>
                    <a:pt x="146" y="207"/>
                  </a:lnTo>
                  <a:lnTo>
                    <a:pt x="202" y="96"/>
                  </a:lnTo>
                  <a:lnTo>
                    <a:pt x="280" y="48"/>
                  </a:lnTo>
                  <a:lnTo>
                    <a:pt x="473" y="74"/>
                  </a:lnTo>
                  <a:lnTo>
                    <a:pt x="652" y="81"/>
                  </a:lnTo>
                  <a:lnTo>
                    <a:pt x="718" y="22"/>
                  </a:lnTo>
                  <a:lnTo>
                    <a:pt x="644" y="12"/>
                  </a:lnTo>
                  <a:lnTo>
                    <a:pt x="570" y="11"/>
                  </a:lnTo>
                  <a:lnTo>
                    <a:pt x="383" y="6"/>
                  </a:lnTo>
                  <a:lnTo>
                    <a:pt x="160" y="0"/>
                  </a:lnTo>
                  <a:lnTo>
                    <a:pt x="115" y="122"/>
                  </a:lnTo>
                  <a:lnTo>
                    <a:pt x="80" y="206"/>
                  </a:lnTo>
                  <a:lnTo>
                    <a:pt x="46" y="226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3" name="îṣḻîḋé"/>
            <p:cNvSpPr/>
            <p:nvPr/>
          </p:nvSpPr>
          <p:spPr bwMode="auto">
            <a:xfrm>
              <a:off x="6338888" y="4176714"/>
              <a:ext cx="1139825" cy="442913"/>
            </a:xfrm>
            <a:custGeom>
              <a:avLst/>
              <a:gdLst>
                <a:gd name="T0" fmla="*/ 46 w 718"/>
                <a:gd name="T1" fmla="*/ 226 h 279"/>
                <a:gd name="T2" fmla="*/ 0 w 718"/>
                <a:gd name="T3" fmla="*/ 279 h 279"/>
                <a:gd name="T4" fmla="*/ 83 w 718"/>
                <a:gd name="T5" fmla="*/ 265 h 279"/>
                <a:gd name="T6" fmla="*/ 146 w 718"/>
                <a:gd name="T7" fmla="*/ 207 h 279"/>
                <a:gd name="T8" fmla="*/ 202 w 718"/>
                <a:gd name="T9" fmla="*/ 96 h 279"/>
                <a:gd name="T10" fmla="*/ 280 w 718"/>
                <a:gd name="T11" fmla="*/ 48 h 279"/>
                <a:gd name="T12" fmla="*/ 473 w 718"/>
                <a:gd name="T13" fmla="*/ 74 h 279"/>
                <a:gd name="T14" fmla="*/ 652 w 718"/>
                <a:gd name="T15" fmla="*/ 81 h 279"/>
                <a:gd name="T16" fmla="*/ 718 w 718"/>
                <a:gd name="T17" fmla="*/ 22 h 279"/>
                <a:gd name="T18" fmla="*/ 644 w 718"/>
                <a:gd name="T19" fmla="*/ 12 h 279"/>
                <a:gd name="T20" fmla="*/ 570 w 718"/>
                <a:gd name="T21" fmla="*/ 11 h 279"/>
                <a:gd name="T22" fmla="*/ 383 w 718"/>
                <a:gd name="T23" fmla="*/ 6 h 279"/>
                <a:gd name="T24" fmla="*/ 160 w 718"/>
                <a:gd name="T25" fmla="*/ 0 h 279"/>
                <a:gd name="T26" fmla="*/ 115 w 718"/>
                <a:gd name="T27" fmla="*/ 122 h 279"/>
                <a:gd name="T28" fmla="*/ 80 w 718"/>
                <a:gd name="T29" fmla="*/ 206 h 279"/>
                <a:gd name="T30" fmla="*/ 46 w 718"/>
                <a:gd name="T31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8" h="279">
                  <a:moveTo>
                    <a:pt x="46" y="226"/>
                  </a:moveTo>
                  <a:lnTo>
                    <a:pt x="0" y="279"/>
                  </a:lnTo>
                  <a:lnTo>
                    <a:pt x="83" y="265"/>
                  </a:lnTo>
                  <a:lnTo>
                    <a:pt x="146" y="207"/>
                  </a:lnTo>
                  <a:lnTo>
                    <a:pt x="202" y="96"/>
                  </a:lnTo>
                  <a:lnTo>
                    <a:pt x="280" y="48"/>
                  </a:lnTo>
                  <a:lnTo>
                    <a:pt x="473" y="74"/>
                  </a:lnTo>
                  <a:lnTo>
                    <a:pt x="652" y="81"/>
                  </a:lnTo>
                  <a:lnTo>
                    <a:pt x="718" y="22"/>
                  </a:lnTo>
                  <a:lnTo>
                    <a:pt x="644" y="12"/>
                  </a:lnTo>
                  <a:lnTo>
                    <a:pt x="570" y="11"/>
                  </a:lnTo>
                  <a:lnTo>
                    <a:pt x="383" y="6"/>
                  </a:lnTo>
                  <a:lnTo>
                    <a:pt x="160" y="0"/>
                  </a:lnTo>
                  <a:lnTo>
                    <a:pt x="115" y="122"/>
                  </a:lnTo>
                  <a:lnTo>
                    <a:pt x="80" y="206"/>
                  </a:lnTo>
                  <a:lnTo>
                    <a:pt x="46" y="2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4" name="íš1ïḑê"/>
            <p:cNvSpPr/>
            <p:nvPr/>
          </p:nvSpPr>
          <p:spPr bwMode="auto">
            <a:xfrm>
              <a:off x="3463926" y="3114676"/>
              <a:ext cx="4049713" cy="1971675"/>
            </a:xfrm>
            <a:custGeom>
              <a:avLst/>
              <a:gdLst>
                <a:gd name="T0" fmla="*/ 2953 w 3016"/>
                <a:gd name="T1" fmla="*/ 1316 h 1470"/>
                <a:gd name="T2" fmla="*/ 2801 w 3016"/>
                <a:gd name="T3" fmla="*/ 1345 h 1470"/>
                <a:gd name="T4" fmla="*/ 2393 w 3016"/>
                <a:gd name="T5" fmla="*/ 1419 h 1470"/>
                <a:gd name="T6" fmla="*/ 1692 w 3016"/>
                <a:gd name="T7" fmla="*/ 1429 h 1470"/>
                <a:gd name="T8" fmla="*/ 1610 w 3016"/>
                <a:gd name="T9" fmla="*/ 1359 h 1470"/>
                <a:gd name="T10" fmla="*/ 1567 w 3016"/>
                <a:gd name="T11" fmla="*/ 1367 h 1470"/>
                <a:gd name="T12" fmla="*/ 1565 w 3016"/>
                <a:gd name="T13" fmla="*/ 1367 h 1470"/>
                <a:gd name="T14" fmla="*/ 988 w 3016"/>
                <a:gd name="T15" fmla="*/ 1470 h 1470"/>
                <a:gd name="T16" fmla="*/ 979 w 3016"/>
                <a:gd name="T17" fmla="*/ 1469 h 1470"/>
                <a:gd name="T18" fmla="*/ 821 w 3016"/>
                <a:gd name="T19" fmla="*/ 1446 h 1470"/>
                <a:gd name="T20" fmla="*/ 0 w 3016"/>
                <a:gd name="T21" fmla="*/ 1329 h 1470"/>
                <a:gd name="T22" fmla="*/ 9 w 3016"/>
                <a:gd name="T23" fmla="*/ 1210 h 1470"/>
                <a:gd name="T24" fmla="*/ 14 w 3016"/>
                <a:gd name="T25" fmla="*/ 1139 h 1470"/>
                <a:gd name="T26" fmla="*/ 26 w 3016"/>
                <a:gd name="T27" fmla="*/ 993 h 1470"/>
                <a:gd name="T28" fmla="*/ 34 w 3016"/>
                <a:gd name="T29" fmla="*/ 955 h 1470"/>
                <a:gd name="T30" fmla="*/ 107 w 3016"/>
                <a:gd name="T31" fmla="*/ 948 h 1470"/>
                <a:gd name="T32" fmla="*/ 141 w 3016"/>
                <a:gd name="T33" fmla="*/ 945 h 1470"/>
                <a:gd name="T34" fmla="*/ 674 w 3016"/>
                <a:gd name="T35" fmla="*/ 896 h 1470"/>
                <a:gd name="T36" fmla="*/ 744 w 3016"/>
                <a:gd name="T37" fmla="*/ 890 h 1470"/>
                <a:gd name="T38" fmla="*/ 783 w 3016"/>
                <a:gd name="T39" fmla="*/ 886 h 1470"/>
                <a:gd name="T40" fmla="*/ 1164 w 3016"/>
                <a:gd name="T41" fmla="*/ 834 h 1470"/>
                <a:gd name="T42" fmla="*/ 1719 w 3016"/>
                <a:gd name="T43" fmla="*/ 848 h 1470"/>
                <a:gd name="T44" fmla="*/ 1722 w 3016"/>
                <a:gd name="T45" fmla="*/ 676 h 1470"/>
                <a:gd name="T46" fmla="*/ 1941 w 3016"/>
                <a:gd name="T47" fmla="*/ 0 h 1470"/>
                <a:gd name="T48" fmla="*/ 1989 w 3016"/>
                <a:gd name="T49" fmla="*/ 41 h 1470"/>
                <a:gd name="T50" fmla="*/ 1801 w 3016"/>
                <a:gd name="T51" fmla="*/ 678 h 1470"/>
                <a:gd name="T52" fmla="*/ 1799 w 3016"/>
                <a:gd name="T53" fmla="*/ 1069 h 1470"/>
                <a:gd name="T54" fmla="*/ 2161 w 3016"/>
                <a:gd name="T55" fmla="*/ 1063 h 1470"/>
                <a:gd name="T56" fmla="*/ 2262 w 3016"/>
                <a:gd name="T57" fmla="*/ 1052 h 1470"/>
                <a:gd name="T58" fmla="*/ 2337 w 3016"/>
                <a:gd name="T59" fmla="*/ 814 h 1470"/>
                <a:gd name="T60" fmla="*/ 2990 w 3016"/>
                <a:gd name="T61" fmla="*/ 817 h 1470"/>
                <a:gd name="T62" fmla="*/ 2953 w 3016"/>
                <a:gd name="T63" fmla="*/ 1316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16" h="1470">
                  <a:moveTo>
                    <a:pt x="2953" y="1316"/>
                  </a:moveTo>
                  <a:cubicBezTo>
                    <a:pt x="2948" y="1322"/>
                    <a:pt x="2801" y="1345"/>
                    <a:pt x="2801" y="1345"/>
                  </a:cubicBezTo>
                  <a:cubicBezTo>
                    <a:pt x="2393" y="1419"/>
                    <a:pt x="2393" y="1419"/>
                    <a:pt x="2393" y="1419"/>
                  </a:cubicBezTo>
                  <a:cubicBezTo>
                    <a:pt x="1692" y="1429"/>
                    <a:pt x="1692" y="1429"/>
                    <a:pt x="1692" y="1429"/>
                  </a:cubicBezTo>
                  <a:cubicBezTo>
                    <a:pt x="1610" y="1359"/>
                    <a:pt x="1610" y="1359"/>
                    <a:pt x="1610" y="1359"/>
                  </a:cubicBezTo>
                  <a:cubicBezTo>
                    <a:pt x="1567" y="1367"/>
                    <a:pt x="1567" y="1367"/>
                    <a:pt x="1567" y="1367"/>
                  </a:cubicBezTo>
                  <a:cubicBezTo>
                    <a:pt x="1565" y="1367"/>
                    <a:pt x="1565" y="1367"/>
                    <a:pt x="1565" y="1367"/>
                  </a:cubicBezTo>
                  <a:cubicBezTo>
                    <a:pt x="988" y="1470"/>
                    <a:pt x="988" y="1470"/>
                    <a:pt x="988" y="1470"/>
                  </a:cubicBezTo>
                  <a:cubicBezTo>
                    <a:pt x="979" y="1469"/>
                    <a:pt x="979" y="1469"/>
                    <a:pt x="979" y="1469"/>
                  </a:cubicBezTo>
                  <a:cubicBezTo>
                    <a:pt x="821" y="1446"/>
                    <a:pt x="821" y="1446"/>
                    <a:pt x="821" y="1446"/>
                  </a:cubicBezTo>
                  <a:cubicBezTo>
                    <a:pt x="0" y="1329"/>
                    <a:pt x="0" y="1329"/>
                    <a:pt x="0" y="1329"/>
                  </a:cubicBezTo>
                  <a:cubicBezTo>
                    <a:pt x="9" y="1210"/>
                    <a:pt x="9" y="1210"/>
                    <a:pt x="9" y="1210"/>
                  </a:cubicBezTo>
                  <a:cubicBezTo>
                    <a:pt x="14" y="1139"/>
                    <a:pt x="14" y="1139"/>
                    <a:pt x="14" y="1139"/>
                  </a:cubicBezTo>
                  <a:cubicBezTo>
                    <a:pt x="26" y="993"/>
                    <a:pt x="26" y="993"/>
                    <a:pt x="26" y="993"/>
                  </a:cubicBezTo>
                  <a:cubicBezTo>
                    <a:pt x="34" y="955"/>
                    <a:pt x="34" y="955"/>
                    <a:pt x="34" y="955"/>
                  </a:cubicBezTo>
                  <a:cubicBezTo>
                    <a:pt x="107" y="948"/>
                    <a:pt x="107" y="948"/>
                    <a:pt x="107" y="948"/>
                  </a:cubicBezTo>
                  <a:cubicBezTo>
                    <a:pt x="141" y="945"/>
                    <a:pt x="141" y="945"/>
                    <a:pt x="141" y="945"/>
                  </a:cubicBezTo>
                  <a:cubicBezTo>
                    <a:pt x="674" y="896"/>
                    <a:pt x="674" y="896"/>
                    <a:pt x="674" y="896"/>
                  </a:cubicBezTo>
                  <a:cubicBezTo>
                    <a:pt x="744" y="890"/>
                    <a:pt x="744" y="890"/>
                    <a:pt x="744" y="890"/>
                  </a:cubicBezTo>
                  <a:cubicBezTo>
                    <a:pt x="783" y="886"/>
                    <a:pt x="783" y="886"/>
                    <a:pt x="783" y="886"/>
                  </a:cubicBezTo>
                  <a:cubicBezTo>
                    <a:pt x="1164" y="834"/>
                    <a:pt x="1164" y="834"/>
                    <a:pt x="1164" y="834"/>
                  </a:cubicBezTo>
                  <a:cubicBezTo>
                    <a:pt x="1719" y="848"/>
                    <a:pt x="1719" y="848"/>
                    <a:pt x="1719" y="848"/>
                  </a:cubicBezTo>
                  <a:cubicBezTo>
                    <a:pt x="1722" y="676"/>
                    <a:pt x="1722" y="676"/>
                    <a:pt x="1722" y="676"/>
                  </a:cubicBezTo>
                  <a:cubicBezTo>
                    <a:pt x="1941" y="0"/>
                    <a:pt x="1941" y="0"/>
                    <a:pt x="1941" y="0"/>
                  </a:cubicBezTo>
                  <a:cubicBezTo>
                    <a:pt x="1990" y="8"/>
                    <a:pt x="1989" y="41"/>
                    <a:pt x="1989" y="41"/>
                  </a:cubicBezTo>
                  <a:cubicBezTo>
                    <a:pt x="1801" y="678"/>
                    <a:pt x="1801" y="678"/>
                    <a:pt x="1801" y="678"/>
                  </a:cubicBezTo>
                  <a:cubicBezTo>
                    <a:pt x="1799" y="1069"/>
                    <a:pt x="1799" y="1069"/>
                    <a:pt x="1799" y="1069"/>
                  </a:cubicBezTo>
                  <a:cubicBezTo>
                    <a:pt x="2002" y="1089"/>
                    <a:pt x="2103" y="1076"/>
                    <a:pt x="2161" y="1063"/>
                  </a:cubicBezTo>
                  <a:cubicBezTo>
                    <a:pt x="2215" y="1050"/>
                    <a:pt x="2233" y="1038"/>
                    <a:pt x="2262" y="1052"/>
                  </a:cubicBezTo>
                  <a:cubicBezTo>
                    <a:pt x="2337" y="814"/>
                    <a:pt x="2337" y="814"/>
                    <a:pt x="2337" y="814"/>
                  </a:cubicBezTo>
                  <a:cubicBezTo>
                    <a:pt x="2990" y="817"/>
                    <a:pt x="2990" y="817"/>
                    <a:pt x="2990" y="817"/>
                  </a:cubicBezTo>
                  <a:cubicBezTo>
                    <a:pt x="3016" y="849"/>
                    <a:pt x="2953" y="1316"/>
                    <a:pt x="2953" y="1316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5" name="íšļíďe"/>
            <p:cNvSpPr/>
            <p:nvPr/>
          </p:nvSpPr>
          <p:spPr bwMode="auto">
            <a:xfrm>
              <a:off x="5251451" y="4403726"/>
              <a:ext cx="395288" cy="627063"/>
            </a:xfrm>
            <a:custGeom>
              <a:avLst/>
              <a:gdLst>
                <a:gd name="T0" fmla="*/ 0 w 249"/>
                <a:gd name="T1" fmla="*/ 0 h 395"/>
                <a:gd name="T2" fmla="*/ 176 w 249"/>
                <a:gd name="T3" fmla="*/ 376 h 395"/>
                <a:gd name="T4" fmla="*/ 235 w 249"/>
                <a:gd name="T5" fmla="*/ 395 h 395"/>
                <a:gd name="T6" fmla="*/ 249 w 249"/>
                <a:gd name="T7" fmla="*/ 334 h 395"/>
                <a:gd name="T8" fmla="*/ 183 w 249"/>
                <a:gd name="T9" fmla="*/ 125 h 395"/>
                <a:gd name="T10" fmla="*/ 115 w 249"/>
                <a:gd name="T11" fmla="*/ 4 h 395"/>
                <a:gd name="T12" fmla="*/ 0 w 249"/>
                <a:gd name="T1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95">
                  <a:moveTo>
                    <a:pt x="0" y="0"/>
                  </a:moveTo>
                  <a:lnTo>
                    <a:pt x="176" y="376"/>
                  </a:lnTo>
                  <a:lnTo>
                    <a:pt x="235" y="395"/>
                  </a:lnTo>
                  <a:lnTo>
                    <a:pt x="249" y="334"/>
                  </a:lnTo>
                  <a:lnTo>
                    <a:pt x="183" y="125"/>
                  </a:lnTo>
                  <a:lnTo>
                    <a:pt x="1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6" name="îṥliḓé"/>
            <p:cNvSpPr/>
            <p:nvPr/>
          </p:nvSpPr>
          <p:spPr bwMode="auto">
            <a:xfrm>
              <a:off x="5251451" y="4403726"/>
              <a:ext cx="395288" cy="627063"/>
            </a:xfrm>
            <a:custGeom>
              <a:avLst/>
              <a:gdLst>
                <a:gd name="T0" fmla="*/ 0 w 249"/>
                <a:gd name="T1" fmla="*/ 0 h 395"/>
                <a:gd name="T2" fmla="*/ 176 w 249"/>
                <a:gd name="T3" fmla="*/ 376 h 395"/>
                <a:gd name="T4" fmla="*/ 235 w 249"/>
                <a:gd name="T5" fmla="*/ 395 h 395"/>
                <a:gd name="T6" fmla="*/ 249 w 249"/>
                <a:gd name="T7" fmla="*/ 334 h 395"/>
                <a:gd name="T8" fmla="*/ 183 w 249"/>
                <a:gd name="T9" fmla="*/ 125 h 395"/>
                <a:gd name="T10" fmla="*/ 115 w 249"/>
                <a:gd name="T11" fmla="*/ 4 h 395"/>
                <a:gd name="T12" fmla="*/ 0 w 249"/>
                <a:gd name="T1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95">
                  <a:moveTo>
                    <a:pt x="0" y="0"/>
                  </a:moveTo>
                  <a:lnTo>
                    <a:pt x="176" y="376"/>
                  </a:lnTo>
                  <a:lnTo>
                    <a:pt x="235" y="395"/>
                  </a:lnTo>
                  <a:lnTo>
                    <a:pt x="249" y="334"/>
                  </a:lnTo>
                  <a:lnTo>
                    <a:pt x="183" y="125"/>
                  </a:lnTo>
                  <a:lnTo>
                    <a:pt x="115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7" name="îş1íḋè"/>
            <p:cNvSpPr/>
            <p:nvPr/>
          </p:nvSpPr>
          <p:spPr bwMode="auto">
            <a:xfrm>
              <a:off x="5264151" y="4432301"/>
              <a:ext cx="360363" cy="598488"/>
            </a:xfrm>
            <a:custGeom>
              <a:avLst/>
              <a:gdLst>
                <a:gd name="T0" fmla="*/ 0 w 268"/>
                <a:gd name="T1" fmla="*/ 0 h 446"/>
                <a:gd name="T2" fmla="*/ 48 w 268"/>
                <a:gd name="T3" fmla="*/ 101 h 446"/>
                <a:gd name="T4" fmla="*/ 232 w 268"/>
                <a:gd name="T5" fmla="*/ 435 h 446"/>
                <a:gd name="T6" fmla="*/ 268 w 268"/>
                <a:gd name="T7" fmla="*/ 446 h 446"/>
                <a:gd name="T8" fmla="*/ 268 w 268"/>
                <a:gd name="T9" fmla="*/ 446 h 446"/>
                <a:gd name="T10" fmla="*/ 107 w 268"/>
                <a:gd name="T11" fmla="*/ 11 h 446"/>
                <a:gd name="T12" fmla="*/ 0 w 268"/>
                <a:gd name="T1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446">
                  <a:moveTo>
                    <a:pt x="0" y="0"/>
                  </a:moveTo>
                  <a:cubicBezTo>
                    <a:pt x="48" y="101"/>
                    <a:pt x="48" y="101"/>
                    <a:pt x="48" y="101"/>
                  </a:cubicBezTo>
                  <a:cubicBezTo>
                    <a:pt x="150" y="169"/>
                    <a:pt x="222" y="292"/>
                    <a:pt x="232" y="435"/>
                  </a:cubicBez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268" y="446"/>
                    <a:pt x="268" y="446"/>
                  </a:cubicBezTo>
                  <a:cubicBezTo>
                    <a:pt x="207" y="178"/>
                    <a:pt x="107" y="11"/>
                    <a:pt x="107" y="11"/>
                  </a:cubicBezTo>
                  <a:cubicBezTo>
                    <a:pt x="96" y="6"/>
                    <a:pt x="54" y="2"/>
                    <a:pt x="0" y="0"/>
                  </a:cubicBezTo>
                </a:path>
              </a:pathLst>
            </a:custGeom>
            <a:solidFill>
              <a:srgbClr val="5C5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8" name="îŝ1îḑê"/>
            <p:cNvSpPr/>
            <p:nvPr/>
          </p:nvSpPr>
          <p:spPr bwMode="auto">
            <a:xfrm>
              <a:off x="4565651" y="4489451"/>
              <a:ext cx="1008063" cy="1143000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9" name="ïŝliḋê"/>
            <p:cNvSpPr/>
            <p:nvPr/>
          </p:nvSpPr>
          <p:spPr bwMode="auto">
            <a:xfrm>
              <a:off x="5246688" y="4524376"/>
              <a:ext cx="84138" cy="46038"/>
            </a:xfrm>
            <a:custGeom>
              <a:avLst/>
              <a:gdLst>
                <a:gd name="T0" fmla="*/ 3 w 62"/>
                <a:gd name="T1" fmla="*/ 0 h 34"/>
                <a:gd name="T2" fmla="*/ 0 w 62"/>
                <a:gd name="T3" fmla="*/ 1 h 34"/>
                <a:gd name="T4" fmla="*/ 62 w 62"/>
                <a:gd name="T5" fmla="*/ 34 h 34"/>
                <a:gd name="T6" fmla="*/ 61 w 62"/>
                <a:gd name="T7" fmla="*/ 32 h 34"/>
                <a:gd name="T8" fmla="*/ 3 w 6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4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2" y="10"/>
                    <a:pt x="42" y="21"/>
                    <a:pt x="62" y="34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42" y="20"/>
                    <a:pt x="23" y="9"/>
                    <a:pt x="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0" name="îṥľïdê"/>
            <p:cNvSpPr/>
            <p:nvPr/>
          </p:nvSpPr>
          <p:spPr bwMode="auto">
            <a:xfrm>
              <a:off x="5561013" y="5014914"/>
              <a:ext cx="15875" cy="179388"/>
            </a:xfrm>
            <a:custGeom>
              <a:avLst/>
              <a:gdLst>
                <a:gd name="T0" fmla="*/ 9 w 12"/>
                <a:gd name="T1" fmla="*/ 0 h 134"/>
                <a:gd name="T2" fmla="*/ 10 w 12"/>
                <a:gd name="T3" fmla="*/ 35 h 134"/>
                <a:gd name="T4" fmla="*/ 0 w 12"/>
                <a:gd name="T5" fmla="*/ 134 h 134"/>
                <a:gd name="T6" fmla="*/ 1 w 12"/>
                <a:gd name="T7" fmla="*/ 134 h 134"/>
                <a:gd name="T8" fmla="*/ 12 w 12"/>
                <a:gd name="T9" fmla="*/ 34 h 134"/>
                <a:gd name="T10" fmla="*/ 11 w 12"/>
                <a:gd name="T11" fmla="*/ 1 h 134"/>
                <a:gd name="T12" fmla="*/ 9 w 12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4">
                  <a:moveTo>
                    <a:pt x="9" y="0"/>
                  </a:moveTo>
                  <a:cubicBezTo>
                    <a:pt x="10" y="11"/>
                    <a:pt x="10" y="23"/>
                    <a:pt x="10" y="35"/>
                  </a:cubicBezTo>
                  <a:cubicBezTo>
                    <a:pt x="10" y="69"/>
                    <a:pt x="7" y="102"/>
                    <a:pt x="0" y="134"/>
                  </a:cubicBezTo>
                  <a:cubicBezTo>
                    <a:pt x="0" y="134"/>
                    <a:pt x="1" y="134"/>
                    <a:pt x="1" y="134"/>
                  </a:cubicBezTo>
                  <a:cubicBezTo>
                    <a:pt x="8" y="102"/>
                    <a:pt x="12" y="69"/>
                    <a:pt x="12" y="34"/>
                  </a:cubicBezTo>
                  <a:cubicBezTo>
                    <a:pt x="12" y="23"/>
                    <a:pt x="11" y="12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1" name="ïšļíḋê"/>
            <p:cNvSpPr/>
            <p:nvPr/>
          </p:nvSpPr>
          <p:spPr bwMode="auto">
            <a:xfrm>
              <a:off x="5226051" y="5194301"/>
              <a:ext cx="336550" cy="409575"/>
            </a:xfrm>
            <a:custGeom>
              <a:avLst/>
              <a:gdLst>
                <a:gd name="T0" fmla="*/ 250 w 251"/>
                <a:gd name="T1" fmla="*/ 0 h 306"/>
                <a:gd name="T2" fmla="*/ 0 w 251"/>
                <a:gd name="T3" fmla="*/ 306 h 306"/>
                <a:gd name="T4" fmla="*/ 251 w 251"/>
                <a:gd name="T5" fmla="*/ 0 h 306"/>
                <a:gd name="T6" fmla="*/ 250 w 251"/>
                <a:gd name="T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306">
                  <a:moveTo>
                    <a:pt x="250" y="0"/>
                  </a:moveTo>
                  <a:cubicBezTo>
                    <a:pt x="219" y="145"/>
                    <a:pt x="124" y="261"/>
                    <a:pt x="0" y="306"/>
                  </a:cubicBezTo>
                  <a:cubicBezTo>
                    <a:pt x="124" y="262"/>
                    <a:pt x="221" y="145"/>
                    <a:pt x="251" y="0"/>
                  </a:cubicBezTo>
                  <a:cubicBezTo>
                    <a:pt x="251" y="0"/>
                    <a:pt x="250" y="0"/>
                    <a:pt x="25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2" name="íṩḷiďè"/>
            <p:cNvSpPr/>
            <p:nvPr/>
          </p:nvSpPr>
          <p:spPr bwMode="auto">
            <a:xfrm>
              <a:off x="5329238" y="4567239"/>
              <a:ext cx="246063" cy="447675"/>
            </a:xfrm>
            <a:custGeom>
              <a:avLst/>
              <a:gdLst>
                <a:gd name="T0" fmla="*/ 0 w 184"/>
                <a:gd name="T1" fmla="*/ 0 h 334"/>
                <a:gd name="T2" fmla="*/ 1 w 184"/>
                <a:gd name="T3" fmla="*/ 2 h 334"/>
                <a:gd name="T4" fmla="*/ 182 w 184"/>
                <a:gd name="T5" fmla="*/ 333 h 334"/>
                <a:gd name="T6" fmla="*/ 184 w 184"/>
                <a:gd name="T7" fmla="*/ 334 h 334"/>
                <a:gd name="T8" fmla="*/ 0 w 184"/>
                <a:gd name="T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34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02" y="71"/>
                    <a:pt x="172" y="192"/>
                    <a:pt x="182" y="333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74" y="191"/>
                    <a:pt x="102" y="68"/>
                    <a:pt x="0" y="0"/>
                  </a:cubicBezTo>
                </a:path>
              </a:pathLst>
            </a:custGeom>
            <a:solidFill>
              <a:srgbClr val="534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3" name="îSļîḋê"/>
            <p:cNvSpPr/>
            <p:nvPr/>
          </p:nvSpPr>
          <p:spPr bwMode="auto">
            <a:xfrm>
              <a:off x="4778376" y="4525964"/>
              <a:ext cx="795338" cy="1103313"/>
            </a:xfrm>
            <a:custGeom>
              <a:avLst/>
              <a:gdLst>
                <a:gd name="T0" fmla="*/ 338 w 593"/>
                <a:gd name="T1" fmla="*/ 689 h 823"/>
                <a:gd name="T2" fmla="*/ 154 w 593"/>
                <a:gd name="T3" fmla="*/ 419 h 823"/>
                <a:gd name="T4" fmla="*/ 338 w 593"/>
                <a:gd name="T5" fmla="*/ 149 h 823"/>
                <a:gd name="T6" fmla="*/ 522 w 593"/>
                <a:gd name="T7" fmla="*/ 419 h 823"/>
                <a:gd name="T8" fmla="*/ 338 w 593"/>
                <a:gd name="T9" fmla="*/ 689 h 823"/>
                <a:gd name="T10" fmla="*/ 349 w 593"/>
                <a:gd name="T11" fmla="*/ 0 h 823"/>
                <a:gd name="T12" fmla="*/ 60 w 593"/>
                <a:gd name="T13" fmla="*/ 192 h 823"/>
                <a:gd name="T14" fmla="*/ 89 w 593"/>
                <a:gd name="T15" fmla="*/ 219 h 823"/>
                <a:gd name="T16" fmla="*/ 93 w 593"/>
                <a:gd name="T17" fmla="*/ 242 h 823"/>
                <a:gd name="T18" fmla="*/ 87 w 593"/>
                <a:gd name="T19" fmla="*/ 267 h 823"/>
                <a:gd name="T20" fmla="*/ 39 w 593"/>
                <a:gd name="T21" fmla="*/ 295 h 823"/>
                <a:gd name="T22" fmla="*/ 36 w 593"/>
                <a:gd name="T23" fmla="*/ 295 h 823"/>
                <a:gd name="T24" fmla="*/ 17 w 593"/>
                <a:gd name="T25" fmla="*/ 294 h 823"/>
                <a:gd name="T26" fmla="*/ 6 w 593"/>
                <a:gd name="T27" fmla="*/ 345 h 823"/>
                <a:gd name="T28" fmla="*/ 46 w 593"/>
                <a:gd name="T29" fmla="*/ 344 h 823"/>
                <a:gd name="T30" fmla="*/ 88 w 593"/>
                <a:gd name="T31" fmla="*/ 389 h 823"/>
                <a:gd name="T32" fmla="*/ 50 w 593"/>
                <a:gd name="T33" fmla="*/ 453 h 823"/>
                <a:gd name="T34" fmla="*/ 0 w 593"/>
                <a:gd name="T35" fmla="*/ 452 h 823"/>
                <a:gd name="T36" fmla="*/ 243 w 593"/>
                <a:gd name="T37" fmla="*/ 823 h 823"/>
                <a:gd name="T38" fmla="*/ 333 w 593"/>
                <a:gd name="T39" fmla="*/ 804 h 823"/>
                <a:gd name="T40" fmla="*/ 583 w 593"/>
                <a:gd name="T41" fmla="*/ 498 h 823"/>
                <a:gd name="T42" fmla="*/ 593 w 593"/>
                <a:gd name="T43" fmla="*/ 399 h 823"/>
                <a:gd name="T44" fmla="*/ 592 w 593"/>
                <a:gd name="T45" fmla="*/ 364 h 823"/>
                <a:gd name="T46" fmla="*/ 592 w 593"/>
                <a:gd name="T47" fmla="*/ 364 h 823"/>
                <a:gd name="T48" fmla="*/ 411 w 593"/>
                <a:gd name="T49" fmla="*/ 33 h 823"/>
                <a:gd name="T50" fmla="*/ 411 w 593"/>
                <a:gd name="T51" fmla="*/ 33 h 823"/>
                <a:gd name="T52" fmla="*/ 349 w 593"/>
                <a:gd name="T5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3" h="823">
                  <a:moveTo>
                    <a:pt x="338" y="689"/>
                  </a:moveTo>
                  <a:cubicBezTo>
                    <a:pt x="237" y="689"/>
                    <a:pt x="154" y="568"/>
                    <a:pt x="154" y="419"/>
                  </a:cubicBezTo>
                  <a:cubicBezTo>
                    <a:pt x="154" y="270"/>
                    <a:pt x="237" y="149"/>
                    <a:pt x="338" y="149"/>
                  </a:cubicBezTo>
                  <a:cubicBezTo>
                    <a:pt x="439" y="149"/>
                    <a:pt x="522" y="270"/>
                    <a:pt x="522" y="419"/>
                  </a:cubicBezTo>
                  <a:cubicBezTo>
                    <a:pt x="522" y="568"/>
                    <a:pt x="439" y="689"/>
                    <a:pt x="338" y="689"/>
                  </a:cubicBezTo>
                  <a:moveTo>
                    <a:pt x="349" y="0"/>
                  </a:moveTo>
                  <a:cubicBezTo>
                    <a:pt x="228" y="9"/>
                    <a:pt x="123" y="83"/>
                    <a:pt x="60" y="192"/>
                  </a:cubicBezTo>
                  <a:cubicBezTo>
                    <a:pt x="73" y="197"/>
                    <a:pt x="83" y="207"/>
                    <a:pt x="89" y="219"/>
                  </a:cubicBezTo>
                  <a:cubicBezTo>
                    <a:pt x="92" y="226"/>
                    <a:pt x="93" y="234"/>
                    <a:pt x="93" y="242"/>
                  </a:cubicBezTo>
                  <a:cubicBezTo>
                    <a:pt x="93" y="250"/>
                    <a:pt x="92" y="259"/>
                    <a:pt x="87" y="267"/>
                  </a:cubicBezTo>
                  <a:cubicBezTo>
                    <a:pt x="78" y="284"/>
                    <a:pt x="59" y="295"/>
                    <a:pt x="39" y="295"/>
                  </a:cubicBezTo>
                  <a:cubicBezTo>
                    <a:pt x="38" y="295"/>
                    <a:pt x="37" y="295"/>
                    <a:pt x="36" y="295"/>
                  </a:cubicBezTo>
                  <a:cubicBezTo>
                    <a:pt x="17" y="294"/>
                    <a:pt x="17" y="294"/>
                    <a:pt x="17" y="294"/>
                  </a:cubicBezTo>
                  <a:cubicBezTo>
                    <a:pt x="13" y="311"/>
                    <a:pt x="9" y="328"/>
                    <a:pt x="6" y="345"/>
                  </a:cubicBezTo>
                  <a:cubicBezTo>
                    <a:pt x="46" y="344"/>
                    <a:pt x="46" y="344"/>
                    <a:pt x="46" y="344"/>
                  </a:cubicBezTo>
                  <a:cubicBezTo>
                    <a:pt x="80" y="355"/>
                    <a:pt x="89" y="372"/>
                    <a:pt x="88" y="389"/>
                  </a:cubicBezTo>
                  <a:cubicBezTo>
                    <a:pt x="91" y="420"/>
                    <a:pt x="50" y="453"/>
                    <a:pt x="50" y="453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10" y="622"/>
                    <a:pt x="108" y="766"/>
                    <a:pt x="243" y="823"/>
                  </a:cubicBezTo>
                  <a:cubicBezTo>
                    <a:pt x="274" y="821"/>
                    <a:pt x="304" y="814"/>
                    <a:pt x="333" y="804"/>
                  </a:cubicBezTo>
                  <a:cubicBezTo>
                    <a:pt x="457" y="759"/>
                    <a:pt x="552" y="643"/>
                    <a:pt x="583" y="498"/>
                  </a:cubicBezTo>
                  <a:cubicBezTo>
                    <a:pt x="590" y="466"/>
                    <a:pt x="593" y="433"/>
                    <a:pt x="593" y="399"/>
                  </a:cubicBezTo>
                  <a:cubicBezTo>
                    <a:pt x="593" y="387"/>
                    <a:pt x="593" y="375"/>
                    <a:pt x="592" y="364"/>
                  </a:cubicBezTo>
                  <a:cubicBezTo>
                    <a:pt x="592" y="364"/>
                    <a:pt x="592" y="364"/>
                    <a:pt x="592" y="364"/>
                  </a:cubicBezTo>
                  <a:cubicBezTo>
                    <a:pt x="582" y="223"/>
                    <a:pt x="512" y="102"/>
                    <a:pt x="411" y="33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391" y="20"/>
                    <a:pt x="371" y="9"/>
                    <a:pt x="349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4" name="îṥlïḑè"/>
            <p:cNvSpPr/>
            <p:nvPr/>
          </p:nvSpPr>
          <p:spPr bwMode="auto">
            <a:xfrm>
              <a:off x="3270251" y="4062414"/>
              <a:ext cx="449263" cy="476250"/>
            </a:xfrm>
            <a:custGeom>
              <a:avLst/>
              <a:gdLst>
                <a:gd name="T0" fmla="*/ 334 w 334"/>
                <a:gd name="T1" fmla="*/ 0 h 356"/>
                <a:gd name="T2" fmla="*/ 316 w 334"/>
                <a:gd name="T3" fmla="*/ 88 h 356"/>
                <a:gd name="T4" fmla="*/ 259 w 334"/>
                <a:gd name="T5" fmla="*/ 356 h 356"/>
                <a:gd name="T6" fmla="*/ 14 w 334"/>
                <a:gd name="T7" fmla="*/ 332 h 356"/>
                <a:gd name="T8" fmla="*/ 38 w 334"/>
                <a:gd name="T9" fmla="*/ 270 h 356"/>
                <a:gd name="T10" fmla="*/ 96 w 334"/>
                <a:gd name="T11" fmla="*/ 70 h 356"/>
                <a:gd name="T12" fmla="*/ 113 w 334"/>
                <a:gd name="T13" fmla="*/ 58 h 356"/>
                <a:gd name="T14" fmla="*/ 334 w 334"/>
                <a:gd name="T1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356">
                  <a:moveTo>
                    <a:pt x="334" y="0"/>
                  </a:moveTo>
                  <a:cubicBezTo>
                    <a:pt x="316" y="88"/>
                    <a:pt x="316" y="88"/>
                    <a:pt x="316" y="88"/>
                  </a:cubicBezTo>
                  <a:cubicBezTo>
                    <a:pt x="259" y="356"/>
                    <a:pt x="259" y="356"/>
                    <a:pt x="259" y="356"/>
                  </a:cubicBezTo>
                  <a:cubicBezTo>
                    <a:pt x="14" y="332"/>
                    <a:pt x="14" y="332"/>
                    <a:pt x="14" y="332"/>
                  </a:cubicBezTo>
                  <a:cubicBezTo>
                    <a:pt x="14" y="332"/>
                    <a:pt x="0" y="287"/>
                    <a:pt x="38" y="270"/>
                  </a:cubicBezTo>
                  <a:cubicBezTo>
                    <a:pt x="38" y="270"/>
                    <a:pt x="50" y="118"/>
                    <a:pt x="96" y="70"/>
                  </a:cubicBezTo>
                  <a:cubicBezTo>
                    <a:pt x="100" y="64"/>
                    <a:pt x="107" y="60"/>
                    <a:pt x="113" y="58"/>
                  </a:cubicBezTo>
                  <a:cubicBezTo>
                    <a:pt x="334" y="0"/>
                    <a:pt x="334" y="0"/>
                    <a:pt x="334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5" name="iṡlíḑè"/>
            <p:cNvSpPr/>
            <p:nvPr/>
          </p:nvSpPr>
          <p:spPr bwMode="auto">
            <a:xfrm>
              <a:off x="3286126" y="4156076"/>
              <a:ext cx="331788" cy="382588"/>
            </a:xfrm>
            <a:custGeom>
              <a:avLst/>
              <a:gdLst>
                <a:gd name="T0" fmla="*/ 234 w 248"/>
                <a:gd name="T1" fmla="*/ 202 h 285"/>
                <a:gd name="T2" fmla="*/ 205 w 248"/>
                <a:gd name="T3" fmla="*/ 277 h 285"/>
                <a:gd name="T4" fmla="*/ 205 w 248"/>
                <a:gd name="T5" fmla="*/ 282 h 285"/>
                <a:gd name="T6" fmla="*/ 234 w 248"/>
                <a:gd name="T7" fmla="*/ 285 h 285"/>
                <a:gd name="T8" fmla="*/ 238 w 248"/>
                <a:gd name="T9" fmla="*/ 202 h 285"/>
                <a:gd name="T10" fmla="*/ 234 w 248"/>
                <a:gd name="T11" fmla="*/ 202 h 285"/>
                <a:gd name="T12" fmla="*/ 85 w 248"/>
                <a:gd name="T13" fmla="*/ 0 h 285"/>
                <a:gd name="T14" fmla="*/ 85 w 248"/>
                <a:gd name="T15" fmla="*/ 0 h 285"/>
                <a:gd name="T16" fmla="*/ 27 w 248"/>
                <a:gd name="T17" fmla="*/ 200 h 285"/>
                <a:gd name="T18" fmla="*/ 0 w 248"/>
                <a:gd name="T19" fmla="*/ 243 h 285"/>
                <a:gd name="T20" fmla="*/ 3 w 248"/>
                <a:gd name="T21" fmla="*/ 262 h 285"/>
                <a:gd name="T22" fmla="*/ 146 w 248"/>
                <a:gd name="T23" fmla="*/ 276 h 285"/>
                <a:gd name="T24" fmla="*/ 146 w 248"/>
                <a:gd name="T25" fmla="*/ 260 h 285"/>
                <a:gd name="T26" fmla="*/ 208 w 248"/>
                <a:gd name="T27" fmla="*/ 125 h 285"/>
                <a:gd name="T28" fmla="*/ 242 w 248"/>
                <a:gd name="T29" fmla="*/ 123 h 285"/>
                <a:gd name="T30" fmla="*/ 248 w 248"/>
                <a:gd name="T31" fmla="*/ 13 h 285"/>
                <a:gd name="T32" fmla="*/ 85 w 24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285">
                  <a:moveTo>
                    <a:pt x="234" y="202"/>
                  </a:moveTo>
                  <a:cubicBezTo>
                    <a:pt x="234" y="202"/>
                    <a:pt x="207" y="204"/>
                    <a:pt x="205" y="277"/>
                  </a:cubicBezTo>
                  <a:cubicBezTo>
                    <a:pt x="205" y="279"/>
                    <a:pt x="205" y="280"/>
                    <a:pt x="205" y="282"/>
                  </a:cubicBezTo>
                  <a:cubicBezTo>
                    <a:pt x="234" y="285"/>
                    <a:pt x="234" y="285"/>
                    <a:pt x="234" y="285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6" y="202"/>
                    <a:pt x="234" y="202"/>
                    <a:pt x="234" y="202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9" y="48"/>
                    <a:pt x="27" y="200"/>
                    <a:pt x="27" y="200"/>
                  </a:cubicBezTo>
                  <a:cubicBezTo>
                    <a:pt x="5" y="210"/>
                    <a:pt x="0" y="229"/>
                    <a:pt x="0" y="243"/>
                  </a:cubicBezTo>
                  <a:cubicBezTo>
                    <a:pt x="0" y="254"/>
                    <a:pt x="3" y="262"/>
                    <a:pt x="3" y="262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146" y="271"/>
                    <a:pt x="146" y="265"/>
                    <a:pt x="146" y="260"/>
                  </a:cubicBezTo>
                  <a:cubicBezTo>
                    <a:pt x="145" y="200"/>
                    <a:pt x="156" y="132"/>
                    <a:pt x="208" y="125"/>
                  </a:cubicBezTo>
                  <a:cubicBezTo>
                    <a:pt x="218" y="124"/>
                    <a:pt x="229" y="124"/>
                    <a:pt x="242" y="123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7B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6" name="iŝḷiḋè"/>
            <p:cNvSpPr/>
            <p:nvPr/>
          </p:nvSpPr>
          <p:spPr bwMode="auto">
            <a:xfrm>
              <a:off x="3592513" y="3824289"/>
              <a:ext cx="2181225" cy="993775"/>
            </a:xfrm>
            <a:custGeom>
              <a:avLst/>
              <a:gdLst>
                <a:gd name="T0" fmla="*/ 645 w 1625"/>
                <a:gd name="T1" fmla="*/ 201 h 741"/>
                <a:gd name="T2" fmla="*/ 600 w 1625"/>
                <a:gd name="T3" fmla="*/ 741 h 741"/>
                <a:gd name="T4" fmla="*/ 0 w 1625"/>
                <a:gd name="T5" fmla="*/ 642 h 741"/>
                <a:gd name="T6" fmla="*/ 21 w 1625"/>
                <a:gd name="T7" fmla="*/ 215 h 741"/>
                <a:gd name="T8" fmla="*/ 78 w 1625"/>
                <a:gd name="T9" fmla="*/ 130 h 741"/>
                <a:gd name="T10" fmla="*/ 777 w 1625"/>
                <a:gd name="T11" fmla="*/ 0 h 741"/>
                <a:gd name="T12" fmla="*/ 1625 w 1625"/>
                <a:gd name="T13" fmla="*/ 148 h 741"/>
                <a:gd name="T14" fmla="*/ 645 w 1625"/>
                <a:gd name="T15" fmla="*/ 2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5" h="741">
                  <a:moveTo>
                    <a:pt x="645" y="201"/>
                  </a:moveTo>
                  <a:cubicBezTo>
                    <a:pt x="677" y="254"/>
                    <a:pt x="600" y="741"/>
                    <a:pt x="600" y="741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33" y="139"/>
                    <a:pt x="78" y="130"/>
                    <a:pt x="78" y="130"/>
                  </a:cubicBezTo>
                  <a:cubicBezTo>
                    <a:pt x="290" y="23"/>
                    <a:pt x="777" y="0"/>
                    <a:pt x="777" y="0"/>
                  </a:cubicBezTo>
                  <a:cubicBezTo>
                    <a:pt x="1221" y="17"/>
                    <a:pt x="1625" y="148"/>
                    <a:pt x="1625" y="148"/>
                  </a:cubicBezTo>
                  <a:cubicBezTo>
                    <a:pt x="1121" y="70"/>
                    <a:pt x="645" y="201"/>
                    <a:pt x="645" y="201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7" name="î$ľíḍe"/>
            <p:cNvSpPr/>
            <p:nvPr/>
          </p:nvSpPr>
          <p:spPr bwMode="auto">
            <a:xfrm>
              <a:off x="3594101" y="3987801"/>
              <a:ext cx="874713" cy="787400"/>
            </a:xfrm>
            <a:custGeom>
              <a:avLst/>
              <a:gdLst>
                <a:gd name="T0" fmla="*/ 8 w 652"/>
                <a:gd name="T1" fmla="*/ 327 h 587"/>
                <a:gd name="T2" fmla="*/ 0 w 652"/>
                <a:gd name="T3" fmla="*/ 500 h 587"/>
                <a:gd name="T4" fmla="*/ 34 w 652"/>
                <a:gd name="T5" fmla="*/ 505 h 587"/>
                <a:gd name="T6" fmla="*/ 42 w 652"/>
                <a:gd name="T7" fmla="*/ 331 h 587"/>
                <a:gd name="T8" fmla="*/ 8 w 652"/>
                <a:gd name="T9" fmla="*/ 327 h 587"/>
                <a:gd name="T10" fmla="*/ 258 w 652"/>
                <a:gd name="T11" fmla="*/ 0 h 587"/>
                <a:gd name="T12" fmla="*/ 77 w 652"/>
                <a:gd name="T13" fmla="*/ 8 h 587"/>
                <a:gd name="T14" fmla="*/ 77 w 652"/>
                <a:gd name="T15" fmla="*/ 8 h 587"/>
                <a:gd name="T16" fmla="*/ 20 w 652"/>
                <a:gd name="T17" fmla="*/ 93 h 587"/>
                <a:gd name="T18" fmla="*/ 12 w 652"/>
                <a:gd name="T19" fmla="*/ 248 h 587"/>
                <a:gd name="T20" fmla="*/ 34 w 652"/>
                <a:gd name="T21" fmla="*/ 248 h 587"/>
                <a:gd name="T22" fmla="*/ 46 w 652"/>
                <a:gd name="T23" fmla="*/ 248 h 587"/>
                <a:gd name="T24" fmla="*/ 51 w 652"/>
                <a:gd name="T25" fmla="*/ 142 h 587"/>
                <a:gd name="T26" fmla="*/ 99 w 652"/>
                <a:gd name="T27" fmla="*/ 69 h 587"/>
                <a:gd name="T28" fmla="*/ 250 w 652"/>
                <a:gd name="T29" fmla="*/ 63 h 587"/>
                <a:gd name="T30" fmla="*/ 573 w 652"/>
                <a:gd name="T31" fmla="*/ 130 h 587"/>
                <a:gd name="T32" fmla="*/ 538 w 652"/>
                <a:gd name="T33" fmla="*/ 577 h 587"/>
                <a:gd name="T34" fmla="*/ 604 w 652"/>
                <a:gd name="T35" fmla="*/ 587 h 587"/>
                <a:gd name="T36" fmla="*/ 604 w 652"/>
                <a:gd name="T37" fmla="*/ 587 h 587"/>
                <a:gd name="T38" fmla="*/ 619 w 652"/>
                <a:gd name="T39" fmla="*/ 487 h 587"/>
                <a:gd name="T40" fmla="*/ 603 w 652"/>
                <a:gd name="T41" fmla="*/ 482 h 587"/>
                <a:gd name="T42" fmla="*/ 566 w 652"/>
                <a:gd name="T43" fmla="*/ 451 h 587"/>
                <a:gd name="T44" fmla="*/ 568 w 652"/>
                <a:gd name="T45" fmla="*/ 442 h 587"/>
                <a:gd name="T46" fmla="*/ 588 w 652"/>
                <a:gd name="T47" fmla="*/ 418 h 587"/>
                <a:gd name="T48" fmla="*/ 590 w 652"/>
                <a:gd name="T49" fmla="*/ 413 h 587"/>
                <a:gd name="T50" fmla="*/ 605 w 652"/>
                <a:gd name="T51" fmla="*/ 330 h 587"/>
                <a:gd name="T52" fmla="*/ 646 w 652"/>
                <a:gd name="T53" fmla="*/ 207 h 587"/>
                <a:gd name="T54" fmla="*/ 646 w 652"/>
                <a:gd name="T55" fmla="*/ 207 h 587"/>
                <a:gd name="T56" fmla="*/ 646 w 652"/>
                <a:gd name="T57" fmla="*/ 207 h 587"/>
                <a:gd name="T58" fmla="*/ 650 w 652"/>
                <a:gd name="T59" fmla="*/ 201 h 587"/>
                <a:gd name="T60" fmla="*/ 652 w 652"/>
                <a:gd name="T61" fmla="*/ 139 h 587"/>
                <a:gd name="T62" fmla="*/ 644 w 652"/>
                <a:gd name="T63" fmla="*/ 79 h 587"/>
                <a:gd name="T64" fmla="*/ 644 w 652"/>
                <a:gd name="T65" fmla="*/ 79 h 587"/>
                <a:gd name="T66" fmla="*/ 644 w 652"/>
                <a:gd name="T67" fmla="*/ 79 h 587"/>
                <a:gd name="T68" fmla="*/ 258 w 652"/>
                <a:gd name="T6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2" h="587">
                  <a:moveTo>
                    <a:pt x="8" y="327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34" y="505"/>
                    <a:pt x="34" y="505"/>
                    <a:pt x="34" y="505"/>
                  </a:cubicBezTo>
                  <a:cubicBezTo>
                    <a:pt x="42" y="331"/>
                    <a:pt x="42" y="331"/>
                    <a:pt x="42" y="331"/>
                  </a:cubicBezTo>
                  <a:cubicBezTo>
                    <a:pt x="26" y="329"/>
                    <a:pt x="14" y="328"/>
                    <a:pt x="8" y="327"/>
                  </a:cubicBezTo>
                  <a:moveTo>
                    <a:pt x="258" y="0"/>
                  </a:moveTo>
                  <a:cubicBezTo>
                    <a:pt x="157" y="0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32" y="17"/>
                    <a:pt x="20" y="93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9" y="248"/>
                    <a:pt x="27" y="248"/>
                    <a:pt x="34" y="248"/>
                  </a:cubicBezTo>
                  <a:cubicBezTo>
                    <a:pt x="38" y="248"/>
                    <a:pt x="42" y="248"/>
                    <a:pt x="46" y="248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62" y="77"/>
                    <a:pt x="99" y="69"/>
                    <a:pt x="99" y="69"/>
                  </a:cubicBezTo>
                  <a:cubicBezTo>
                    <a:pt x="99" y="69"/>
                    <a:pt x="166" y="63"/>
                    <a:pt x="250" y="63"/>
                  </a:cubicBezTo>
                  <a:cubicBezTo>
                    <a:pt x="364" y="63"/>
                    <a:pt x="511" y="75"/>
                    <a:pt x="573" y="130"/>
                  </a:cubicBezTo>
                  <a:cubicBezTo>
                    <a:pt x="597" y="170"/>
                    <a:pt x="549" y="503"/>
                    <a:pt x="538" y="577"/>
                  </a:cubicBezTo>
                  <a:cubicBezTo>
                    <a:pt x="604" y="587"/>
                    <a:pt x="604" y="587"/>
                    <a:pt x="604" y="587"/>
                  </a:cubicBezTo>
                  <a:cubicBezTo>
                    <a:pt x="604" y="587"/>
                    <a:pt x="604" y="587"/>
                    <a:pt x="604" y="587"/>
                  </a:cubicBezTo>
                  <a:cubicBezTo>
                    <a:pt x="608" y="563"/>
                    <a:pt x="613" y="528"/>
                    <a:pt x="619" y="487"/>
                  </a:cubicBezTo>
                  <a:cubicBezTo>
                    <a:pt x="613" y="485"/>
                    <a:pt x="607" y="484"/>
                    <a:pt x="603" y="482"/>
                  </a:cubicBezTo>
                  <a:cubicBezTo>
                    <a:pt x="575" y="473"/>
                    <a:pt x="566" y="462"/>
                    <a:pt x="566" y="451"/>
                  </a:cubicBezTo>
                  <a:cubicBezTo>
                    <a:pt x="566" y="448"/>
                    <a:pt x="567" y="445"/>
                    <a:pt x="568" y="442"/>
                  </a:cubicBezTo>
                  <a:cubicBezTo>
                    <a:pt x="574" y="428"/>
                    <a:pt x="588" y="418"/>
                    <a:pt x="588" y="418"/>
                  </a:cubicBezTo>
                  <a:cubicBezTo>
                    <a:pt x="588" y="418"/>
                    <a:pt x="589" y="417"/>
                    <a:pt x="590" y="413"/>
                  </a:cubicBezTo>
                  <a:cubicBezTo>
                    <a:pt x="593" y="405"/>
                    <a:pt x="600" y="383"/>
                    <a:pt x="605" y="330"/>
                  </a:cubicBezTo>
                  <a:cubicBezTo>
                    <a:pt x="609" y="287"/>
                    <a:pt x="623" y="245"/>
                    <a:pt x="646" y="207"/>
                  </a:cubicBezTo>
                  <a:cubicBezTo>
                    <a:pt x="646" y="207"/>
                    <a:pt x="646" y="207"/>
                    <a:pt x="646" y="207"/>
                  </a:cubicBezTo>
                  <a:cubicBezTo>
                    <a:pt x="646" y="207"/>
                    <a:pt x="646" y="207"/>
                    <a:pt x="646" y="207"/>
                  </a:cubicBezTo>
                  <a:cubicBezTo>
                    <a:pt x="647" y="205"/>
                    <a:pt x="649" y="203"/>
                    <a:pt x="650" y="201"/>
                  </a:cubicBezTo>
                  <a:cubicBezTo>
                    <a:pt x="651" y="178"/>
                    <a:pt x="652" y="157"/>
                    <a:pt x="652" y="139"/>
                  </a:cubicBezTo>
                  <a:cubicBezTo>
                    <a:pt x="652" y="109"/>
                    <a:pt x="650" y="88"/>
                    <a:pt x="644" y="79"/>
                  </a:cubicBezTo>
                  <a:cubicBezTo>
                    <a:pt x="644" y="79"/>
                    <a:pt x="644" y="79"/>
                    <a:pt x="644" y="79"/>
                  </a:cubicBezTo>
                  <a:cubicBezTo>
                    <a:pt x="644" y="79"/>
                    <a:pt x="644" y="79"/>
                    <a:pt x="644" y="79"/>
                  </a:cubicBezTo>
                  <a:cubicBezTo>
                    <a:pt x="570" y="14"/>
                    <a:pt x="394" y="0"/>
                    <a:pt x="258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8" name="iṣḷïḑe"/>
            <p:cNvSpPr/>
            <p:nvPr/>
          </p:nvSpPr>
          <p:spPr bwMode="auto">
            <a:xfrm>
              <a:off x="3638551" y="4033839"/>
              <a:ext cx="760413" cy="747713"/>
            </a:xfrm>
            <a:custGeom>
              <a:avLst/>
              <a:gdLst>
                <a:gd name="T0" fmla="*/ 503 w 567"/>
                <a:gd name="T1" fmla="*/ 557 h 557"/>
                <a:gd name="T2" fmla="*/ 0 w 567"/>
                <a:gd name="T3" fmla="*/ 473 h 557"/>
                <a:gd name="T4" fmla="*/ 18 w 567"/>
                <a:gd name="T5" fmla="*/ 108 h 557"/>
                <a:gd name="T6" fmla="*/ 66 w 567"/>
                <a:gd name="T7" fmla="*/ 35 h 557"/>
                <a:gd name="T8" fmla="*/ 540 w 567"/>
                <a:gd name="T9" fmla="*/ 96 h 557"/>
                <a:gd name="T10" fmla="*/ 503 w 567"/>
                <a:gd name="T11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" h="557">
                  <a:moveTo>
                    <a:pt x="503" y="557"/>
                  </a:moveTo>
                  <a:cubicBezTo>
                    <a:pt x="0" y="473"/>
                    <a:pt x="0" y="473"/>
                    <a:pt x="0" y="473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9" y="43"/>
                    <a:pt x="66" y="35"/>
                    <a:pt x="66" y="35"/>
                  </a:cubicBezTo>
                  <a:cubicBezTo>
                    <a:pt x="66" y="35"/>
                    <a:pt x="433" y="0"/>
                    <a:pt x="540" y="96"/>
                  </a:cubicBezTo>
                  <a:cubicBezTo>
                    <a:pt x="567" y="141"/>
                    <a:pt x="503" y="557"/>
                    <a:pt x="503" y="557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9" name="išlîḋé"/>
            <p:cNvSpPr/>
            <p:nvPr/>
          </p:nvSpPr>
          <p:spPr bwMode="auto">
            <a:xfrm>
              <a:off x="4165601" y="4211639"/>
              <a:ext cx="184150" cy="336550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0" name="î$ľíḋê"/>
            <p:cNvSpPr/>
            <p:nvPr/>
          </p:nvSpPr>
          <p:spPr bwMode="auto">
            <a:xfrm>
              <a:off x="4165601" y="4206876"/>
              <a:ext cx="184150" cy="334963"/>
            </a:xfrm>
            <a:prstGeom prst="ellipse">
              <a:avLst/>
            </a:pr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1" name="îšḻîdè"/>
            <p:cNvSpPr/>
            <p:nvPr/>
          </p:nvSpPr>
          <p:spPr bwMode="auto">
            <a:xfrm>
              <a:off x="4232276" y="4251326"/>
              <a:ext cx="80963" cy="149225"/>
            </a:xfrm>
            <a:custGeom>
              <a:avLst/>
              <a:gdLst>
                <a:gd name="T0" fmla="*/ 28 w 60"/>
                <a:gd name="T1" fmla="*/ 0 h 112"/>
                <a:gd name="T2" fmla="*/ 15 w 60"/>
                <a:gd name="T3" fmla="*/ 41 h 112"/>
                <a:gd name="T4" fmla="*/ 32 w 60"/>
                <a:gd name="T5" fmla="*/ 98 h 112"/>
                <a:gd name="T6" fmla="*/ 59 w 60"/>
                <a:gd name="T7" fmla="*/ 64 h 112"/>
                <a:gd name="T8" fmla="*/ 28 w 6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2">
                  <a:moveTo>
                    <a:pt x="28" y="0"/>
                  </a:moveTo>
                  <a:cubicBezTo>
                    <a:pt x="28" y="0"/>
                    <a:pt x="0" y="4"/>
                    <a:pt x="15" y="41"/>
                  </a:cubicBezTo>
                  <a:cubicBezTo>
                    <a:pt x="29" y="79"/>
                    <a:pt x="32" y="98"/>
                    <a:pt x="32" y="98"/>
                  </a:cubicBezTo>
                  <a:cubicBezTo>
                    <a:pt x="32" y="98"/>
                    <a:pt x="60" y="112"/>
                    <a:pt x="59" y="64"/>
                  </a:cubicBezTo>
                  <a:cubicBezTo>
                    <a:pt x="58" y="1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2" name="îṡḷiďe"/>
            <p:cNvSpPr/>
            <p:nvPr/>
          </p:nvSpPr>
          <p:spPr bwMode="auto">
            <a:xfrm>
              <a:off x="3676651" y="4310064"/>
              <a:ext cx="173038" cy="160338"/>
            </a:xfrm>
            <a:custGeom>
              <a:avLst/>
              <a:gdLst>
                <a:gd name="T0" fmla="*/ 26 w 128"/>
                <a:gd name="T1" fmla="*/ 96 h 119"/>
                <a:gd name="T2" fmla="*/ 64 w 128"/>
                <a:gd name="T3" fmla="*/ 119 h 119"/>
                <a:gd name="T4" fmla="*/ 95 w 128"/>
                <a:gd name="T5" fmla="*/ 104 h 119"/>
                <a:gd name="T6" fmla="*/ 92 w 128"/>
                <a:gd name="T7" fmla="*/ 103 h 119"/>
                <a:gd name="T8" fmla="*/ 64 w 128"/>
                <a:gd name="T9" fmla="*/ 115 h 119"/>
                <a:gd name="T10" fmla="*/ 29 w 128"/>
                <a:gd name="T11" fmla="*/ 96 h 119"/>
                <a:gd name="T12" fmla="*/ 26 w 128"/>
                <a:gd name="T13" fmla="*/ 96 h 119"/>
                <a:gd name="T14" fmla="*/ 0 w 128"/>
                <a:gd name="T15" fmla="*/ 0 h 119"/>
                <a:gd name="T16" fmla="*/ 0 w 128"/>
                <a:gd name="T17" fmla="*/ 2 h 119"/>
                <a:gd name="T18" fmla="*/ 0 w 128"/>
                <a:gd name="T19" fmla="*/ 8 h 119"/>
                <a:gd name="T20" fmla="*/ 0 w 128"/>
                <a:gd name="T21" fmla="*/ 8 h 119"/>
                <a:gd name="T22" fmla="*/ 0 w 128"/>
                <a:gd name="T23" fmla="*/ 0 h 119"/>
                <a:gd name="T24" fmla="*/ 128 w 128"/>
                <a:gd name="T25" fmla="*/ 0 h 119"/>
                <a:gd name="T26" fmla="*/ 127 w 128"/>
                <a:gd name="T27" fmla="*/ 19 h 119"/>
                <a:gd name="T28" fmla="*/ 127 w 128"/>
                <a:gd name="T29" fmla="*/ 19 h 119"/>
                <a:gd name="T30" fmla="*/ 128 w 128"/>
                <a:gd name="T31" fmla="*/ 2 h 119"/>
                <a:gd name="T32" fmla="*/ 128 w 128"/>
                <a:gd name="T3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19">
                  <a:moveTo>
                    <a:pt x="26" y="96"/>
                  </a:moveTo>
                  <a:cubicBezTo>
                    <a:pt x="36" y="110"/>
                    <a:pt x="50" y="119"/>
                    <a:pt x="64" y="119"/>
                  </a:cubicBezTo>
                  <a:cubicBezTo>
                    <a:pt x="75" y="119"/>
                    <a:pt x="86" y="113"/>
                    <a:pt x="95" y="104"/>
                  </a:cubicBezTo>
                  <a:cubicBezTo>
                    <a:pt x="94" y="104"/>
                    <a:pt x="93" y="104"/>
                    <a:pt x="92" y="103"/>
                  </a:cubicBezTo>
                  <a:cubicBezTo>
                    <a:pt x="84" y="111"/>
                    <a:pt x="74" y="115"/>
                    <a:pt x="64" y="115"/>
                  </a:cubicBezTo>
                  <a:cubicBezTo>
                    <a:pt x="51" y="115"/>
                    <a:pt x="39" y="108"/>
                    <a:pt x="29" y="96"/>
                  </a:cubicBezTo>
                  <a:cubicBezTo>
                    <a:pt x="28" y="96"/>
                    <a:pt x="27" y="96"/>
                    <a:pt x="26" y="96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moveTo>
                    <a:pt x="128" y="0"/>
                  </a:moveTo>
                  <a:cubicBezTo>
                    <a:pt x="128" y="7"/>
                    <a:pt x="128" y="13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8" y="14"/>
                    <a:pt x="128" y="8"/>
                    <a:pt x="128" y="2"/>
                  </a:cubicBezTo>
                  <a:cubicBezTo>
                    <a:pt x="128" y="1"/>
                    <a:pt x="128" y="1"/>
                    <a:pt x="128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3" name="íṡ1iḓê"/>
            <p:cNvSpPr/>
            <p:nvPr/>
          </p:nvSpPr>
          <p:spPr bwMode="auto">
            <a:xfrm>
              <a:off x="3676651" y="4151314"/>
              <a:ext cx="173038" cy="312738"/>
            </a:xfrm>
            <a:prstGeom prst="ellipse">
              <a:avLst/>
            </a:pr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4" name="î$ḷiḋé"/>
            <p:cNvSpPr/>
            <p:nvPr/>
          </p:nvSpPr>
          <p:spPr bwMode="auto">
            <a:xfrm>
              <a:off x="3738563" y="4184651"/>
              <a:ext cx="77788" cy="150813"/>
            </a:xfrm>
            <a:custGeom>
              <a:avLst/>
              <a:gdLst>
                <a:gd name="T0" fmla="*/ 28 w 59"/>
                <a:gd name="T1" fmla="*/ 0 h 113"/>
                <a:gd name="T2" fmla="*/ 14 w 59"/>
                <a:gd name="T3" fmla="*/ 42 h 113"/>
                <a:gd name="T4" fmla="*/ 31 w 59"/>
                <a:gd name="T5" fmla="*/ 98 h 113"/>
                <a:gd name="T6" fmla="*/ 58 w 59"/>
                <a:gd name="T7" fmla="*/ 64 h 113"/>
                <a:gd name="T8" fmla="*/ 28 w 5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3">
                  <a:moveTo>
                    <a:pt x="28" y="0"/>
                  </a:moveTo>
                  <a:cubicBezTo>
                    <a:pt x="28" y="0"/>
                    <a:pt x="0" y="5"/>
                    <a:pt x="14" y="42"/>
                  </a:cubicBezTo>
                  <a:cubicBezTo>
                    <a:pt x="29" y="79"/>
                    <a:pt x="31" y="98"/>
                    <a:pt x="31" y="98"/>
                  </a:cubicBezTo>
                  <a:cubicBezTo>
                    <a:pt x="31" y="98"/>
                    <a:pt x="59" y="113"/>
                    <a:pt x="58" y="64"/>
                  </a:cubicBezTo>
                  <a:cubicBezTo>
                    <a:pt x="57" y="1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5" name="iṥľiḑe"/>
            <p:cNvSpPr/>
            <p:nvPr/>
          </p:nvSpPr>
          <p:spPr bwMode="auto">
            <a:xfrm>
              <a:off x="3865563" y="4168776"/>
              <a:ext cx="225425" cy="234950"/>
            </a:xfrm>
            <a:custGeom>
              <a:avLst/>
              <a:gdLst>
                <a:gd name="T0" fmla="*/ 140 w 168"/>
                <a:gd name="T1" fmla="*/ 11 h 175"/>
                <a:gd name="T2" fmla="*/ 128 w 168"/>
                <a:gd name="T3" fmla="*/ 161 h 175"/>
                <a:gd name="T4" fmla="*/ 151 w 168"/>
                <a:gd name="T5" fmla="*/ 175 h 175"/>
                <a:gd name="T6" fmla="*/ 166 w 168"/>
                <a:gd name="T7" fmla="*/ 17 h 175"/>
                <a:gd name="T8" fmla="*/ 168 w 168"/>
                <a:gd name="T9" fmla="*/ 18 h 175"/>
                <a:gd name="T10" fmla="*/ 166 w 168"/>
                <a:gd name="T11" fmla="*/ 17 h 175"/>
                <a:gd name="T12" fmla="*/ 140 w 168"/>
                <a:gd name="T13" fmla="*/ 11 h 175"/>
                <a:gd name="T14" fmla="*/ 140 w 168"/>
                <a:gd name="T15" fmla="*/ 11 h 175"/>
                <a:gd name="T16" fmla="*/ 91 w 168"/>
                <a:gd name="T17" fmla="*/ 3 h 175"/>
                <a:gd name="T18" fmla="*/ 84 w 168"/>
                <a:gd name="T19" fmla="*/ 144 h 175"/>
                <a:gd name="T20" fmla="*/ 113 w 168"/>
                <a:gd name="T21" fmla="*/ 155 h 175"/>
                <a:gd name="T22" fmla="*/ 123 w 168"/>
                <a:gd name="T23" fmla="*/ 8 h 175"/>
                <a:gd name="T24" fmla="*/ 130 w 168"/>
                <a:gd name="T25" fmla="*/ 9 h 175"/>
                <a:gd name="T26" fmla="*/ 123 w 168"/>
                <a:gd name="T27" fmla="*/ 8 h 175"/>
                <a:gd name="T28" fmla="*/ 91 w 168"/>
                <a:gd name="T29" fmla="*/ 3 h 175"/>
                <a:gd name="T30" fmla="*/ 91 w 168"/>
                <a:gd name="T31" fmla="*/ 3 h 175"/>
                <a:gd name="T32" fmla="*/ 39 w 168"/>
                <a:gd name="T33" fmla="*/ 1 h 175"/>
                <a:gd name="T34" fmla="*/ 5 w 168"/>
                <a:gd name="T35" fmla="*/ 42 h 175"/>
                <a:gd name="T36" fmla="*/ 0 w 168"/>
                <a:gd name="T37" fmla="*/ 126 h 175"/>
                <a:gd name="T38" fmla="*/ 32 w 168"/>
                <a:gd name="T39" fmla="*/ 132 h 175"/>
                <a:gd name="T40" fmla="*/ 39 w 168"/>
                <a:gd name="T41" fmla="*/ 1 h 175"/>
                <a:gd name="T42" fmla="*/ 53 w 168"/>
                <a:gd name="T43" fmla="*/ 0 h 175"/>
                <a:gd name="T44" fmla="*/ 52 w 168"/>
                <a:gd name="T45" fmla="*/ 0 h 175"/>
                <a:gd name="T46" fmla="*/ 52 w 168"/>
                <a:gd name="T47" fmla="*/ 0 h 175"/>
                <a:gd name="T48" fmla="*/ 44 w 168"/>
                <a:gd name="T49" fmla="*/ 134 h 175"/>
                <a:gd name="T50" fmla="*/ 70 w 168"/>
                <a:gd name="T51" fmla="*/ 140 h 175"/>
                <a:gd name="T52" fmla="*/ 80 w 168"/>
                <a:gd name="T53" fmla="*/ 2 h 175"/>
                <a:gd name="T54" fmla="*/ 55 w 168"/>
                <a:gd name="T55" fmla="*/ 0 h 175"/>
                <a:gd name="T56" fmla="*/ 53 w 168"/>
                <a:gd name="T5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8" h="175">
                  <a:moveTo>
                    <a:pt x="140" y="11"/>
                  </a:moveTo>
                  <a:cubicBezTo>
                    <a:pt x="128" y="161"/>
                    <a:pt x="128" y="161"/>
                    <a:pt x="128" y="161"/>
                  </a:cubicBezTo>
                  <a:cubicBezTo>
                    <a:pt x="137" y="165"/>
                    <a:pt x="144" y="170"/>
                    <a:pt x="151" y="175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7"/>
                    <a:pt x="167" y="17"/>
                    <a:pt x="168" y="18"/>
                  </a:cubicBezTo>
                  <a:cubicBezTo>
                    <a:pt x="167" y="17"/>
                    <a:pt x="166" y="17"/>
                    <a:pt x="166" y="17"/>
                  </a:cubicBezTo>
                  <a:cubicBezTo>
                    <a:pt x="158" y="15"/>
                    <a:pt x="149" y="13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moveTo>
                    <a:pt x="91" y="3"/>
                  </a:moveTo>
                  <a:cubicBezTo>
                    <a:pt x="84" y="144"/>
                    <a:pt x="84" y="144"/>
                    <a:pt x="84" y="144"/>
                  </a:cubicBezTo>
                  <a:cubicBezTo>
                    <a:pt x="94" y="148"/>
                    <a:pt x="104" y="151"/>
                    <a:pt x="113" y="155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6" y="8"/>
                    <a:pt x="128" y="9"/>
                    <a:pt x="130" y="9"/>
                  </a:cubicBezTo>
                  <a:cubicBezTo>
                    <a:pt x="128" y="9"/>
                    <a:pt x="126" y="8"/>
                    <a:pt x="123" y="8"/>
                  </a:cubicBezTo>
                  <a:cubicBezTo>
                    <a:pt x="113" y="6"/>
                    <a:pt x="102" y="5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moveTo>
                    <a:pt x="39" y="1"/>
                  </a:moveTo>
                  <a:cubicBezTo>
                    <a:pt x="21" y="6"/>
                    <a:pt x="7" y="22"/>
                    <a:pt x="5" y="4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1" y="128"/>
                    <a:pt x="22" y="130"/>
                    <a:pt x="32" y="132"/>
                  </a:cubicBezTo>
                  <a:cubicBezTo>
                    <a:pt x="39" y="1"/>
                    <a:pt x="39" y="1"/>
                    <a:pt x="39" y="1"/>
                  </a:cubicBezTo>
                  <a:moveTo>
                    <a:pt x="53" y="0"/>
                  </a:move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53" y="136"/>
                    <a:pt x="62" y="138"/>
                    <a:pt x="70" y="14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1" y="1"/>
                    <a:pt x="63" y="0"/>
                    <a:pt x="55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6" name="iṡḻíďé"/>
            <p:cNvSpPr/>
            <p:nvPr/>
          </p:nvSpPr>
          <p:spPr bwMode="auto">
            <a:xfrm>
              <a:off x="4073526" y="4198939"/>
              <a:ext cx="80963" cy="534988"/>
            </a:xfrm>
            <a:custGeom>
              <a:avLst/>
              <a:gdLst>
                <a:gd name="T0" fmla="*/ 26 w 60"/>
                <a:gd name="T1" fmla="*/ 0 h 399"/>
                <a:gd name="T2" fmla="*/ 13 w 60"/>
                <a:gd name="T3" fmla="*/ 171 h 399"/>
                <a:gd name="T4" fmla="*/ 18 w 60"/>
                <a:gd name="T5" fmla="*/ 193 h 399"/>
                <a:gd name="T6" fmla="*/ 18 w 60"/>
                <a:gd name="T7" fmla="*/ 200 h 399"/>
                <a:gd name="T8" fmla="*/ 0 w 60"/>
                <a:gd name="T9" fmla="*/ 394 h 399"/>
                <a:gd name="T10" fmla="*/ 32 w 60"/>
                <a:gd name="T11" fmla="*/ 399 h 399"/>
                <a:gd name="T12" fmla="*/ 58 w 60"/>
                <a:gd name="T13" fmla="*/ 29 h 399"/>
                <a:gd name="T14" fmla="*/ 26 w 60"/>
                <a:gd name="T15" fmla="*/ 0 h 399"/>
                <a:gd name="T16" fmla="*/ 26 w 60"/>
                <a:gd name="T1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99">
                  <a:moveTo>
                    <a:pt x="26" y="0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7" y="178"/>
                    <a:pt x="18" y="185"/>
                    <a:pt x="18" y="193"/>
                  </a:cubicBezTo>
                  <a:cubicBezTo>
                    <a:pt x="18" y="195"/>
                    <a:pt x="18" y="197"/>
                    <a:pt x="18" y="200"/>
                  </a:cubicBezTo>
                  <a:cubicBezTo>
                    <a:pt x="11" y="263"/>
                    <a:pt x="4" y="351"/>
                    <a:pt x="0" y="394"/>
                  </a:cubicBezTo>
                  <a:cubicBezTo>
                    <a:pt x="32" y="399"/>
                    <a:pt x="32" y="399"/>
                    <a:pt x="32" y="399"/>
                  </a:cubicBezTo>
                  <a:cubicBezTo>
                    <a:pt x="37" y="327"/>
                    <a:pt x="54" y="68"/>
                    <a:pt x="58" y="29"/>
                  </a:cubicBezTo>
                  <a:cubicBezTo>
                    <a:pt x="60" y="17"/>
                    <a:pt x="46" y="7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7" name="iṥļíḋe"/>
            <p:cNvSpPr/>
            <p:nvPr/>
          </p:nvSpPr>
          <p:spPr bwMode="auto">
            <a:xfrm>
              <a:off x="3843338" y="4454526"/>
              <a:ext cx="161925" cy="258763"/>
            </a:xfrm>
            <a:custGeom>
              <a:avLst/>
              <a:gdLst>
                <a:gd name="T0" fmla="*/ 96 w 120"/>
                <a:gd name="T1" fmla="*/ 14 h 193"/>
                <a:gd name="T2" fmla="*/ 87 w 120"/>
                <a:gd name="T3" fmla="*/ 191 h 193"/>
                <a:gd name="T4" fmla="*/ 97 w 120"/>
                <a:gd name="T5" fmla="*/ 193 h 193"/>
                <a:gd name="T6" fmla="*/ 109 w 120"/>
                <a:gd name="T7" fmla="*/ 193 h 193"/>
                <a:gd name="T8" fmla="*/ 115 w 120"/>
                <a:gd name="T9" fmla="*/ 156 h 193"/>
                <a:gd name="T10" fmla="*/ 120 w 120"/>
                <a:gd name="T11" fmla="*/ 82 h 193"/>
                <a:gd name="T12" fmla="*/ 96 w 120"/>
                <a:gd name="T13" fmla="*/ 14 h 193"/>
                <a:gd name="T14" fmla="*/ 56 w 120"/>
                <a:gd name="T15" fmla="*/ 5 h 193"/>
                <a:gd name="T16" fmla="*/ 46 w 120"/>
                <a:gd name="T17" fmla="*/ 185 h 193"/>
                <a:gd name="T18" fmla="*/ 68 w 120"/>
                <a:gd name="T19" fmla="*/ 188 h 193"/>
                <a:gd name="T20" fmla="*/ 81 w 120"/>
                <a:gd name="T21" fmla="*/ 8 h 193"/>
                <a:gd name="T22" fmla="*/ 78 w 120"/>
                <a:gd name="T23" fmla="*/ 7 h 193"/>
                <a:gd name="T24" fmla="*/ 56 w 120"/>
                <a:gd name="T25" fmla="*/ 5 h 193"/>
                <a:gd name="T26" fmla="*/ 11 w 120"/>
                <a:gd name="T27" fmla="*/ 0 h 193"/>
                <a:gd name="T28" fmla="*/ 0 w 120"/>
                <a:gd name="T29" fmla="*/ 179 h 193"/>
                <a:gd name="T30" fmla="*/ 34 w 120"/>
                <a:gd name="T31" fmla="*/ 184 h 193"/>
                <a:gd name="T32" fmla="*/ 44 w 120"/>
                <a:gd name="T33" fmla="*/ 4 h 193"/>
                <a:gd name="T34" fmla="*/ 11 w 120"/>
                <a:gd name="T3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93">
                  <a:moveTo>
                    <a:pt x="96" y="14"/>
                  </a:moveTo>
                  <a:cubicBezTo>
                    <a:pt x="87" y="191"/>
                    <a:pt x="87" y="191"/>
                    <a:pt x="87" y="191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10" y="183"/>
                    <a:pt x="113" y="170"/>
                    <a:pt x="115" y="156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52"/>
                    <a:pt x="112" y="26"/>
                    <a:pt x="96" y="14"/>
                  </a:cubicBezTo>
                  <a:moveTo>
                    <a:pt x="56" y="5"/>
                  </a:moveTo>
                  <a:cubicBezTo>
                    <a:pt x="46" y="185"/>
                    <a:pt x="46" y="185"/>
                    <a:pt x="46" y="185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7"/>
                    <a:pt x="79" y="7"/>
                    <a:pt x="78" y="7"/>
                  </a:cubicBezTo>
                  <a:cubicBezTo>
                    <a:pt x="71" y="7"/>
                    <a:pt x="64" y="6"/>
                    <a:pt x="56" y="5"/>
                  </a:cubicBezTo>
                  <a:moveTo>
                    <a:pt x="11" y="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3" y="3"/>
                    <a:pt x="22" y="1"/>
                    <a:pt x="1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8" name="îSḻiḋê"/>
            <p:cNvSpPr/>
            <p:nvPr/>
          </p:nvSpPr>
          <p:spPr bwMode="auto">
            <a:xfrm>
              <a:off x="3887788" y="4168776"/>
              <a:ext cx="47625" cy="547688"/>
            </a:xfrm>
            <a:custGeom>
              <a:avLst/>
              <a:gdLst>
                <a:gd name="T0" fmla="*/ 35 w 35"/>
                <a:gd name="T1" fmla="*/ 1 h 409"/>
                <a:gd name="T2" fmla="*/ 13 w 35"/>
                <a:gd name="T3" fmla="*/ 409 h 409"/>
                <a:gd name="T4" fmla="*/ 0 w 35"/>
                <a:gd name="T5" fmla="*/ 408 h 409"/>
                <a:gd name="T6" fmla="*/ 22 w 35"/>
                <a:gd name="T7" fmla="*/ 2 h 409"/>
                <a:gd name="T8" fmla="*/ 35 w 35"/>
                <a:gd name="T9" fmla="*/ 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9">
                  <a:moveTo>
                    <a:pt x="35" y="1"/>
                  </a:moveTo>
                  <a:cubicBezTo>
                    <a:pt x="13" y="409"/>
                    <a:pt x="13" y="409"/>
                    <a:pt x="13" y="40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6" y="1"/>
                    <a:pt x="30" y="0"/>
                    <a:pt x="35" y="1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9" name="îṡľíḓe"/>
            <p:cNvSpPr/>
            <p:nvPr/>
          </p:nvSpPr>
          <p:spPr bwMode="auto">
            <a:xfrm>
              <a:off x="3933826" y="4171951"/>
              <a:ext cx="53975" cy="555625"/>
            </a:xfrm>
            <a:custGeom>
              <a:avLst/>
              <a:gdLst>
                <a:gd name="T0" fmla="*/ 40 w 40"/>
                <a:gd name="T1" fmla="*/ 1 h 414"/>
                <a:gd name="T2" fmla="*/ 19 w 40"/>
                <a:gd name="T3" fmla="*/ 414 h 414"/>
                <a:gd name="T4" fmla="*/ 0 w 40"/>
                <a:gd name="T5" fmla="*/ 414 h 414"/>
                <a:gd name="T6" fmla="*/ 29 w 40"/>
                <a:gd name="T7" fmla="*/ 0 h 414"/>
                <a:gd name="T8" fmla="*/ 40 w 40"/>
                <a:gd name="T9" fmla="*/ 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4">
                  <a:moveTo>
                    <a:pt x="40" y="1"/>
                  </a:moveTo>
                  <a:cubicBezTo>
                    <a:pt x="19" y="414"/>
                    <a:pt x="19" y="414"/>
                    <a:pt x="19" y="41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6" y="1"/>
                    <a:pt x="40" y="1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0" name="iṩḷiḍé"/>
            <p:cNvSpPr/>
            <p:nvPr/>
          </p:nvSpPr>
          <p:spPr bwMode="auto">
            <a:xfrm>
              <a:off x="3992563" y="4179889"/>
              <a:ext cx="60325" cy="558800"/>
            </a:xfrm>
            <a:custGeom>
              <a:avLst/>
              <a:gdLst>
                <a:gd name="T0" fmla="*/ 45 w 45"/>
                <a:gd name="T1" fmla="*/ 3 h 417"/>
                <a:gd name="T2" fmla="*/ 13 w 45"/>
                <a:gd name="T3" fmla="*/ 417 h 417"/>
                <a:gd name="T4" fmla="*/ 0 w 45"/>
                <a:gd name="T5" fmla="*/ 417 h 417"/>
                <a:gd name="T6" fmla="*/ 0 w 45"/>
                <a:gd name="T7" fmla="*/ 416 h 417"/>
                <a:gd name="T8" fmla="*/ 28 w 45"/>
                <a:gd name="T9" fmla="*/ 0 h 417"/>
                <a:gd name="T10" fmla="*/ 45 w 45"/>
                <a:gd name="T11" fmla="*/ 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17">
                  <a:moveTo>
                    <a:pt x="45" y="3"/>
                  </a:moveTo>
                  <a:cubicBezTo>
                    <a:pt x="13" y="417"/>
                    <a:pt x="13" y="417"/>
                    <a:pt x="13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1"/>
                    <a:pt x="39" y="2"/>
                    <a:pt x="45" y="3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1" name="ïṩḷîḋé"/>
            <p:cNvSpPr/>
            <p:nvPr/>
          </p:nvSpPr>
          <p:spPr bwMode="auto">
            <a:xfrm>
              <a:off x="4035426" y="4192589"/>
              <a:ext cx="73025" cy="558800"/>
            </a:xfrm>
            <a:custGeom>
              <a:avLst/>
              <a:gdLst>
                <a:gd name="T0" fmla="*/ 54 w 54"/>
                <a:gd name="T1" fmla="*/ 5 h 417"/>
                <a:gd name="T2" fmla="*/ 21 w 54"/>
                <a:gd name="T3" fmla="*/ 416 h 417"/>
                <a:gd name="T4" fmla="*/ 21 w 54"/>
                <a:gd name="T5" fmla="*/ 417 h 417"/>
                <a:gd name="T6" fmla="*/ 0 w 54"/>
                <a:gd name="T7" fmla="*/ 414 h 417"/>
                <a:gd name="T8" fmla="*/ 0 w 54"/>
                <a:gd name="T9" fmla="*/ 412 h 417"/>
                <a:gd name="T10" fmla="*/ 39 w 54"/>
                <a:gd name="T11" fmla="*/ 0 h 417"/>
                <a:gd name="T12" fmla="*/ 54 w 54"/>
                <a:gd name="T13" fmla="*/ 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17">
                  <a:moveTo>
                    <a:pt x="54" y="5"/>
                  </a:moveTo>
                  <a:cubicBezTo>
                    <a:pt x="21" y="416"/>
                    <a:pt x="21" y="416"/>
                    <a:pt x="21" y="416"/>
                  </a:cubicBezTo>
                  <a:cubicBezTo>
                    <a:pt x="21" y="417"/>
                    <a:pt x="21" y="417"/>
                    <a:pt x="21" y="41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2"/>
                    <a:pt x="50" y="3"/>
                    <a:pt x="54" y="5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2" name="işļîďe"/>
            <p:cNvSpPr/>
            <p:nvPr/>
          </p:nvSpPr>
          <p:spPr bwMode="auto">
            <a:xfrm>
              <a:off x="3559176" y="4533901"/>
              <a:ext cx="12700" cy="109538"/>
            </a:xfrm>
            <a:custGeom>
              <a:avLst/>
              <a:gdLst>
                <a:gd name="T0" fmla="*/ 0 w 9"/>
                <a:gd name="T1" fmla="*/ 0 h 81"/>
                <a:gd name="T2" fmla="*/ 6 w 9"/>
                <a:gd name="T3" fmla="*/ 80 h 81"/>
                <a:gd name="T4" fmla="*/ 9 w 9"/>
                <a:gd name="T5" fmla="*/ 81 h 81"/>
                <a:gd name="T6" fmla="*/ 1 w 9"/>
                <a:gd name="T7" fmla="*/ 0 h 81"/>
                <a:gd name="T8" fmla="*/ 0 w 9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1">
                  <a:moveTo>
                    <a:pt x="0" y="0"/>
                  </a:moveTo>
                  <a:cubicBezTo>
                    <a:pt x="0" y="21"/>
                    <a:pt x="2" y="47"/>
                    <a:pt x="6" y="80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4" y="48"/>
                    <a:pt x="1" y="2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3" name="íS1îḑe"/>
            <p:cNvSpPr/>
            <p:nvPr/>
          </p:nvSpPr>
          <p:spPr bwMode="auto">
            <a:xfrm>
              <a:off x="3479801" y="4321176"/>
              <a:ext cx="130175" cy="212725"/>
            </a:xfrm>
            <a:custGeom>
              <a:avLst/>
              <a:gdLst>
                <a:gd name="T0" fmla="*/ 60 w 97"/>
                <a:gd name="T1" fmla="*/ 154 h 159"/>
                <a:gd name="T2" fmla="*/ 59 w 97"/>
                <a:gd name="T3" fmla="*/ 159 h 159"/>
                <a:gd name="T4" fmla="*/ 60 w 97"/>
                <a:gd name="T5" fmla="*/ 159 h 159"/>
                <a:gd name="T6" fmla="*/ 60 w 97"/>
                <a:gd name="T7" fmla="*/ 154 h 159"/>
                <a:gd name="T8" fmla="*/ 97 w 97"/>
                <a:gd name="T9" fmla="*/ 0 h 159"/>
                <a:gd name="T10" fmla="*/ 63 w 97"/>
                <a:gd name="T11" fmla="*/ 2 h 159"/>
                <a:gd name="T12" fmla="*/ 1 w 97"/>
                <a:gd name="T13" fmla="*/ 137 h 159"/>
                <a:gd name="T14" fmla="*/ 63 w 97"/>
                <a:gd name="T15" fmla="*/ 9 h 159"/>
                <a:gd name="T16" fmla="*/ 97 w 97"/>
                <a:gd name="T17" fmla="*/ 7 h 159"/>
                <a:gd name="T18" fmla="*/ 97 w 97"/>
                <a:gd name="T1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59">
                  <a:moveTo>
                    <a:pt x="60" y="154"/>
                  </a:moveTo>
                  <a:cubicBezTo>
                    <a:pt x="60" y="156"/>
                    <a:pt x="60" y="157"/>
                    <a:pt x="59" y="159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57"/>
                    <a:pt x="60" y="156"/>
                    <a:pt x="60" y="154"/>
                  </a:cubicBezTo>
                  <a:moveTo>
                    <a:pt x="97" y="0"/>
                  </a:moveTo>
                  <a:cubicBezTo>
                    <a:pt x="84" y="1"/>
                    <a:pt x="73" y="1"/>
                    <a:pt x="63" y="2"/>
                  </a:cubicBezTo>
                  <a:cubicBezTo>
                    <a:pt x="11" y="9"/>
                    <a:pt x="0" y="77"/>
                    <a:pt x="1" y="137"/>
                  </a:cubicBezTo>
                  <a:cubicBezTo>
                    <a:pt x="2" y="77"/>
                    <a:pt x="15" y="15"/>
                    <a:pt x="63" y="9"/>
                  </a:cubicBezTo>
                  <a:cubicBezTo>
                    <a:pt x="73" y="8"/>
                    <a:pt x="84" y="7"/>
                    <a:pt x="97" y="7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6E6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4" name="îšlîḑè"/>
            <p:cNvSpPr/>
            <p:nvPr/>
          </p:nvSpPr>
          <p:spPr bwMode="auto">
            <a:xfrm>
              <a:off x="3609976" y="4321176"/>
              <a:ext cx="46038" cy="9525"/>
            </a:xfrm>
            <a:custGeom>
              <a:avLst/>
              <a:gdLst>
                <a:gd name="T0" fmla="*/ 22 w 34"/>
                <a:gd name="T1" fmla="*/ 0 h 7"/>
                <a:gd name="T2" fmla="*/ 0 w 34"/>
                <a:gd name="T3" fmla="*/ 0 h 7"/>
                <a:gd name="T4" fmla="*/ 0 w 34"/>
                <a:gd name="T5" fmla="*/ 7 h 7"/>
                <a:gd name="T6" fmla="*/ 22 w 34"/>
                <a:gd name="T7" fmla="*/ 7 h 7"/>
                <a:gd name="T8" fmla="*/ 34 w 34"/>
                <a:gd name="T9" fmla="*/ 7 h 7"/>
                <a:gd name="T10" fmla="*/ 34 w 34"/>
                <a:gd name="T11" fmla="*/ 0 h 7"/>
                <a:gd name="T12" fmla="*/ 22 w 3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">
                  <a:moveTo>
                    <a:pt x="22" y="0"/>
                  </a:moveTo>
                  <a:cubicBezTo>
                    <a:pt x="15" y="0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7"/>
                    <a:pt x="14" y="7"/>
                    <a:pt x="22" y="7"/>
                  </a:cubicBezTo>
                  <a:cubicBezTo>
                    <a:pt x="26" y="7"/>
                    <a:pt x="30" y="7"/>
                    <a:pt x="34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26" y="0"/>
                    <a:pt x="22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" name="îṥļïḋè"/>
            <p:cNvSpPr/>
            <p:nvPr/>
          </p:nvSpPr>
          <p:spPr bwMode="auto">
            <a:xfrm>
              <a:off x="3656013" y="4321176"/>
              <a:ext cx="209550" cy="26988"/>
            </a:xfrm>
            <a:custGeom>
              <a:avLst/>
              <a:gdLst>
                <a:gd name="T0" fmla="*/ 143 w 156"/>
                <a:gd name="T1" fmla="*/ 11 h 20"/>
                <a:gd name="T2" fmla="*/ 143 w 156"/>
                <a:gd name="T3" fmla="*/ 18 h 20"/>
                <a:gd name="T4" fmla="*/ 156 w 156"/>
                <a:gd name="T5" fmla="*/ 20 h 20"/>
                <a:gd name="T6" fmla="*/ 156 w 156"/>
                <a:gd name="T7" fmla="*/ 13 h 20"/>
                <a:gd name="T8" fmla="*/ 143 w 156"/>
                <a:gd name="T9" fmla="*/ 11 h 20"/>
                <a:gd name="T10" fmla="*/ 0 w 156"/>
                <a:gd name="T11" fmla="*/ 0 h 20"/>
                <a:gd name="T12" fmla="*/ 0 w 156"/>
                <a:gd name="T13" fmla="*/ 7 h 20"/>
                <a:gd name="T14" fmla="*/ 16 w 156"/>
                <a:gd name="T15" fmla="*/ 7 h 20"/>
                <a:gd name="T16" fmla="*/ 16 w 156"/>
                <a:gd name="T17" fmla="*/ 0 h 20"/>
                <a:gd name="T18" fmla="*/ 0 w 15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0">
                  <a:moveTo>
                    <a:pt x="143" y="11"/>
                  </a:moveTo>
                  <a:cubicBezTo>
                    <a:pt x="143" y="13"/>
                    <a:pt x="143" y="16"/>
                    <a:pt x="143" y="18"/>
                  </a:cubicBezTo>
                  <a:cubicBezTo>
                    <a:pt x="147" y="18"/>
                    <a:pt x="152" y="19"/>
                    <a:pt x="156" y="20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2" y="12"/>
                    <a:pt x="148" y="12"/>
                    <a:pt x="143" y="11"/>
                  </a:cubicBezTo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10" y="7"/>
                    <a:pt x="16" y="7"/>
                  </a:cubicBezTo>
                  <a:cubicBezTo>
                    <a:pt x="16" y="5"/>
                    <a:pt x="16" y="3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6" name="ïS1iḑé"/>
            <p:cNvSpPr/>
            <p:nvPr/>
          </p:nvSpPr>
          <p:spPr bwMode="auto">
            <a:xfrm>
              <a:off x="3676651" y="4321176"/>
              <a:ext cx="171450" cy="23813"/>
            </a:xfrm>
            <a:custGeom>
              <a:avLst/>
              <a:gdLst>
                <a:gd name="T0" fmla="*/ 127 w 127"/>
                <a:gd name="T1" fmla="*/ 11 h 18"/>
                <a:gd name="T2" fmla="*/ 126 w 127"/>
                <a:gd name="T3" fmla="*/ 18 h 18"/>
                <a:gd name="T4" fmla="*/ 127 w 127"/>
                <a:gd name="T5" fmla="*/ 18 h 18"/>
                <a:gd name="T6" fmla="*/ 127 w 127"/>
                <a:gd name="T7" fmla="*/ 11 h 18"/>
                <a:gd name="T8" fmla="*/ 127 w 127"/>
                <a:gd name="T9" fmla="*/ 11 h 18"/>
                <a:gd name="T10" fmla="*/ 0 w 127"/>
                <a:gd name="T11" fmla="*/ 0 h 18"/>
                <a:gd name="T12" fmla="*/ 0 w 127"/>
                <a:gd name="T13" fmla="*/ 7 h 18"/>
                <a:gd name="T14" fmla="*/ 0 w 127"/>
                <a:gd name="T15" fmla="*/ 7 h 18"/>
                <a:gd name="T16" fmla="*/ 0 w 127"/>
                <a:gd name="T17" fmla="*/ 0 h 18"/>
                <a:gd name="T18" fmla="*/ 0 w 12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8">
                  <a:moveTo>
                    <a:pt x="127" y="11"/>
                  </a:moveTo>
                  <a:cubicBezTo>
                    <a:pt x="127" y="13"/>
                    <a:pt x="127" y="16"/>
                    <a:pt x="126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6"/>
                    <a:pt x="127" y="13"/>
                    <a:pt x="127" y="11"/>
                  </a:cubicBezTo>
                  <a:cubicBezTo>
                    <a:pt x="127" y="11"/>
                    <a:pt x="127" y="11"/>
                    <a:pt x="127" y="11"/>
                  </a:cubicBezTo>
                  <a:moveTo>
                    <a:pt x="0" y="0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7" name="îšḷídè"/>
            <p:cNvSpPr/>
            <p:nvPr/>
          </p:nvSpPr>
          <p:spPr bwMode="auto">
            <a:xfrm>
              <a:off x="3676651" y="4321176"/>
              <a:ext cx="171450" cy="23813"/>
            </a:xfrm>
            <a:custGeom>
              <a:avLst/>
              <a:gdLst>
                <a:gd name="T0" fmla="*/ 0 w 127"/>
                <a:gd name="T1" fmla="*/ 0 h 18"/>
                <a:gd name="T2" fmla="*/ 0 w 127"/>
                <a:gd name="T3" fmla="*/ 7 h 18"/>
                <a:gd name="T4" fmla="*/ 126 w 127"/>
                <a:gd name="T5" fmla="*/ 18 h 18"/>
                <a:gd name="T6" fmla="*/ 127 w 127"/>
                <a:gd name="T7" fmla="*/ 11 h 18"/>
                <a:gd name="T8" fmla="*/ 0 w 1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8">
                  <a:moveTo>
                    <a:pt x="0" y="0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39" y="8"/>
                    <a:pt x="83" y="12"/>
                    <a:pt x="126" y="18"/>
                  </a:cubicBezTo>
                  <a:cubicBezTo>
                    <a:pt x="127" y="16"/>
                    <a:pt x="127" y="13"/>
                    <a:pt x="127" y="11"/>
                  </a:cubicBezTo>
                  <a:cubicBezTo>
                    <a:pt x="84" y="5"/>
                    <a:pt x="39" y="1"/>
                    <a:pt x="0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8" name="íşľidé"/>
            <p:cNvSpPr/>
            <p:nvPr/>
          </p:nvSpPr>
          <p:spPr bwMode="auto">
            <a:xfrm>
              <a:off x="3865563" y="4338639"/>
              <a:ext cx="150813" cy="46038"/>
            </a:xfrm>
            <a:custGeom>
              <a:avLst/>
              <a:gdLst>
                <a:gd name="T0" fmla="*/ 84 w 113"/>
                <a:gd name="T1" fmla="*/ 18 h 35"/>
                <a:gd name="T2" fmla="*/ 83 w 113"/>
                <a:gd name="T3" fmla="*/ 25 h 35"/>
                <a:gd name="T4" fmla="*/ 113 w 113"/>
                <a:gd name="T5" fmla="*/ 35 h 35"/>
                <a:gd name="T6" fmla="*/ 113 w 113"/>
                <a:gd name="T7" fmla="*/ 29 h 35"/>
                <a:gd name="T8" fmla="*/ 84 w 113"/>
                <a:gd name="T9" fmla="*/ 18 h 35"/>
                <a:gd name="T10" fmla="*/ 44 w 113"/>
                <a:gd name="T11" fmla="*/ 8 h 35"/>
                <a:gd name="T12" fmla="*/ 44 w 113"/>
                <a:gd name="T13" fmla="*/ 15 h 35"/>
                <a:gd name="T14" fmla="*/ 70 w 113"/>
                <a:gd name="T15" fmla="*/ 21 h 35"/>
                <a:gd name="T16" fmla="*/ 70 w 113"/>
                <a:gd name="T17" fmla="*/ 14 h 35"/>
                <a:gd name="T18" fmla="*/ 44 w 113"/>
                <a:gd name="T19" fmla="*/ 8 h 35"/>
                <a:gd name="T20" fmla="*/ 0 w 113"/>
                <a:gd name="T21" fmla="*/ 0 h 35"/>
                <a:gd name="T22" fmla="*/ 0 w 113"/>
                <a:gd name="T23" fmla="*/ 7 h 35"/>
                <a:gd name="T24" fmla="*/ 32 w 113"/>
                <a:gd name="T25" fmla="*/ 12 h 35"/>
                <a:gd name="T26" fmla="*/ 32 w 113"/>
                <a:gd name="T27" fmla="*/ 6 h 35"/>
                <a:gd name="T28" fmla="*/ 0 w 11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35">
                  <a:moveTo>
                    <a:pt x="84" y="18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94" y="28"/>
                    <a:pt x="104" y="32"/>
                    <a:pt x="113" y="35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04" y="25"/>
                    <a:pt x="94" y="22"/>
                    <a:pt x="84" y="18"/>
                  </a:cubicBezTo>
                  <a:moveTo>
                    <a:pt x="44" y="8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53" y="17"/>
                    <a:pt x="61" y="19"/>
                    <a:pt x="70" y="2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2" y="12"/>
                    <a:pt x="53" y="10"/>
                    <a:pt x="44" y="8"/>
                  </a:cubicBezTo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1" y="9"/>
                    <a:pt x="21" y="10"/>
                    <a:pt x="32" y="1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2" y="4"/>
                    <a:pt x="11" y="2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9" name="iṣḻîḍé"/>
            <p:cNvSpPr/>
            <p:nvPr/>
          </p:nvSpPr>
          <p:spPr bwMode="auto">
            <a:xfrm>
              <a:off x="4037013" y="4384676"/>
              <a:ext cx="31750" cy="26988"/>
            </a:xfrm>
            <a:custGeom>
              <a:avLst/>
              <a:gdLst>
                <a:gd name="T0" fmla="*/ 0 w 23"/>
                <a:gd name="T1" fmla="*/ 0 h 20"/>
                <a:gd name="T2" fmla="*/ 0 w 23"/>
                <a:gd name="T3" fmla="*/ 7 h 20"/>
                <a:gd name="T4" fmla="*/ 22 w 23"/>
                <a:gd name="T5" fmla="*/ 20 h 20"/>
                <a:gd name="T6" fmla="*/ 23 w 23"/>
                <a:gd name="T7" fmla="*/ 14 h 20"/>
                <a:gd name="T8" fmla="*/ 0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8" y="11"/>
                    <a:pt x="16" y="15"/>
                    <a:pt x="22" y="20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6" y="9"/>
                    <a:pt x="9" y="4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0" name="iśḻídé"/>
            <p:cNvSpPr/>
            <p:nvPr/>
          </p:nvSpPr>
          <p:spPr bwMode="auto">
            <a:xfrm>
              <a:off x="3990976" y="4664076"/>
              <a:ext cx="7938" cy="49213"/>
            </a:xfrm>
            <a:custGeom>
              <a:avLst/>
              <a:gdLst>
                <a:gd name="T0" fmla="*/ 6 w 6"/>
                <a:gd name="T1" fmla="*/ 0 h 37"/>
                <a:gd name="T2" fmla="*/ 0 w 6"/>
                <a:gd name="T3" fmla="*/ 37 h 37"/>
                <a:gd name="T4" fmla="*/ 1 w 6"/>
                <a:gd name="T5" fmla="*/ 37 h 37"/>
                <a:gd name="T6" fmla="*/ 5 w 6"/>
                <a:gd name="T7" fmla="*/ 12 h 37"/>
                <a:gd name="T8" fmla="*/ 6 w 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cubicBezTo>
                    <a:pt x="4" y="14"/>
                    <a:pt x="1" y="27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0"/>
                    <a:pt x="4" y="21"/>
                    <a:pt x="5" y="1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1" name="ïśļiḓê"/>
            <p:cNvSpPr/>
            <p:nvPr/>
          </p:nvSpPr>
          <p:spPr bwMode="auto">
            <a:xfrm>
              <a:off x="3908426" y="4346576"/>
              <a:ext cx="15875" cy="11113"/>
            </a:xfrm>
            <a:custGeom>
              <a:avLst/>
              <a:gdLst>
                <a:gd name="T0" fmla="*/ 0 w 12"/>
                <a:gd name="T1" fmla="*/ 0 h 9"/>
                <a:gd name="T2" fmla="*/ 0 w 12"/>
                <a:gd name="T3" fmla="*/ 6 h 9"/>
                <a:gd name="T4" fmla="*/ 12 w 12"/>
                <a:gd name="T5" fmla="*/ 9 h 9"/>
                <a:gd name="T6" fmla="*/ 12 w 12"/>
                <a:gd name="T7" fmla="*/ 2 h 9"/>
                <a:gd name="T8" fmla="*/ 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8" y="8"/>
                    <a:pt x="12" y="9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2" name="i$ľíďé"/>
            <p:cNvSpPr/>
            <p:nvPr/>
          </p:nvSpPr>
          <p:spPr bwMode="auto">
            <a:xfrm>
              <a:off x="3959226" y="4357689"/>
              <a:ext cx="19050" cy="14288"/>
            </a:xfrm>
            <a:custGeom>
              <a:avLst/>
              <a:gdLst>
                <a:gd name="T0" fmla="*/ 0 w 14"/>
                <a:gd name="T1" fmla="*/ 0 h 11"/>
                <a:gd name="T2" fmla="*/ 0 w 14"/>
                <a:gd name="T3" fmla="*/ 7 h 11"/>
                <a:gd name="T4" fmla="*/ 13 w 14"/>
                <a:gd name="T5" fmla="*/ 11 h 11"/>
                <a:gd name="T6" fmla="*/ 14 w 14"/>
                <a:gd name="T7" fmla="*/ 4 h 11"/>
                <a:gd name="T8" fmla="*/ 0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9" y="10"/>
                    <a:pt x="13" y="1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9" y="3"/>
                    <a:pt x="5" y="2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3" name="íśḻïdé"/>
            <p:cNvSpPr/>
            <p:nvPr/>
          </p:nvSpPr>
          <p:spPr bwMode="auto">
            <a:xfrm>
              <a:off x="3997326" y="4376739"/>
              <a:ext cx="39688" cy="303213"/>
            </a:xfrm>
            <a:custGeom>
              <a:avLst/>
              <a:gdLst>
                <a:gd name="T0" fmla="*/ 6 w 30"/>
                <a:gd name="T1" fmla="*/ 150 h 226"/>
                <a:gd name="T2" fmla="*/ 1 w 30"/>
                <a:gd name="T3" fmla="*/ 214 h 226"/>
                <a:gd name="T4" fmla="*/ 0 w 30"/>
                <a:gd name="T5" fmla="*/ 226 h 226"/>
                <a:gd name="T6" fmla="*/ 6 w 30"/>
                <a:gd name="T7" fmla="*/ 150 h 226"/>
                <a:gd name="T8" fmla="*/ 15 w 30"/>
                <a:gd name="T9" fmla="*/ 0 h 226"/>
                <a:gd name="T10" fmla="*/ 15 w 30"/>
                <a:gd name="T11" fmla="*/ 6 h 226"/>
                <a:gd name="T12" fmla="*/ 30 w 30"/>
                <a:gd name="T13" fmla="*/ 13 h 226"/>
                <a:gd name="T14" fmla="*/ 30 w 30"/>
                <a:gd name="T15" fmla="*/ 6 h 226"/>
                <a:gd name="T16" fmla="*/ 15 w 30"/>
                <a:gd name="T1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6">
                  <a:moveTo>
                    <a:pt x="6" y="150"/>
                  </a:moveTo>
                  <a:cubicBezTo>
                    <a:pt x="6" y="172"/>
                    <a:pt x="4" y="194"/>
                    <a:pt x="1" y="214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3" y="204"/>
                    <a:pt x="6" y="176"/>
                    <a:pt x="6" y="150"/>
                  </a:cubicBezTo>
                  <a:moveTo>
                    <a:pt x="15" y="0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20" y="8"/>
                    <a:pt x="25" y="10"/>
                    <a:pt x="30" y="1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5" y="4"/>
                    <a:pt x="21" y="2"/>
                    <a:pt x="15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4" name="ïṩľïḓé"/>
            <p:cNvSpPr/>
            <p:nvPr/>
          </p:nvSpPr>
          <p:spPr bwMode="auto">
            <a:xfrm>
              <a:off x="4089401" y="4427539"/>
              <a:ext cx="7938" cy="30163"/>
            </a:xfrm>
            <a:custGeom>
              <a:avLst/>
              <a:gdLst>
                <a:gd name="T0" fmla="*/ 1 w 6"/>
                <a:gd name="T1" fmla="*/ 0 h 22"/>
                <a:gd name="T2" fmla="*/ 0 w 6"/>
                <a:gd name="T3" fmla="*/ 6 h 22"/>
                <a:gd name="T4" fmla="*/ 6 w 6"/>
                <a:gd name="T5" fmla="*/ 22 h 22"/>
                <a:gd name="T6" fmla="*/ 1 w 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2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1"/>
                    <a:pt x="5" y="16"/>
                    <a:pt x="6" y="22"/>
                  </a:cubicBezTo>
                  <a:cubicBezTo>
                    <a:pt x="6" y="14"/>
                    <a:pt x="5" y="7"/>
                    <a:pt x="1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5" name="í$ļîďè"/>
            <p:cNvSpPr/>
            <p:nvPr/>
          </p:nvSpPr>
          <p:spPr bwMode="auto">
            <a:xfrm>
              <a:off x="4067176" y="4403726"/>
              <a:ext cx="23813" cy="31750"/>
            </a:xfrm>
            <a:custGeom>
              <a:avLst/>
              <a:gdLst>
                <a:gd name="T0" fmla="*/ 1 w 18"/>
                <a:gd name="T1" fmla="*/ 0 h 24"/>
                <a:gd name="T2" fmla="*/ 0 w 18"/>
                <a:gd name="T3" fmla="*/ 6 h 24"/>
                <a:gd name="T4" fmla="*/ 17 w 18"/>
                <a:gd name="T5" fmla="*/ 24 h 24"/>
                <a:gd name="T6" fmla="*/ 18 w 18"/>
                <a:gd name="T7" fmla="*/ 18 h 24"/>
                <a:gd name="T8" fmla="*/ 1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7" y="11"/>
                    <a:pt x="13" y="17"/>
                    <a:pt x="17" y="2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1"/>
                    <a:pt x="8" y="5"/>
                    <a:pt x="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6" name="ïsḻiḑé"/>
            <p:cNvSpPr/>
            <p:nvPr/>
          </p:nvSpPr>
          <p:spPr bwMode="auto">
            <a:xfrm>
              <a:off x="3438526" y="4318001"/>
              <a:ext cx="671513" cy="446088"/>
            </a:xfrm>
            <a:custGeom>
              <a:avLst/>
              <a:gdLst>
                <a:gd name="T0" fmla="*/ 41 w 500"/>
                <a:gd name="T1" fmla="*/ 250 h 332"/>
                <a:gd name="T2" fmla="*/ 94 w 500"/>
                <a:gd name="T3" fmla="*/ 11 h 332"/>
                <a:gd name="T4" fmla="*/ 491 w 500"/>
                <a:gd name="T5" fmla="*/ 111 h 332"/>
                <a:gd name="T6" fmla="*/ 471 w 500"/>
                <a:gd name="T7" fmla="*/ 332 h 332"/>
                <a:gd name="T8" fmla="*/ 407 w 500"/>
                <a:gd name="T9" fmla="*/ 318 h 332"/>
                <a:gd name="T10" fmla="*/ 380 w 500"/>
                <a:gd name="T11" fmla="*/ 109 h 332"/>
                <a:gd name="T12" fmla="*/ 120 w 500"/>
                <a:gd name="T13" fmla="*/ 81 h 332"/>
                <a:gd name="T14" fmla="*/ 99 w 500"/>
                <a:gd name="T15" fmla="*/ 262 h 332"/>
                <a:gd name="T16" fmla="*/ 41 w 500"/>
                <a:gd name="T17" fmla="*/ 2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0" h="332">
                  <a:moveTo>
                    <a:pt x="41" y="250"/>
                  </a:moveTo>
                  <a:cubicBezTo>
                    <a:pt x="41" y="250"/>
                    <a:pt x="0" y="22"/>
                    <a:pt x="94" y="11"/>
                  </a:cubicBezTo>
                  <a:cubicBezTo>
                    <a:pt x="189" y="0"/>
                    <a:pt x="500" y="23"/>
                    <a:pt x="491" y="111"/>
                  </a:cubicBezTo>
                  <a:cubicBezTo>
                    <a:pt x="481" y="199"/>
                    <a:pt x="471" y="332"/>
                    <a:pt x="471" y="332"/>
                  </a:cubicBezTo>
                  <a:cubicBezTo>
                    <a:pt x="407" y="318"/>
                    <a:pt x="407" y="318"/>
                    <a:pt x="407" y="318"/>
                  </a:cubicBezTo>
                  <a:cubicBezTo>
                    <a:pt x="407" y="318"/>
                    <a:pt x="455" y="117"/>
                    <a:pt x="380" y="109"/>
                  </a:cubicBezTo>
                  <a:cubicBezTo>
                    <a:pt x="305" y="102"/>
                    <a:pt x="120" y="81"/>
                    <a:pt x="120" y="81"/>
                  </a:cubicBezTo>
                  <a:cubicBezTo>
                    <a:pt x="120" y="81"/>
                    <a:pt x="71" y="86"/>
                    <a:pt x="99" y="262"/>
                  </a:cubicBezTo>
                  <a:cubicBezTo>
                    <a:pt x="41" y="250"/>
                    <a:pt x="41" y="250"/>
                    <a:pt x="41" y="250"/>
                  </a:cubicBezTo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7" name="î$lîďê"/>
            <p:cNvSpPr/>
            <p:nvPr/>
          </p:nvSpPr>
          <p:spPr bwMode="auto">
            <a:xfrm>
              <a:off x="4306888" y="4191001"/>
              <a:ext cx="1428750" cy="841375"/>
            </a:xfrm>
            <a:custGeom>
              <a:avLst/>
              <a:gdLst>
                <a:gd name="T0" fmla="*/ 1064 w 1064"/>
                <a:gd name="T1" fmla="*/ 627 h 627"/>
                <a:gd name="T2" fmla="*/ 981 w 1064"/>
                <a:gd name="T3" fmla="*/ 626 h 627"/>
                <a:gd name="T4" fmla="*/ 820 w 1064"/>
                <a:gd name="T5" fmla="*/ 191 h 627"/>
                <a:gd name="T6" fmla="*/ 416 w 1064"/>
                <a:gd name="T7" fmla="*/ 176 h 627"/>
                <a:gd name="T8" fmla="*/ 368 w 1064"/>
                <a:gd name="T9" fmla="*/ 304 h 627"/>
                <a:gd name="T10" fmla="*/ 369 w 1064"/>
                <a:gd name="T11" fmla="*/ 350 h 627"/>
                <a:gd name="T12" fmla="*/ 255 w 1064"/>
                <a:gd name="T13" fmla="*/ 357 h 627"/>
                <a:gd name="T14" fmla="*/ 72 w 1064"/>
                <a:gd name="T15" fmla="*/ 331 h 627"/>
                <a:gd name="T16" fmla="*/ 57 w 1064"/>
                <a:gd name="T17" fmla="*/ 267 h 627"/>
                <a:gd name="T18" fmla="*/ 74 w 1064"/>
                <a:gd name="T19" fmla="*/ 179 h 627"/>
                <a:gd name="T20" fmla="*/ 115 w 1064"/>
                <a:gd name="T21" fmla="*/ 56 h 627"/>
                <a:gd name="T22" fmla="*/ 120 w 1064"/>
                <a:gd name="T23" fmla="*/ 48 h 627"/>
                <a:gd name="T24" fmla="*/ 133 w 1064"/>
                <a:gd name="T25" fmla="*/ 40 h 627"/>
                <a:gd name="T26" fmla="*/ 697 w 1064"/>
                <a:gd name="T27" fmla="*/ 38 h 627"/>
                <a:gd name="T28" fmla="*/ 870 w 1064"/>
                <a:gd name="T29" fmla="*/ 93 h 627"/>
                <a:gd name="T30" fmla="*/ 892 w 1064"/>
                <a:gd name="T31" fmla="*/ 127 h 627"/>
                <a:gd name="T32" fmla="*/ 1064 w 1064"/>
                <a:gd name="T33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4" h="627">
                  <a:moveTo>
                    <a:pt x="1064" y="627"/>
                  </a:moveTo>
                  <a:cubicBezTo>
                    <a:pt x="981" y="626"/>
                    <a:pt x="981" y="626"/>
                    <a:pt x="981" y="626"/>
                  </a:cubicBezTo>
                  <a:cubicBezTo>
                    <a:pt x="920" y="358"/>
                    <a:pt x="820" y="191"/>
                    <a:pt x="820" y="191"/>
                  </a:cubicBezTo>
                  <a:cubicBezTo>
                    <a:pt x="786" y="173"/>
                    <a:pt x="416" y="176"/>
                    <a:pt x="416" y="176"/>
                  </a:cubicBezTo>
                  <a:cubicBezTo>
                    <a:pt x="378" y="182"/>
                    <a:pt x="368" y="304"/>
                    <a:pt x="368" y="304"/>
                  </a:cubicBezTo>
                  <a:cubicBezTo>
                    <a:pt x="368" y="304"/>
                    <a:pt x="401" y="332"/>
                    <a:pt x="369" y="350"/>
                  </a:cubicBezTo>
                  <a:cubicBezTo>
                    <a:pt x="355" y="358"/>
                    <a:pt x="308" y="360"/>
                    <a:pt x="255" y="357"/>
                  </a:cubicBezTo>
                  <a:cubicBezTo>
                    <a:pt x="189" y="354"/>
                    <a:pt x="111" y="344"/>
                    <a:pt x="72" y="331"/>
                  </a:cubicBezTo>
                  <a:cubicBezTo>
                    <a:pt x="0" y="309"/>
                    <a:pt x="57" y="267"/>
                    <a:pt x="57" y="267"/>
                  </a:cubicBezTo>
                  <a:cubicBezTo>
                    <a:pt x="57" y="267"/>
                    <a:pt x="67" y="253"/>
                    <a:pt x="74" y="179"/>
                  </a:cubicBezTo>
                  <a:cubicBezTo>
                    <a:pt x="78" y="136"/>
                    <a:pt x="92" y="94"/>
                    <a:pt x="115" y="56"/>
                  </a:cubicBezTo>
                  <a:cubicBezTo>
                    <a:pt x="118" y="51"/>
                    <a:pt x="120" y="48"/>
                    <a:pt x="120" y="48"/>
                  </a:cubicBezTo>
                  <a:cubicBezTo>
                    <a:pt x="124" y="45"/>
                    <a:pt x="128" y="42"/>
                    <a:pt x="133" y="40"/>
                  </a:cubicBezTo>
                  <a:cubicBezTo>
                    <a:pt x="229" y="0"/>
                    <a:pt x="697" y="38"/>
                    <a:pt x="697" y="38"/>
                  </a:cubicBezTo>
                  <a:cubicBezTo>
                    <a:pt x="870" y="93"/>
                    <a:pt x="870" y="93"/>
                    <a:pt x="870" y="93"/>
                  </a:cubicBezTo>
                  <a:cubicBezTo>
                    <a:pt x="875" y="95"/>
                    <a:pt x="883" y="107"/>
                    <a:pt x="892" y="127"/>
                  </a:cubicBezTo>
                  <a:cubicBezTo>
                    <a:pt x="947" y="245"/>
                    <a:pt x="1064" y="627"/>
                    <a:pt x="1064" y="627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8" name="iṧļíḋe"/>
            <p:cNvSpPr/>
            <p:nvPr/>
          </p:nvSpPr>
          <p:spPr bwMode="auto">
            <a:xfrm>
              <a:off x="4354513" y="4265614"/>
              <a:ext cx="1381125" cy="766763"/>
            </a:xfrm>
            <a:custGeom>
              <a:avLst/>
              <a:gdLst>
                <a:gd name="T0" fmla="*/ 508 w 1029"/>
                <a:gd name="T1" fmla="*/ 33 h 571"/>
                <a:gd name="T2" fmla="*/ 269 w 1029"/>
                <a:gd name="T3" fmla="*/ 41 h 571"/>
                <a:gd name="T4" fmla="*/ 281 w 1029"/>
                <a:gd name="T5" fmla="*/ 56 h 571"/>
                <a:gd name="T6" fmla="*/ 281 w 1029"/>
                <a:gd name="T7" fmla="*/ 59 h 571"/>
                <a:gd name="T8" fmla="*/ 229 w 1029"/>
                <a:gd name="T9" fmla="*/ 233 h 571"/>
                <a:gd name="T10" fmla="*/ 220 w 1029"/>
                <a:gd name="T11" fmla="*/ 301 h 571"/>
                <a:gd name="T12" fmla="*/ 37 w 1029"/>
                <a:gd name="T13" fmla="*/ 275 h 571"/>
                <a:gd name="T14" fmla="*/ 0 w 1029"/>
                <a:gd name="T15" fmla="*/ 244 h 571"/>
                <a:gd name="T16" fmla="*/ 2 w 1029"/>
                <a:gd name="T17" fmla="*/ 235 h 571"/>
                <a:gd name="T18" fmla="*/ 0 w 1029"/>
                <a:gd name="T19" fmla="*/ 244 h 571"/>
                <a:gd name="T20" fmla="*/ 37 w 1029"/>
                <a:gd name="T21" fmla="*/ 275 h 571"/>
                <a:gd name="T22" fmla="*/ 220 w 1029"/>
                <a:gd name="T23" fmla="*/ 301 h 571"/>
                <a:gd name="T24" fmla="*/ 265 w 1029"/>
                <a:gd name="T25" fmla="*/ 302 h 571"/>
                <a:gd name="T26" fmla="*/ 334 w 1029"/>
                <a:gd name="T27" fmla="*/ 294 h 571"/>
                <a:gd name="T28" fmla="*/ 348 w 1029"/>
                <a:gd name="T29" fmla="*/ 275 h 571"/>
                <a:gd name="T30" fmla="*/ 333 w 1029"/>
                <a:gd name="T31" fmla="*/ 248 h 571"/>
                <a:gd name="T32" fmla="*/ 333 w 1029"/>
                <a:gd name="T33" fmla="*/ 248 h 571"/>
                <a:gd name="T34" fmla="*/ 333 w 1029"/>
                <a:gd name="T35" fmla="*/ 248 h 571"/>
                <a:gd name="T36" fmla="*/ 381 w 1029"/>
                <a:gd name="T37" fmla="*/ 120 h 571"/>
                <a:gd name="T38" fmla="*/ 425 w 1029"/>
                <a:gd name="T39" fmla="*/ 120 h 571"/>
                <a:gd name="T40" fmla="*/ 785 w 1029"/>
                <a:gd name="T41" fmla="*/ 135 h 571"/>
                <a:gd name="T42" fmla="*/ 946 w 1029"/>
                <a:gd name="T43" fmla="*/ 570 h 571"/>
                <a:gd name="T44" fmla="*/ 1029 w 1029"/>
                <a:gd name="T45" fmla="*/ 571 h 571"/>
                <a:gd name="T46" fmla="*/ 1029 w 1029"/>
                <a:gd name="T47" fmla="*/ 571 h 571"/>
                <a:gd name="T48" fmla="*/ 976 w 1029"/>
                <a:gd name="T49" fmla="*/ 459 h 571"/>
                <a:gd name="T50" fmla="*/ 979 w 1029"/>
                <a:gd name="T51" fmla="*/ 459 h 571"/>
                <a:gd name="T52" fmla="*/ 976 w 1029"/>
                <a:gd name="T53" fmla="*/ 453 h 571"/>
                <a:gd name="T54" fmla="*/ 992 w 1029"/>
                <a:gd name="T55" fmla="*/ 453 h 571"/>
                <a:gd name="T56" fmla="*/ 857 w 1029"/>
                <a:gd name="T57" fmla="*/ 71 h 571"/>
                <a:gd name="T58" fmla="*/ 857 w 1029"/>
                <a:gd name="T59" fmla="*/ 71 h 571"/>
                <a:gd name="T60" fmla="*/ 508 w 1029"/>
                <a:gd name="T61" fmla="*/ 33 h 571"/>
                <a:gd name="T62" fmla="*/ 80 w 1029"/>
                <a:gd name="T63" fmla="*/ 0 h 571"/>
                <a:gd name="T64" fmla="*/ 80 w 1029"/>
                <a:gd name="T65" fmla="*/ 0 h 571"/>
                <a:gd name="T66" fmla="*/ 80 w 1029"/>
                <a:gd name="T67" fmla="*/ 0 h 571"/>
                <a:gd name="T68" fmla="*/ 39 w 1029"/>
                <a:gd name="T69" fmla="*/ 123 h 571"/>
                <a:gd name="T70" fmla="*/ 24 w 1029"/>
                <a:gd name="T71" fmla="*/ 206 h 571"/>
                <a:gd name="T72" fmla="*/ 39 w 1029"/>
                <a:gd name="T73" fmla="*/ 123 h 571"/>
                <a:gd name="T74" fmla="*/ 80 w 1029"/>
                <a:gd name="T7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9" h="571">
                  <a:moveTo>
                    <a:pt x="508" y="33"/>
                  </a:moveTo>
                  <a:cubicBezTo>
                    <a:pt x="400" y="33"/>
                    <a:pt x="304" y="39"/>
                    <a:pt x="269" y="41"/>
                  </a:cubicBezTo>
                  <a:cubicBezTo>
                    <a:pt x="277" y="46"/>
                    <a:pt x="281" y="51"/>
                    <a:pt x="281" y="56"/>
                  </a:cubicBezTo>
                  <a:cubicBezTo>
                    <a:pt x="281" y="57"/>
                    <a:pt x="281" y="58"/>
                    <a:pt x="281" y="59"/>
                  </a:cubicBezTo>
                  <a:cubicBezTo>
                    <a:pt x="271" y="94"/>
                    <a:pt x="229" y="233"/>
                    <a:pt x="229" y="233"/>
                  </a:cubicBezTo>
                  <a:cubicBezTo>
                    <a:pt x="225" y="256"/>
                    <a:pt x="222" y="278"/>
                    <a:pt x="220" y="301"/>
                  </a:cubicBezTo>
                  <a:cubicBezTo>
                    <a:pt x="154" y="298"/>
                    <a:pt x="77" y="287"/>
                    <a:pt x="37" y="275"/>
                  </a:cubicBezTo>
                  <a:cubicBezTo>
                    <a:pt x="9" y="266"/>
                    <a:pt x="0" y="255"/>
                    <a:pt x="0" y="244"/>
                  </a:cubicBezTo>
                  <a:cubicBezTo>
                    <a:pt x="0" y="241"/>
                    <a:pt x="1" y="238"/>
                    <a:pt x="2" y="235"/>
                  </a:cubicBezTo>
                  <a:cubicBezTo>
                    <a:pt x="1" y="238"/>
                    <a:pt x="0" y="241"/>
                    <a:pt x="0" y="244"/>
                  </a:cubicBezTo>
                  <a:cubicBezTo>
                    <a:pt x="0" y="255"/>
                    <a:pt x="9" y="266"/>
                    <a:pt x="37" y="275"/>
                  </a:cubicBezTo>
                  <a:cubicBezTo>
                    <a:pt x="76" y="288"/>
                    <a:pt x="154" y="298"/>
                    <a:pt x="220" y="301"/>
                  </a:cubicBezTo>
                  <a:cubicBezTo>
                    <a:pt x="236" y="302"/>
                    <a:pt x="251" y="302"/>
                    <a:pt x="265" y="302"/>
                  </a:cubicBezTo>
                  <a:cubicBezTo>
                    <a:pt x="298" y="302"/>
                    <a:pt x="324" y="300"/>
                    <a:pt x="334" y="294"/>
                  </a:cubicBezTo>
                  <a:cubicBezTo>
                    <a:pt x="344" y="288"/>
                    <a:pt x="348" y="281"/>
                    <a:pt x="348" y="275"/>
                  </a:cubicBezTo>
                  <a:cubicBezTo>
                    <a:pt x="348" y="261"/>
                    <a:pt x="333" y="248"/>
                    <a:pt x="333" y="248"/>
                  </a:cubicBezTo>
                  <a:cubicBezTo>
                    <a:pt x="333" y="248"/>
                    <a:pt x="333" y="248"/>
                    <a:pt x="333" y="248"/>
                  </a:cubicBezTo>
                  <a:cubicBezTo>
                    <a:pt x="333" y="248"/>
                    <a:pt x="333" y="248"/>
                    <a:pt x="333" y="248"/>
                  </a:cubicBezTo>
                  <a:cubicBezTo>
                    <a:pt x="333" y="248"/>
                    <a:pt x="343" y="126"/>
                    <a:pt x="381" y="120"/>
                  </a:cubicBezTo>
                  <a:cubicBezTo>
                    <a:pt x="381" y="120"/>
                    <a:pt x="398" y="120"/>
                    <a:pt x="425" y="120"/>
                  </a:cubicBezTo>
                  <a:cubicBezTo>
                    <a:pt x="524" y="120"/>
                    <a:pt x="758" y="121"/>
                    <a:pt x="785" y="135"/>
                  </a:cubicBezTo>
                  <a:cubicBezTo>
                    <a:pt x="785" y="135"/>
                    <a:pt x="885" y="302"/>
                    <a:pt x="946" y="570"/>
                  </a:cubicBezTo>
                  <a:cubicBezTo>
                    <a:pt x="1029" y="571"/>
                    <a:pt x="1029" y="571"/>
                    <a:pt x="1029" y="571"/>
                  </a:cubicBezTo>
                  <a:cubicBezTo>
                    <a:pt x="1029" y="571"/>
                    <a:pt x="1029" y="571"/>
                    <a:pt x="1029" y="571"/>
                  </a:cubicBezTo>
                  <a:cubicBezTo>
                    <a:pt x="976" y="459"/>
                    <a:pt x="976" y="459"/>
                    <a:pt x="976" y="459"/>
                  </a:cubicBezTo>
                  <a:cubicBezTo>
                    <a:pt x="979" y="459"/>
                    <a:pt x="979" y="459"/>
                    <a:pt x="979" y="459"/>
                  </a:cubicBezTo>
                  <a:cubicBezTo>
                    <a:pt x="976" y="453"/>
                    <a:pt x="976" y="453"/>
                    <a:pt x="976" y="453"/>
                  </a:cubicBezTo>
                  <a:cubicBezTo>
                    <a:pt x="992" y="453"/>
                    <a:pt x="992" y="453"/>
                    <a:pt x="992" y="453"/>
                  </a:cubicBezTo>
                  <a:cubicBezTo>
                    <a:pt x="953" y="330"/>
                    <a:pt x="892" y="146"/>
                    <a:pt x="857" y="71"/>
                  </a:cubicBezTo>
                  <a:cubicBezTo>
                    <a:pt x="857" y="71"/>
                    <a:pt x="857" y="71"/>
                    <a:pt x="857" y="71"/>
                  </a:cubicBezTo>
                  <a:cubicBezTo>
                    <a:pt x="779" y="41"/>
                    <a:pt x="635" y="33"/>
                    <a:pt x="508" y="33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7" y="38"/>
                    <a:pt x="43" y="80"/>
                    <a:pt x="39" y="123"/>
                  </a:cubicBezTo>
                  <a:cubicBezTo>
                    <a:pt x="34" y="176"/>
                    <a:pt x="27" y="198"/>
                    <a:pt x="24" y="206"/>
                  </a:cubicBezTo>
                  <a:cubicBezTo>
                    <a:pt x="27" y="198"/>
                    <a:pt x="34" y="176"/>
                    <a:pt x="39" y="123"/>
                  </a:cubicBezTo>
                  <a:cubicBezTo>
                    <a:pt x="43" y="79"/>
                    <a:pt x="58" y="37"/>
                    <a:pt x="8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9" name="î$1íḑé"/>
            <p:cNvSpPr/>
            <p:nvPr/>
          </p:nvSpPr>
          <p:spPr bwMode="auto">
            <a:xfrm>
              <a:off x="4460876" y="4191001"/>
              <a:ext cx="1042988" cy="169863"/>
            </a:xfrm>
            <a:custGeom>
              <a:avLst/>
              <a:gdLst>
                <a:gd name="T0" fmla="*/ 777 w 777"/>
                <a:gd name="T1" fmla="*/ 127 h 127"/>
                <a:gd name="T2" fmla="*/ 175 w 777"/>
                <a:gd name="T3" fmla="*/ 98 h 127"/>
                <a:gd name="T4" fmla="*/ 0 w 777"/>
                <a:gd name="T5" fmla="*/ 56 h 127"/>
                <a:gd name="T6" fmla="*/ 5 w 777"/>
                <a:gd name="T7" fmla="*/ 48 h 127"/>
                <a:gd name="T8" fmla="*/ 18 w 777"/>
                <a:gd name="T9" fmla="*/ 40 h 127"/>
                <a:gd name="T10" fmla="*/ 582 w 777"/>
                <a:gd name="T11" fmla="*/ 38 h 127"/>
                <a:gd name="T12" fmla="*/ 755 w 777"/>
                <a:gd name="T13" fmla="*/ 93 h 127"/>
                <a:gd name="T14" fmla="*/ 777 w 777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127">
                  <a:moveTo>
                    <a:pt x="777" y="127"/>
                  </a:moveTo>
                  <a:cubicBezTo>
                    <a:pt x="617" y="65"/>
                    <a:pt x="175" y="98"/>
                    <a:pt x="175" y="98"/>
                  </a:cubicBezTo>
                  <a:cubicBezTo>
                    <a:pt x="128" y="58"/>
                    <a:pt x="40" y="55"/>
                    <a:pt x="0" y="56"/>
                  </a:cubicBezTo>
                  <a:cubicBezTo>
                    <a:pt x="3" y="51"/>
                    <a:pt x="5" y="48"/>
                    <a:pt x="5" y="48"/>
                  </a:cubicBezTo>
                  <a:cubicBezTo>
                    <a:pt x="9" y="45"/>
                    <a:pt x="13" y="42"/>
                    <a:pt x="18" y="40"/>
                  </a:cubicBezTo>
                  <a:cubicBezTo>
                    <a:pt x="114" y="0"/>
                    <a:pt x="582" y="38"/>
                    <a:pt x="582" y="38"/>
                  </a:cubicBezTo>
                  <a:cubicBezTo>
                    <a:pt x="755" y="93"/>
                    <a:pt x="755" y="93"/>
                    <a:pt x="755" y="93"/>
                  </a:cubicBezTo>
                  <a:cubicBezTo>
                    <a:pt x="760" y="95"/>
                    <a:pt x="768" y="107"/>
                    <a:pt x="777" y="127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0" name="iSľïḓé"/>
            <p:cNvSpPr/>
            <p:nvPr/>
          </p:nvSpPr>
          <p:spPr bwMode="auto">
            <a:xfrm>
              <a:off x="4306888" y="4244976"/>
              <a:ext cx="434975" cy="423863"/>
            </a:xfrm>
            <a:custGeom>
              <a:avLst/>
              <a:gdLst>
                <a:gd name="T0" fmla="*/ 316 w 324"/>
                <a:gd name="T1" fmla="*/ 75 h 317"/>
                <a:gd name="T2" fmla="*/ 264 w 324"/>
                <a:gd name="T3" fmla="*/ 249 h 317"/>
                <a:gd name="T4" fmla="*/ 255 w 324"/>
                <a:gd name="T5" fmla="*/ 317 h 317"/>
                <a:gd name="T6" fmla="*/ 72 w 324"/>
                <a:gd name="T7" fmla="*/ 291 h 317"/>
                <a:gd name="T8" fmla="*/ 57 w 324"/>
                <a:gd name="T9" fmla="*/ 227 h 317"/>
                <a:gd name="T10" fmla="*/ 74 w 324"/>
                <a:gd name="T11" fmla="*/ 139 h 317"/>
                <a:gd name="T12" fmla="*/ 120 w 324"/>
                <a:gd name="T13" fmla="*/ 8 h 317"/>
                <a:gd name="T14" fmla="*/ 133 w 324"/>
                <a:gd name="T15" fmla="*/ 0 h 317"/>
                <a:gd name="T16" fmla="*/ 316 w 324"/>
                <a:gd name="T17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317">
                  <a:moveTo>
                    <a:pt x="316" y="75"/>
                  </a:moveTo>
                  <a:cubicBezTo>
                    <a:pt x="306" y="110"/>
                    <a:pt x="264" y="249"/>
                    <a:pt x="264" y="249"/>
                  </a:cubicBezTo>
                  <a:cubicBezTo>
                    <a:pt x="260" y="272"/>
                    <a:pt x="257" y="294"/>
                    <a:pt x="255" y="317"/>
                  </a:cubicBezTo>
                  <a:cubicBezTo>
                    <a:pt x="189" y="314"/>
                    <a:pt x="112" y="303"/>
                    <a:pt x="72" y="291"/>
                  </a:cubicBezTo>
                  <a:cubicBezTo>
                    <a:pt x="0" y="268"/>
                    <a:pt x="57" y="227"/>
                    <a:pt x="57" y="227"/>
                  </a:cubicBezTo>
                  <a:cubicBezTo>
                    <a:pt x="57" y="227"/>
                    <a:pt x="67" y="213"/>
                    <a:pt x="74" y="139"/>
                  </a:cubicBezTo>
                  <a:cubicBezTo>
                    <a:pt x="79" y="92"/>
                    <a:pt x="95" y="47"/>
                    <a:pt x="120" y="8"/>
                  </a:cubicBezTo>
                  <a:cubicBezTo>
                    <a:pt x="124" y="4"/>
                    <a:pt x="128" y="2"/>
                    <a:pt x="133" y="0"/>
                  </a:cubicBezTo>
                  <a:cubicBezTo>
                    <a:pt x="196" y="15"/>
                    <a:pt x="324" y="48"/>
                    <a:pt x="316" y="75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1" name="íŝliḍê"/>
            <p:cNvSpPr/>
            <p:nvPr/>
          </p:nvSpPr>
          <p:spPr bwMode="auto">
            <a:xfrm>
              <a:off x="4354513" y="4244976"/>
              <a:ext cx="376238" cy="423863"/>
            </a:xfrm>
            <a:custGeom>
              <a:avLst/>
              <a:gdLst>
                <a:gd name="T0" fmla="*/ 98 w 281"/>
                <a:gd name="T1" fmla="*/ 0 h 317"/>
                <a:gd name="T2" fmla="*/ 85 w 281"/>
                <a:gd name="T3" fmla="*/ 8 h 317"/>
                <a:gd name="T4" fmla="*/ 39 w 281"/>
                <a:gd name="T5" fmla="*/ 139 h 317"/>
                <a:gd name="T6" fmla="*/ 22 w 281"/>
                <a:gd name="T7" fmla="*/ 227 h 317"/>
                <a:gd name="T8" fmla="*/ 0 w 281"/>
                <a:gd name="T9" fmla="*/ 260 h 317"/>
                <a:gd name="T10" fmla="*/ 37 w 281"/>
                <a:gd name="T11" fmla="*/ 291 h 317"/>
                <a:gd name="T12" fmla="*/ 220 w 281"/>
                <a:gd name="T13" fmla="*/ 317 h 317"/>
                <a:gd name="T14" fmla="*/ 229 w 281"/>
                <a:gd name="T15" fmla="*/ 249 h 317"/>
                <a:gd name="T16" fmla="*/ 281 w 281"/>
                <a:gd name="T17" fmla="*/ 75 h 317"/>
                <a:gd name="T18" fmla="*/ 281 w 281"/>
                <a:gd name="T19" fmla="*/ 72 h 317"/>
                <a:gd name="T20" fmla="*/ 269 w 281"/>
                <a:gd name="T21" fmla="*/ 57 h 317"/>
                <a:gd name="T22" fmla="*/ 98 w 281"/>
                <a:gd name="T23" fmla="*/ 0 h 317"/>
                <a:gd name="T24" fmla="*/ 98 w 281"/>
                <a:gd name="T2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17">
                  <a:moveTo>
                    <a:pt x="98" y="0"/>
                  </a:moveTo>
                  <a:cubicBezTo>
                    <a:pt x="93" y="2"/>
                    <a:pt x="89" y="4"/>
                    <a:pt x="85" y="8"/>
                  </a:cubicBezTo>
                  <a:cubicBezTo>
                    <a:pt x="60" y="47"/>
                    <a:pt x="44" y="92"/>
                    <a:pt x="39" y="139"/>
                  </a:cubicBezTo>
                  <a:cubicBezTo>
                    <a:pt x="32" y="213"/>
                    <a:pt x="22" y="227"/>
                    <a:pt x="22" y="227"/>
                  </a:cubicBezTo>
                  <a:cubicBezTo>
                    <a:pt x="22" y="227"/>
                    <a:pt x="0" y="242"/>
                    <a:pt x="0" y="260"/>
                  </a:cubicBezTo>
                  <a:cubicBezTo>
                    <a:pt x="0" y="271"/>
                    <a:pt x="9" y="282"/>
                    <a:pt x="37" y="291"/>
                  </a:cubicBezTo>
                  <a:cubicBezTo>
                    <a:pt x="77" y="303"/>
                    <a:pt x="154" y="314"/>
                    <a:pt x="220" y="317"/>
                  </a:cubicBezTo>
                  <a:cubicBezTo>
                    <a:pt x="222" y="294"/>
                    <a:pt x="225" y="272"/>
                    <a:pt x="229" y="249"/>
                  </a:cubicBezTo>
                  <a:cubicBezTo>
                    <a:pt x="229" y="249"/>
                    <a:pt x="271" y="110"/>
                    <a:pt x="281" y="75"/>
                  </a:cubicBezTo>
                  <a:cubicBezTo>
                    <a:pt x="281" y="74"/>
                    <a:pt x="281" y="73"/>
                    <a:pt x="281" y="72"/>
                  </a:cubicBezTo>
                  <a:cubicBezTo>
                    <a:pt x="281" y="67"/>
                    <a:pt x="277" y="62"/>
                    <a:pt x="269" y="57"/>
                  </a:cubicBezTo>
                  <a:cubicBezTo>
                    <a:pt x="237" y="35"/>
                    <a:pt x="147" y="1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7B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2" name="ï$ḷiḍê"/>
            <p:cNvSpPr/>
            <p:nvPr/>
          </p:nvSpPr>
          <p:spPr bwMode="auto">
            <a:xfrm>
              <a:off x="4619626" y="2994026"/>
              <a:ext cx="1449388" cy="1028700"/>
            </a:xfrm>
            <a:custGeom>
              <a:avLst/>
              <a:gdLst>
                <a:gd name="T0" fmla="*/ 186 w 1080"/>
                <a:gd name="T1" fmla="*/ 120 h 768"/>
                <a:gd name="T2" fmla="*/ 122 w 1080"/>
                <a:gd name="T3" fmla="*/ 220 h 768"/>
                <a:gd name="T4" fmla="*/ 0 w 1080"/>
                <a:gd name="T5" fmla="*/ 627 h 768"/>
                <a:gd name="T6" fmla="*/ 860 w 1080"/>
                <a:gd name="T7" fmla="*/ 768 h 768"/>
                <a:gd name="T8" fmla="*/ 1080 w 1080"/>
                <a:gd name="T9" fmla="*/ 92 h 768"/>
                <a:gd name="T10" fmla="*/ 186 w 1080"/>
                <a:gd name="T11" fmla="*/ 120 h 768"/>
                <a:gd name="T12" fmla="*/ 878 w 1080"/>
                <a:gd name="T13" fmla="*/ 555 h 768"/>
                <a:gd name="T14" fmla="*/ 840 w 1080"/>
                <a:gd name="T15" fmla="*/ 597 h 768"/>
                <a:gd name="T16" fmla="*/ 282 w 1080"/>
                <a:gd name="T17" fmla="*/ 575 h 768"/>
                <a:gd name="T18" fmla="*/ 168 w 1080"/>
                <a:gd name="T19" fmla="*/ 571 h 768"/>
                <a:gd name="T20" fmla="*/ 130 w 1080"/>
                <a:gd name="T21" fmla="*/ 569 h 768"/>
                <a:gd name="T22" fmla="*/ 127 w 1080"/>
                <a:gd name="T23" fmla="*/ 569 h 768"/>
                <a:gd name="T24" fmla="*/ 91 w 1080"/>
                <a:gd name="T25" fmla="*/ 541 h 768"/>
                <a:gd name="T26" fmla="*/ 220 w 1080"/>
                <a:gd name="T27" fmla="*/ 178 h 768"/>
                <a:gd name="T28" fmla="*/ 243 w 1080"/>
                <a:gd name="T29" fmla="*/ 173 h 768"/>
                <a:gd name="T30" fmla="*/ 352 w 1080"/>
                <a:gd name="T31" fmla="*/ 155 h 768"/>
                <a:gd name="T32" fmla="*/ 417 w 1080"/>
                <a:gd name="T33" fmla="*/ 147 h 768"/>
                <a:gd name="T34" fmla="*/ 601 w 1080"/>
                <a:gd name="T35" fmla="*/ 143 h 768"/>
                <a:gd name="T36" fmla="*/ 982 w 1080"/>
                <a:gd name="T37" fmla="*/ 196 h 768"/>
                <a:gd name="T38" fmla="*/ 878 w 1080"/>
                <a:gd name="T39" fmla="*/ 555 h 768"/>
                <a:gd name="T40" fmla="*/ 878 w 1080"/>
                <a:gd name="T41" fmla="*/ 555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0" h="768">
                  <a:moveTo>
                    <a:pt x="186" y="120"/>
                  </a:moveTo>
                  <a:cubicBezTo>
                    <a:pt x="141" y="127"/>
                    <a:pt x="122" y="220"/>
                    <a:pt x="122" y="22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860" y="768"/>
                    <a:pt x="860" y="768"/>
                    <a:pt x="860" y="768"/>
                  </a:cubicBezTo>
                  <a:cubicBezTo>
                    <a:pt x="1080" y="92"/>
                    <a:pt x="1080" y="92"/>
                    <a:pt x="1080" y="92"/>
                  </a:cubicBezTo>
                  <a:cubicBezTo>
                    <a:pt x="878" y="0"/>
                    <a:pt x="186" y="120"/>
                    <a:pt x="186" y="120"/>
                  </a:cubicBezTo>
                  <a:moveTo>
                    <a:pt x="878" y="555"/>
                  </a:moveTo>
                  <a:cubicBezTo>
                    <a:pt x="878" y="555"/>
                    <a:pt x="873" y="594"/>
                    <a:pt x="840" y="597"/>
                  </a:cubicBezTo>
                  <a:cubicBezTo>
                    <a:pt x="282" y="575"/>
                    <a:pt x="282" y="575"/>
                    <a:pt x="282" y="575"/>
                  </a:cubicBezTo>
                  <a:cubicBezTo>
                    <a:pt x="168" y="571"/>
                    <a:pt x="168" y="571"/>
                    <a:pt x="168" y="571"/>
                  </a:cubicBezTo>
                  <a:cubicBezTo>
                    <a:pt x="130" y="569"/>
                    <a:pt x="130" y="569"/>
                    <a:pt x="130" y="569"/>
                  </a:cubicBezTo>
                  <a:cubicBezTo>
                    <a:pt x="127" y="569"/>
                    <a:pt x="127" y="569"/>
                    <a:pt x="127" y="569"/>
                  </a:cubicBezTo>
                  <a:cubicBezTo>
                    <a:pt x="127" y="569"/>
                    <a:pt x="85" y="577"/>
                    <a:pt x="91" y="541"/>
                  </a:cubicBezTo>
                  <a:cubicBezTo>
                    <a:pt x="91" y="541"/>
                    <a:pt x="138" y="203"/>
                    <a:pt x="220" y="178"/>
                  </a:cubicBezTo>
                  <a:cubicBezTo>
                    <a:pt x="220" y="178"/>
                    <a:pt x="228" y="176"/>
                    <a:pt x="243" y="173"/>
                  </a:cubicBezTo>
                  <a:cubicBezTo>
                    <a:pt x="267" y="169"/>
                    <a:pt x="306" y="162"/>
                    <a:pt x="352" y="155"/>
                  </a:cubicBezTo>
                  <a:cubicBezTo>
                    <a:pt x="373" y="153"/>
                    <a:pt x="395" y="150"/>
                    <a:pt x="417" y="147"/>
                  </a:cubicBezTo>
                  <a:cubicBezTo>
                    <a:pt x="479" y="141"/>
                    <a:pt x="546" y="138"/>
                    <a:pt x="601" y="143"/>
                  </a:cubicBezTo>
                  <a:cubicBezTo>
                    <a:pt x="601" y="143"/>
                    <a:pt x="1012" y="105"/>
                    <a:pt x="982" y="196"/>
                  </a:cubicBezTo>
                  <a:cubicBezTo>
                    <a:pt x="982" y="196"/>
                    <a:pt x="896" y="527"/>
                    <a:pt x="878" y="555"/>
                  </a:cubicBezTo>
                  <a:cubicBezTo>
                    <a:pt x="878" y="555"/>
                    <a:pt x="878" y="555"/>
                    <a:pt x="878" y="555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3" name="íśľîḑe"/>
            <p:cNvSpPr/>
            <p:nvPr/>
          </p:nvSpPr>
          <p:spPr bwMode="auto">
            <a:xfrm>
              <a:off x="4733926" y="3225801"/>
              <a:ext cx="212725" cy="541338"/>
            </a:xfrm>
            <a:custGeom>
              <a:avLst/>
              <a:gdLst>
                <a:gd name="T0" fmla="*/ 45 w 158"/>
                <a:gd name="T1" fmla="*/ 396 h 404"/>
                <a:gd name="T2" fmla="*/ 42 w 158"/>
                <a:gd name="T3" fmla="*/ 396 h 404"/>
                <a:gd name="T4" fmla="*/ 6 w 158"/>
                <a:gd name="T5" fmla="*/ 368 h 404"/>
                <a:gd name="T6" fmla="*/ 135 w 158"/>
                <a:gd name="T7" fmla="*/ 5 h 404"/>
                <a:gd name="T8" fmla="*/ 158 w 158"/>
                <a:gd name="T9" fmla="*/ 0 h 404"/>
                <a:gd name="T10" fmla="*/ 45 w 158"/>
                <a:gd name="T11" fmla="*/ 39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404">
                  <a:moveTo>
                    <a:pt x="45" y="396"/>
                  </a:moveTo>
                  <a:cubicBezTo>
                    <a:pt x="42" y="396"/>
                    <a:pt x="42" y="396"/>
                    <a:pt x="42" y="396"/>
                  </a:cubicBezTo>
                  <a:cubicBezTo>
                    <a:pt x="42" y="396"/>
                    <a:pt x="0" y="404"/>
                    <a:pt x="6" y="368"/>
                  </a:cubicBezTo>
                  <a:cubicBezTo>
                    <a:pt x="6" y="368"/>
                    <a:pt x="53" y="30"/>
                    <a:pt x="135" y="5"/>
                  </a:cubicBezTo>
                  <a:cubicBezTo>
                    <a:pt x="135" y="5"/>
                    <a:pt x="143" y="3"/>
                    <a:pt x="158" y="0"/>
                  </a:cubicBezTo>
                  <a:cubicBezTo>
                    <a:pt x="129" y="58"/>
                    <a:pt x="33" y="257"/>
                    <a:pt x="45" y="396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4" name="iS1íďé"/>
            <p:cNvSpPr/>
            <p:nvPr/>
          </p:nvSpPr>
          <p:spPr bwMode="auto">
            <a:xfrm>
              <a:off x="4741863" y="3225801"/>
              <a:ext cx="204788" cy="531813"/>
            </a:xfrm>
            <a:custGeom>
              <a:avLst/>
              <a:gdLst>
                <a:gd name="T0" fmla="*/ 152 w 152"/>
                <a:gd name="T1" fmla="*/ 0 h 397"/>
                <a:gd name="T2" fmla="*/ 129 w 152"/>
                <a:gd name="T3" fmla="*/ 5 h 397"/>
                <a:gd name="T4" fmla="*/ 70 w 152"/>
                <a:gd name="T5" fmla="*/ 82 h 397"/>
                <a:gd name="T6" fmla="*/ 33 w 152"/>
                <a:gd name="T7" fmla="*/ 198 h 397"/>
                <a:gd name="T8" fmla="*/ 0 w 152"/>
                <a:gd name="T9" fmla="*/ 368 h 397"/>
                <a:gd name="T10" fmla="*/ 0 w 152"/>
                <a:gd name="T11" fmla="*/ 375 h 397"/>
                <a:gd name="T12" fmla="*/ 27 w 152"/>
                <a:gd name="T13" fmla="*/ 397 h 397"/>
                <a:gd name="T14" fmla="*/ 36 w 152"/>
                <a:gd name="T15" fmla="*/ 396 h 397"/>
                <a:gd name="T16" fmla="*/ 39 w 152"/>
                <a:gd name="T17" fmla="*/ 396 h 397"/>
                <a:gd name="T18" fmla="*/ 38 w 152"/>
                <a:gd name="T19" fmla="*/ 372 h 397"/>
                <a:gd name="T20" fmla="*/ 152 w 152"/>
                <a:gd name="T2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397">
                  <a:moveTo>
                    <a:pt x="152" y="0"/>
                  </a:moveTo>
                  <a:cubicBezTo>
                    <a:pt x="137" y="3"/>
                    <a:pt x="129" y="5"/>
                    <a:pt x="129" y="5"/>
                  </a:cubicBezTo>
                  <a:cubicBezTo>
                    <a:pt x="107" y="12"/>
                    <a:pt x="87" y="42"/>
                    <a:pt x="70" y="82"/>
                  </a:cubicBezTo>
                  <a:cubicBezTo>
                    <a:pt x="56" y="116"/>
                    <a:pt x="43" y="157"/>
                    <a:pt x="33" y="198"/>
                  </a:cubicBezTo>
                  <a:cubicBezTo>
                    <a:pt x="12" y="285"/>
                    <a:pt x="0" y="368"/>
                    <a:pt x="0" y="368"/>
                  </a:cubicBezTo>
                  <a:cubicBezTo>
                    <a:pt x="0" y="371"/>
                    <a:pt x="0" y="373"/>
                    <a:pt x="0" y="375"/>
                  </a:cubicBezTo>
                  <a:cubicBezTo>
                    <a:pt x="0" y="394"/>
                    <a:pt x="16" y="397"/>
                    <a:pt x="27" y="397"/>
                  </a:cubicBezTo>
                  <a:cubicBezTo>
                    <a:pt x="32" y="397"/>
                    <a:pt x="36" y="396"/>
                    <a:pt x="36" y="396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38" y="388"/>
                    <a:pt x="38" y="380"/>
                    <a:pt x="38" y="372"/>
                  </a:cubicBezTo>
                  <a:cubicBezTo>
                    <a:pt x="38" y="235"/>
                    <a:pt x="124" y="55"/>
                    <a:pt x="152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5" name="iṥļídè"/>
            <p:cNvSpPr/>
            <p:nvPr/>
          </p:nvSpPr>
          <p:spPr bwMode="auto">
            <a:xfrm>
              <a:off x="3570288" y="4654551"/>
              <a:ext cx="23813" cy="14288"/>
            </a:xfrm>
            <a:custGeom>
              <a:avLst/>
              <a:gdLst>
                <a:gd name="T0" fmla="*/ 0 w 18"/>
                <a:gd name="T1" fmla="*/ 0 h 10"/>
                <a:gd name="T2" fmla="*/ 1 w 18"/>
                <a:gd name="T3" fmla="*/ 7 h 10"/>
                <a:gd name="T4" fmla="*/ 17 w 18"/>
                <a:gd name="T5" fmla="*/ 10 h 10"/>
                <a:gd name="T6" fmla="*/ 18 w 18"/>
                <a:gd name="T7" fmla="*/ 3 h 10"/>
                <a:gd name="T8" fmla="*/ 18 w 18"/>
                <a:gd name="T9" fmla="*/ 3 h 10"/>
                <a:gd name="T10" fmla="*/ 0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6" name="íŝľîḋè"/>
            <p:cNvSpPr/>
            <p:nvPr/>
          </p:nvSpPr>
          <p:spPr bwMode="auto">
            <a:xfrm>
              <a:off x="3592513" y="4659314"/>
              <a:ext cx="250825" cy="44450"/>
            </a:xfrm>
            <a:custGeom>
              <a:avLst/>
              <a:gdLst>
                <a:gd name="T0" fmla="*/ 1 w 158"/>
                <a:gd name="T1" fmla="*/ 0 h 28"/>
                <a:gd name="T2" fmla="*/ 0 w 158"/>
                <a:gd name="T3" fmla="*/ 6 h 28"/>
                <a:gd name="T4" fmla="*/ 158 w 158"/>
                <a:gd name="T5" fmla="*/ 28 h 28"/>
                <a:gd name="T6" fmla="*/ 158 w 158"/>
                <a:gd name="T7" fmla="*/ 27 h 28"/>
                <a:gd name="T8" fmla="*/ 29 w 158"/>
                <a:gd name="T9" fmla="*/ 6 h 28"/>
                <a:gd name="T10" fmla="*/ 30 w 158"/>
                <a:gd name="T11" fmla="*/ 4 h 28"/>
                <a:gd name="T12" fmla="*/ 30 w 158"/>
                <a:gd name="T13" fmla="*/ 4 h 28"/>
                <a:gd name="T14" fmla="*/ 1 w 158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8">
                  <a:moveTo>
                    <a:pt x="1" y="0"/>
                  </a:moveTo>
                  <a:lnTo>
                    <a:pt x="0" y="6"/>
                  </a:lnTo>
                  <a:lnTo>
                    <a:pt x="158" y="28"/>
                  </a:lnTo>
                  <a:lnTo>
                    <a:pt x="158" y="27"/>
                  </a:lnTo>
                  <a:lnTo>
                    <a:pt x="29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7" name="îSlïḍe"/>
            <p:cNvSpPr/>
            <p:nvPr/>
          </p:nvSpPr>
          <p:spPr bwMode="auto">
            <a:xfrm>
              <a:off x="3592513" y="4659314"/>
              <a:ext cx="250825" cy="44450"/>
            </a:xfrm>
            <a:custGeom>
              <a:avLst/>
              <a:gdLst>
                <a:gd name="T0" fmla="*/ 1 w 158"/>
                <a:gd name="T1" fmla="*/ 0 h 28"/>
                <a:gd name="T2" fmla="*/ 0 w 158"/>
                <a:gd name="T3" fmla="*/ 6 h 28"/>
                <a:gd name="T4" fmla="*/ 158 w 158"/>
                <a:gd name="T5" fmla="*/ 28 h 28"/>
                <a:gd name="T6" fmla="*/ 158 w 158"/>
                <a:gd name="T7" fmla="*/ 27 h 28"/>
                <a:gd name="T8" fmla="*/ 29 w 158"/>
                <a:gd name="T9" fmla="*/ 6 h 28"/>
                <a:gd name="T10" fmla="*/ 30 w 158"/>
                <a:gd name="T11" fmla="*/ 4 h 28"/>
                <a:gd name="T12" fmla="*/ 30 w 158"/>
                <a:gd name="T13" fmla="*/ 4 h 28"/>
                <a:gd name="T14" fmla="*/ 1 w 158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8">
                  <a:moveTo>
                    <a:pt x="1" y="0"/>
                  </a:moveTo>
                  <a:lnTo>
                    <a:pt x="0" y="6"/>
                  </a:lnTo>
                  <a:lnTo>
                    <a:pt x="158" y="28"/>
                  </a:lnTo>
                  <a:lnTo>
                    <a:pt x="158" y="27"/>
                  </a:lnTo>
                  <a:lnTo>
                    <a:pt x="29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8" name="íṩḻiďè"/>
            <p:cNvSpPr/>
            <p:nvPr/>
          </p:nvSpPr>
          <p:spPr bwMode="auto">
            <a:xfrm>
              <a:off x="3638551" y="4665664"/>
              <a:ext cx="204788" cy="36513"/>
            </a:xfrm>
            <a:custGeom>
              <a:avLst/>
              <a:gdLst>
                <a:gd name="T0" fmla="*/ 1 w 129"/>
                <a:gd name="T1" fmla="*/ 0 h 23"/>
                <a:gd name="T2" fmla="*/ 0 w 129"/>
                <a:gd name="T3" fmla="*/ 2 h 23"/>
                <a:gd name="T4" fmla="*/ 129 w 129"/>
                <a:gd name="T5" fmla="*/ 23 h 23"/>
                <a:gd name="T6" fmla="*/ 129 w 129"/>
                <a:gd name="T7" fmla="*/ 18 h 23"/>
                <a:gd name="T8" fmla="*/ 1 w 12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3">
                  <a:moveTo>
                    <a:pt x="1" y="0"/>
                  </a:moveTo>
                  <a:lnTo>
                    <a:pt x="0" y="2"/>
                  </a:lnTo>
                  <a:lnTo>
                    <a:pt x="129" y="23"/>
                  </a:lnTo>
                  <a:lnTo>
                    <a:pt x="129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9" name="iŝľíďé"/>
            <p:cNvSpPr/>
            <p:nvPr/>
          </p:nvSpPr>
          <p:spPr bwMode="auto">
            <a:xfrm>
              <a:off x="3638551" y="4665664"/>
              <a:ext cx="204788" cy="36513"/>
            </a:xfrm>
            <a:custGeom>
              <a:avLst/>
              <a:gdLst>
                <a:gd name="T0" fmla="*/ 1 w 129"/>
                <a:gd name="T1" fmla="*/ 0 h 23"/>
                <a:gd name="T2" fmla="*/ 0 w 129"/>
                <a:gd name="T3" fmla="*/ 2 h 23"/>
                <a:gd name="T4" fmla="*/ 129 w 129"/>
                <a:gd name="T5" fmla="*/ 23 h 23"/>
                <a:gd name="T6" fmla="*/ 129 w 129"/>
                <a:gd name="T7" fmla="*/ 18 h 23"/>
                <a:gd name="T8" fmla="*/ 1 w 12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3">
                  <a:moveTo>
                    <a:pt x="1" y="0"/>
                  </a:moveTo>
                  <a:lnTo>
                    <a:pt x="0" y="2"/>
                  </a:lnTo>
                  <a:lnTo>
                    <a:pt x="129" y="23"/>
                  </a:lnTo>
                  <a:lnTo>
                    <a:pt x="129" y="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0" name="íšḷîdê"/>
            <p:cNvSpPr/>
            <p:nvPr/>
          </p:nvSpPr>
          <p:spPr bwMode="auto">
            <a:xfrm>
              <a:off x="3843338" y="4702176"/>
              <a:ext cx="46038" cy="7938"/>
            </a:xfrm>
            <a:custGeom>
              <a:avLst/>
              <a:gdLst>
                <a:gd name="T0" fmla="*/ 0 w 29"/>
                <a:gd name="T1" fmla="*/ 0 h 5"/>
                <a:gd name="T2" fmla="*/ 0 w 29"/>
                <a:gd name="T3" fmla="*/ 1 h 5"/>
                <a:gd name="T4" fmla="*/ 29 w 29"/>
                <a:gd name="T5" fmla="*/ 5 h 5"/>
                <a:gd name="T6" fmla="*/ 29 w 29"/>
                <a:gd name="T7" fmla="*/ 5 h 5"/>
                <a:gd name="T8" fmla="*/ 0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0" y="0"/>
                  </a:moveTo>
                  <a:lnTo>
                    <a:pt x="0" y="1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1" name="íṥ1íďé"/>
            <p:cNvSpPr/>
            <p:nvPr/>
          </p:nvSpPr>
          <p:spPr bwMode="auto">
            <a:xfrm>
              <a:off x="3843338" y="4702176"/>
              <a:ext cx="46038" cy="7938"/>
            </a:xfrm>
            <a:custGeom>
              <a:avLst/>
              <a:gdLst>
                <a:gd name="T0" fmla="*/ 0 w 29"/>
                <a:gd name="T1" fmla="*/ 0 h 5"/>
                <a:gd name="T2" fmla="*/ 0 w 29"/>
                <a:gd name="T3" fmla="*/ 1 h 5"/>
                <a:gd name="T4" fmla="*/ 29 w 29"/>
                <a:gd name="T5" fmla="*/ 5 h 5"/>
                <a:gd name="T6" fmla="*/ 29 w 29"/>
                <a:gd name="T7" fmla="*/ 5 h 5"/>
                <a:gd name="T8" fmla="*/ 0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0" y="0"/>
                  </a:moveTo>
                  <a:lnTo>
                    <a:pt x="0" y="1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2" name="îṣ1iďé"/>
            <p:cNvSpPr/>
            <p:nvPr/>
          </p:nvSpPr>
          <p:spPr bwMode="auto">
            <a:xfrm>
              <a:off x="3843338" y="4694239"/>
              <a:ext cx="130175" cy="20638"/>
            </a:xfrm>
            <a:custGeom>
              <a:avLst/>
              <a:gdLst>
                <a:gd name="T0" fmla="*/ 87 w 97"/>
                <a:gd name="T1" fmla="*/ 12 h 15"/>
                <a:gd name="T2" fmla="*/ 87 w 97"/>
                <a:gd name="T3" fmla="*/ 14 h 15"/>
                <a:gd name="T4" fmla="*/ 97 w 97"/>
                <a:gd name="T5" fmla="*/ 14 h 15"/>
                <a:gd name="T6" fmla="*/ 87 w 97"/>
                <a:gd name="T7" fmla="*/ 12 h 15"/>
                <a:gd name="T8" fmla="*/ 46 w 97"/>
                <a:gd name="T9" fmla="*/ 6 h 15"/>
                <a:gd name="T10" fmla="*/ 46 w 97"/>
                <a:gd name="T11" fmla="*/ 13 h 15"/>
                <a:gd name="T12" fmla="*/ 62 w 97"/>
                <a:gd name="T13" fmla="*/ 15 h 15"/>
                <a:gd name="T14" fmla="*/ 65 w 97"/>
                <a:gd name="T15" fmla="*/ 14 h 15"/>
                <a:gd name="T16" fmla="*/ 68 w 97"/>
                <a:gd name="T17" fmla="*/ 14 h 15"/>
                <a:gd name="T18" fmla="*/ 68 w 97"/>
                <a:gd name="T19" fmla="*/ 9 h 15"/>
                <a:gd name="T20" fmla="*/ 46 w 97"/>
                <a:gd name="T21" fmla="*/ 6 h 15"/>
                <a:gd name="T22" fmla="*/ 0 w 97"/>
                <a:gd name="T23" fmla="*/ 0 h 15"/>
                <a:gd name="T24" fmla="*/ 0 w 97"/>
                <a:gd name="T25" fmla="*/ 5 h 15"/>
                <a:gd name="T26" fmla="*/ 34 w 97"/>
                <a:gd name="T27" fmla="*/ 11 h 15"/>
                <a:gd name="T28" fmla="*/ 34 w 97"/>
                <a:gd name="T29" fmla="*/ 5 h 15"/>
                <a:gd name="T30" fmla="*/ 0 w 97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">
                  <a:moveTo>
                    <a:pt x="87" y="12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87" y="12"/>
                    <a:pt x="87" y="12"/>
                    <a:pt x="87" y="12"/>
                  </a:cubicBezTo>
                  <a:moveTo>
                    <a:pt x="46" y="6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4" y="14"/>
                    <a:pt x="65" y="14"/>
                    <a:pt x="65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46" y="6"/>
                    <a:pt x="46" y="6"/>
                    <a:pt x="46" y="6"/>
                  </a:cubicBezTo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3" name="î$ļidè"/>
            <p:cNvSpPr/>
            <p:nvPr/>
          </p:nvSpPr>
          <p:spPr bwMode="auto">
            <a:xfrm>
              <a:off x="3889376" y="4702176"/>
              <a:ext cx="15875" cy="9525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5 h 6"/>
                <a:gd name="T4" fmla="*/ 0 w 10"/>
                <a:gd name="T5" fmla="*/ 5 h 6"/>
                <a:gd name="T6" fmla="*/ 10 w 10"/>
                <a:gd name="T7" fmla="*/ 6 h 6"/>
                <a:gd name="T8" fmla="*/ 10 w 10"/>
                <a:gd name="T9" fmla="*/ 1 h 6"/>
                <a:gd name="T10" fmla="*/ 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4" name="ïšļiḋè"/>
            <p:cNvSpPr/>
            <p:nvPr/>
          </p:nvSpPr>
          <p:spPr bwMode="auto">
            <a:xfrm>
              <a:off x="3889376" y="4702176"/>
              <a:ext cx="15875" cy="9525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5 h 6"/>
                <a:gd name="T4" fmla="*/ 0 w 10"/>
                <a:gd name="T5" fmla="*/ 5 h 6"/>
                <a:gd name="T6" fmla="*/ 10 w 10"/>
                <a:gd name="T7" fmla="*/ 6 h 6"/>
                <a:gd name="T8" fmla="*/ 10 w 10"/>
                <a:gd name="T9" fmla="*/ 1 h 6"/>
                <a:gd name="T10" fmla="*/ 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5" name="išḷîḋè"/>
            <p:cNvSpPr/>
            <p:nvPr/>
          </p:nvSpPr>
          <p:spPr bwMode="auto">
            <a:xfrm>
              <a:off x="3935413" y="4706939"/>
              <a:ext cx="25400" cy="6350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4 h 4"/>
                <a:gd name="T4" fmla="*/ 16 w 16"/>
                <a:gd name="T5" fmla="*/ 4 h 4"/>
                <a:gd name="T6" fmla="*/ 16 w 16"/>
                <a:gd name="T7" fmla="*/ 3 h 4"/>
                <a:gd name="T8" fmla="*/ 0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6" name="îşḻíḍê"/>
            <p:cNvSpPr/>
            <p:nvPr/>
          </p:nvSpPr>
          <p:spPr bwMode="auto">
            <a:xfrm>
              <a:off x="3935413" y="4706939"/>
              <a:ext cx="25400" cy="6350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4 h 4"/>
                <a:gd name="T4" fmla="*/ 16 w 16"/>
                <a:gd name="T5" fmla="*/ 4 h 4"/>
                <a:gd name="T6" fmla="*/ 16 w 16"/>
                <a:gd name="T7" fmla="*/ 3 h 4"/>
                <a:gd name="T8" fmla="*/ 0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7" name="ïSļiḓè"/>
            <p:cNvSpPr/>
            <p:nvPr/>
          </p:nvSpPr>
          <p:spPr bwMode="auto">
            <a:xfrm>
              <a:off x="4403726" y="4775201"/>
              <a:ext cx="228600" cy="14288"/>
            </a:xfrm>
            <a:custGeom>
              <a:avLst/>
              <a:gdLst>
                <a:gd name="T0" fmla="*/ 1 w 170"/>
                <a:gd name="T1" fmla="*/ 0 h 11"/>
                <a:gd name="T2" fmla="*/ 0 w 170"/>
                <a:gd name="T3" fmla="*/ 6 h 11"/>
                <a:gd name="T4" fmla="*/ 33 w 170"/>
                <a:gd name="T5" fmla="*/ 11 h 11"/>
                <a:gd name="T6" fmla="*/ 166 w 170"/>
                <a:gd name="T7" fmla="*/ 10 h 11"/>
                <a:gd name="T8" fmla="*/ 170 w 170"/>
                <a:gd name="T9" fmla="*/ 3 h 11"/>
                <a:gd name="T10" fmla="*/ 33 w 170"/>
                <a:gd name="T11" fmla="*/ 4 h 11"/>
                <a:gd name="T12" fmla="*/ 1 w 17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1">
                  <a:moveTo>
                    <a:pt x="1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7" y="8"/>
                    <a:pt x="169" y="5"/>
                    <a:pt x="170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8" name="işḷïḑê"/>
            <p:cNvSpPr/>
            <p:nvPr/>
          </p:nvSpPr>
          <p:spPr bwMode="auto">
            <a:xfrm>
              <a:off x="4625976" y="4778376"/>
              <a:ext cx="233363" cy="12700"/>
            </a:xfrm>
            <a:custGeom>
              <a:avLst/>
              <a:gdLst>
                <a:gd name="T0" fmla="*/ 152 w 173"/>
                <a:gd name="T1" fmla="*/ 0 h 10"/>
                <a:gd name="T2" fmla="*/ 151 w 173"/>
                <a:gd name="T3" fmla="*/ 0 h 10"/>
                <a:gd name="T4" fmla="*/ 4 w 173"/>
                <a:gd name="T5" fmla="*/ 1 h 10"/>
                <a:gd name="T6" fmla="*/ 4 w 173"/>
                <a:gd name="T7" fmla="*/ 1 h 10"/>
                <a:gd name="T8" fmla="*/ 0 w 173"/>
                <a:gd name="T9" fmla="*/ 8 h 10"/>
                <a:gd name="T10" fmla="*/ 151 w 173"/>
                <a:gd name="T11" fmla="*/ 7 h 10"/>
                <a:gd name="T12" fmla="*/ 152 w 173"/>
                <a:gd name="T13" fmla="*/ 7 h 10"/>
                <a:gd name="T14" fmla="*/ 170 w 173"/>
                <a:gd name="T15" fmla="*/ 10 h 10"/>
                <a:gd name="T16" fmla="*/ 173 w 173"/>
                <a:gd name="T17" fmla="*/ 4 h 10"/>
                <a:gd name="T18" fmla="*/ 173 w 173"/>
                <a:gd name="T19" fmla="*/ 4 h 10"/>
                <a:gd name="T20" fmla="*/ 152 w 173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0">
                  <a:moveTo>
                    <a:pt x="152" y="0"/>
                  </a:moveTo>
                  <a:cubicBezTo>
                    <a:pt x="152" y="0"/>
                    <a:pt x="152" y="0"/>
                    <a:pt x="15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6"/>
                    <a:pt x="0" y="8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8" y="7"/>
                    <a:pt x="164" y="8"/>
                    <a:pt x="170" y="10"/>
                  </a:cubicBezTo>
                  <a:cubicBezTo>
                    <a:pt x="171" y="8"/>
                    <a:pt x="172" y="6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66" y="2"/>
                    <a:pt x="159" y="0"/>
                    <a:pt x="152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9" name="iṩḷíďe"/>
            <p:cNvSpPr/>
            <p:nvPr/>
          </p:nvSpPr>
          <p:spPr bwMode="auto">
            <a:xfrm>
              <a:off x="4854576" y="4783139"/>
              <a:ext cx="49213" cy="66675"/>
            </a:xfrm>
            <a:custGeom>
              <a:avLst/>
              <a:gdLst>
                <a:gd name="T0" fmla="*/ 3 w 36"/>
                <a:gd name="T1" fmla="*/ 0 h 50"/>
                <a:gd name="T2" fmla="*/ 0 w 36"/>
                <a:gd name="T3" fmla="*/ 6 h 50"/>
                <a:gd name="T4" fmla="*/ 32 w 36"/>
                <a:gd name="T5" fmla="*/ 34 h 50"/>
                <a:gd name="T6" fmla="*/ 36 w 36"/>
                <a:gd name="T7" fmla="*/ 50 h 50"/>
                <a:gd name="T8" fmla="*/ 32 w 36"/>
                <a:gd name="T9" fmla="*/ 27 h 50"/>
                <a:gd name="T10" fmla="*/ 3 w 36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0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14" y="11"/>
                    <a:pt x="25" y="21"/>
                    <a:pt x="32" y="34"/>
                  </a:cubicBezTo>
                  <a:cubicBezTo>
                    <a:pt x="34" y="39"/>
                    <a:pt x="35" y="44"/>
                    <a:pt x="36" y="50"/>
                  </a:cubicBezTo>
                  <a:cubicBezTo>
                    <a:pt x="36" y="42"/>
                    <a:pt x="35" y="34"/>
                    <a:pt x="32" y="27"/>
                  </a:cubicBezTo>
                  <a:cubicBezTo>
                    <a:pt x="26" y="15"/>
                    <a:pt x="16" y="5"/>
                    <a:pt x="3" y="0"/>
                  </a:cubicBezTo>
                </a:path>
              </a:pathLst>
            </a:custGeom>
            <a:solidFill>
              <a:srgbClr val="505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0" name="ísľïḋê"/>
            <p:cNvSpPr/>
            <p:nvPr/>
          </p:nvSpPr>
          <p:spPr bwMode="auto">
            <a:xfrm>
              <a:off x="4314826" y="4762501"/>
              <a:ext cx="90488" cy="20638"/>
            </a:xfrm>
            <a:custGeom>
              <a:avLst/>
              <a:gdLst>
                <a:gd name="T0" fmla="*/ 1 w 67"/>
                <a:gd name="T1" fmla="*/ 0 h 16"/>
                <a:gd name="T2" fmla="*/ 0 w 67"/>
                <a:gd name="T3" fmla="*/ 7 h 16"/>
                <a:gd name="T4" fmla="*/ 66 w 67"/>
                <a:gd name="T5" fmla="*/ 16 h 16"/>
                <a:gd name="T6" fmla="*/ 67 w 67"/>
                <a:gd name="T7" fmla="*/ 10 h 16"/>
                <a:gd name="T8" fmla="*/ 67 w 67"/>
                <a:gd name="T9" fmla="*/ 10 h 16"/>
                <a:gd name="T10" fmla="*/ 1 w 6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6">
                  <a:moveTo>
                    <a:pt x="1" y="0"/>
                  </a:moveTo>
                  <a:cubicBezTo>
                    <a:pt x="0" y="2"/>
                    <a:pt x="0" y="5"/>
                    <a:pt x="0" y="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4"/>
                    <a:pt x="67" y="12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1" name="ïṧlïḑê"/>
            <p:cNvSpPr/>
            <p:nvPr/>
          </p:nvSpPr>
          <p:spPr bwMode="auto">
            <a:xfrm>
              <a:off x="4116388" y="4733926"/>
              <a:ext cx="200025" cy="38100"/>
            </a:xfrm>
            <a:custGeom>
              <a:avLst/>
              <a:gdLst>
                <a:gd name="T0" fmla="*/ 0 w 149"/>
                <a:gd name="T1" fmla="*/ 0 h 28"/>
                <a:gd name="T2" fmla="*/ 0 w 149"/>
                <a:gd name="T3" fmla="*/ 7 h 28"/>
                <a:gd name="T4" fmla="*/ 148 w 149"/>
                <a:gd name="T5" fmla="*/ 28 h 28"/>
                <a:gd name="T6" fmla="*/ 149 w 149"/>
                <a:gd name="T7" fmla="*/ 21 h 28"/>
                <a:gd name="T8" fmla="*/ 149 w 149"/>
                <a:gd name="T9" fmla="*/ 21 h 28"/>
                <a:gd name="T10" fmla="*/ 0 w 14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8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6"/>
                    <a:pt x="148" y="23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2" name="îśḷîḋe"/>
            <p:cNvSpPr/>
            <p:nvPr/>
          </p:nvSpPr>
          <p:spPr bwMode="auto">
            <a:xfrm>
              <a:off x="4073526" y="4727576"/>
              <a:ext cx="42863" cy="15875"/>
            </a:xfrm>
            <a:custGeom>
              <a:avLst/>
              <a:gdLst>
                <a:gd name="T0" fmla="*/ 0 w 32"/>
                <a:gd name="T1" fmla="*/ 0 h 12"/>
                <a:gd name="T2" fmla="*/ 0 w 32"/>
                <a:gd name="T3" fmla="*/ 7 h 12"/>
                <a:gd name="T4" fmla="*/ 32 w 32"/>
                <a:gd name="T5" fmla="*/ 12 h 12"/>
                <a:gd name="T6" fmla="*/ 32 w 32"/>
                <a:gd name="T7" fmla="*/ 5 h 12"/>
                <a:gd name="T8" fmla="*/ 0 w 3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0" y="0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9"/>
                    <a:pt x="32" y="7"/>
                    <a:pt x="32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3" name="ïṥlide"/>
            <p:cNvSpPr/>
            <p:nvPr/>
          </p:nvSpPr>
          <p:spPr bwMode="auto">
            <a:xfrm>
              <a:off x="3559176" y="4652964"/>
              <a:ext cx="514350" cy="84138"/>
            </a:xfrm>
            <a:custGeom>
              <a:avLst/>
              <a:gdLst>
                <a:gd name="T0" fmla="*/ 378 w 383"/>
                <a:gd name="T1" fmla="*/ 54 h 62"/>
                <a:gd name="T2" fmla="*/ 378 w 383"/>
                <a:gd name="T3" fmla="*/ 61 h 62"/>
                <a:gd name="T4" fmla="*/ 383 w 383"/>
                <a:gd name="T5" fmla="*/ 62 h 62"/>
                <a:gd name="T6" fmla="*/ 383 w 383"/>
                <a:gd name="T7" fmla="*/ 55 h 62"/>
                <a:gd name="T8" fmla="*/ 378 w 383"/>
                <a:gd name="T9" fmla="*/ 54 h 62"/>
                <a:gd name="T10" fmla="*/ 0 w 383"/>
                <a:gd name="T11" fmla="*/ 0 h 62"/>
                <a:gd name="T12" fmla="*/ 0 w 383"/>
                <a:gd name="T13" fmla="*/ 7 h 62"/>
                <a:gd name="T14" fmla="*/ 9 w 383"/>
                <a:gd name="T15" fmla="*/ 8 h 62"/>
                <a:gd name="T16" fmla="*/ 8 w 383"/>
                <a:gd name="T17" fmla="*/ 1 h 62"/>
                <a:gd name="T18" fmla="*/ 0 w 383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62">
                  <a:moveTo>
                    <a:pt x="378" y="54"/>
                  </a:moveTo>
                  <a:cubicBezTo>
                    <a:pt x="378" y="61"/>
                    <a:pt x="378" y="61"/>
                    <a:pt x="378" y="61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0"/>
                    <a:pt x="383" y="58"/>
                    <a:pt x="383" y="55"/>
                  </a:cubicBezTo>
                  <a:cubicBezTo>
                    <a:pt x="378" y="54"/>
                    <a:pt x="378" y="54"/>
                    <a:pt x="378" y="54"/>
                  </a:cubicBezTo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6"/>
                    <a:pt x="8" y="4"/>
                    <a:pt x="8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4" name="î$lïḑê"/>
            <p:cNvSpPr/>
            <p:nvPr/>
          </p:nvSpPr>
          <p:spPr bwMode="auto">
            <a:xfrm>
              <a:off x="3201988" y="4537076"/>
              <a:ext cx="1703388" cy="385763"/>
            </a:xfrm>
            <a:custGeom>
              <a:avLst/>
              <a:gdLst>
                <a:gd name="T0" fmla="*/ 1261 w 1269"/>
                <a:gd name="T1" fmla="*/ 259 h 288"/>
                <a:gd name="T2" fmla="*/ 1210 w 1269"/>
                <a:gd name="T3" fmla="*/ 287 h 288"/>
                <a:gd name="T4" fmla="*/ 972 w 1269"/>
                <a:gd name="T5" fmla="*/ 277 h 288"/>
                <a:gd name="T6" fmla="*/ 918 w 1269"/>
                <a:gd name="T7" fmla="*/ 272 h 288"/>
                <a:gd name="T8" fmla="*/ 157 w 1269"/>
                <a:gd name="T9" fmla="*/ 149 h 288"/>
                <a:gd name="T10" fmla="*/ 97 w 1269"/>
                <a:gd name="T11" fmla="*/ 139 h 288"/>
                <a:gd name="T12" fmla="*/ 64 w 1269"/>
                <a:gd name="T13" fmla="*/ 134 h 288"/>
                <a:gd name="T14" fmla="*/ 19 w 1269"/>
                <a:gd name="T15" fmla="*/ 56 h 288"/>
                <a:gd name="T16" fmla="*/ 170 w 1269"/>
                <a:gd name="T17" fmla="*/ 1 h 288"/>
                <a:gd name="T18" fmla="*/ 197 w 1269"/>
                <a:gd name="T19" fmla="*/ 63 h 288"/>
                <a:gd name="T20" fmla="*/ 196 w 1269"/>
                <a:gd name="T21" fmla="*/ 84 h 288"/>
                <a:gd name="T22" fmla="*/ 232 w 1269"/>
                <a:gd name="T23" fmla="*/ 89 h 288"/>
                <a:gd name="T24" fmla="*/ 928 w 1269"/>
                <a:gd name="T25" fmla="*/ 189 h 288"/>
                <a:gd name="T26" fmla="*/ 1212 w 1269"/>
                <a:gd name="T27" fmla="*/ 187 h 288"/>
                <a:gd name="T28" fmla="*/ 1263 w 1269"/>
                <a:gd name="T29" fmla="*/ 218 h 288"/>
                <a:gd name="T30" fmla="*/ 1261 w 1269"/>
                <a:gd name="T31" fmla="*/ 2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9" h="288">
                  <a:moveTo>
                    <a:pt x="1261" y="259"/>
                  </a:moveTo>
                  <a:cubicBezTo>
                    <a:pt x="1251" y="277"/>
                    <a:pt x="1232" y="288"/>
                    <a:pt x="1210" y="287"/>
                  </a:cubicBezTo>
                  <a:cubicBezTo>
                    <a:pt x="972" y="277"/>
                    <a:pt x="972" y="277"/>
                    <a:pt x="972" y="277"/>
                  </a:cubicBezTo>
                  <a:cubicBezTo>
                    <a:pt x="918" y="272"/>
                    <a:pt x="918" y="272"/>
                    <a:pt x="918" y="272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0" y="120"/>
                    <a:pt x="19" y="56"/>
                    <a:pt x="19" y="56"/>
                  </a:cubicBezTo>
                  <a:cubicBezTo>
                    <a:pt x="24" y="27"/>
                    <a:pt x="134" y="0"/>
                    <a:pt x="170" y="1"/>
                  </a:cubicBezTo>
                  <a:cubicBezTo>
                    <a:pt x="194" y="1"/>
                    <a:pt x="198" y="39"/>
                    <a:pt x="197" y="63"/>
                  </a:cubicBezTo>
                  <a:cubicBezTo>
                    <a:pt x="197" y="75"/>
                    <a:pt x="196" y="84"/>
                    <a:pt x="196" y="84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928" y="189"/>
                    <a:pt x="928" y="189"/>
                    <a:pt x="928" y="189"/>
                  </a:cubicBezTo>
                  <a:cubicBezTo>
                    <a:pt x="1212" y="187"/>
                    <a:pt x="1212" y="187"/>
                    <a:pt x="1212" y="187"/>
                  </a:cubicBezTo>
                  <a:cubicBezTo>
                    <a:pt x="1234" y="186"/>
                    <a:pt x="1254" y="199"/>
                    <a:pt x="1263" y="218"/>
                  </a:cubicBezTo>
                  <a:cubicBezTo>
                    <a:pt x="1269" y="231"/>
                    <a:pt x="1268" y="246"/>
                    <a:pt x="1261" y="259"/>
                  </a:cubicBezTo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5" name="îs1îdè"/>
            <p:cNvSpPr/>
            <p:nvPr/>
          </p:nvSpPr>
          <p:spPr bwMode="auto">
            <a:xfrm>
              <a:off x="3360738" y="4591051"/>
              <a:ext cx="82550" cy="42863"/>
            </a:xfrm>
            <a:custGeom>
              <a:avLst/>
              <a:gdLst>
                <a:gd name="T0" fmla="*/ 0 w 61"/>
                <a:gd name="T1" fmla="*/ 0 h 32"/>
                <a:gd name="T2" fmla="*/ 42 w 61"/>
                <a:gd name="T3" fmla="*/ 32 h 32"/>
                <a:gd name="T4" fmla="*/ 61 w 61"/>
                <a:gd name="T5" fmla="*/ 22 h 32"/>
                <a:gd name="T6" fmla="*/ 0 w 61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2">
                  <a:moveTo>
                    <a:pt x="0" y="0"/>
                  </a:moveTo>
                  <a:cubicBezTo>
                    <a:pt x="0" y="0"/>
                    <a:pt x="16" y="20"/>
                    <a:pt x="42" y="32"/>
                  </a:cubicBezTo>
                  <a:cubicBezTo>
                    <a:pt x="50" y="28"/>
                    <a:pt x="57" y="24"/>
                    <a:pt x="61" y="22"/>
                  </a:cubicBezTo>
                  <a:cubicBezTo>
                    <a:pt x="49" y="12"/>
                    <a:pt x="30" y="1"/>
                    <a:pt x="0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6" name="îSḷîḋê"/>
            <p:cNvSpPr/>
            <p:nvPr/>
          </p:nvSpPr>
          <p:spPr bwMode="auto">
            <a:xfrm>
              <a:off x="3216276" y="4732339"/>
              <a:ext cx="165100" cy="74613"/>
            </a:xfrm>
            <a:custGeom>
              <a:avLst/>
              <a:gdLst>
                <a:gd name="T0" fmla="*/ 103 w 123"/>
                <a:gd name="T1" fmla="*/ 40 h 56"/>
                <a:gd name="T2" fmla="*/ 99 w 123"/>
                <a:gd name="T3" fmla="*/ 46 h 56"/>
                <a:gd name="T4" fmla="*/ 123 w 123"/>
                <a:gd name="T5" fmla="*/ 51 h 56"/>
                <a:gd name="T6" fmla="*/ 122 w 123"/>
                <a:gd name="T7" fmla="*/ 44 h 56"/>
                <a:gd name="T8" fmla="*/ 103 w 123"/>
                <a:gd name="T9" fmla="*/ 40 h 56"/>
                <a:gd name="T10" fmla="*/ 99 w 123"/>
                <a:gd name="T11" fmla="*/ 0 h 56"/>
                <a:gd name="T12" fmla="*/ 0 w 123"/>
                <a:gd name="T13" fmla="*/ 52 h 56"/>
                <a:gd name="T14" fmla="*/ 0 w 123"/>
                <a:gd name="T15" fmla="*/ 56 h 56"/>
                <a:gd name="T16" fmla="*/ 81 w 123"/>
                <a:gd name="T17" fmla="*/ 8 h 56"/>
                <a:gd name="T18" fmla="*/ 99 w 123"/>
                <a:gd name="T19" fmla="*/ 7 h 56"/>
                <a:gd name="T20" fmla="*/ 100 w 123"/>
                <a:gd name="T21" fmla="*/ 7 h 56"/>
                <a:gd name="T22" fmla="*/ 109 w 123"/>
                <a:gd name="T23" fmla="*/ 17 h 56"/>
                <a:gd name="T24" fmla="*/ 100 w 123"/>
                <a:gd name="T25" fmla="*/ 0 h 56"/>
                <a:gd name="T26" fmla="*/ 99 w 123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56">
                  <a:moveTo>
                    <a:pt x="103" y="40"/>
                  </a:moveTo>
                  <a:cubicBezTo>
                    <a:pt x="101" y="44"/>
                    <a:pt x="99" y="46"/>
                    <a:pt x="99" y="46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03" y="40"/>
                    <a:pt x="103" y="40"/>
                    <a:pt x="103" y="40"/>
                  </a:cubicBezTo>
                  <a:moveTo>
                    <a:pt x="99" y="0"/>
                  </a:moveTo>
                  <a:cubicBezTo>
                    <a:pt x="85" y="0"/>
                    <a:pt x="0" y="2"/>
                    <a:pt x="0" y="52"/>
                  </a:cubicBezTo>
                  <a:cubicBezTo>
                    <a:pt x="0" y="53"/>
                    <a:pt x="0" y="55"/>
                    <a:pt x="0" y="56"/>
                  </a:cubicBezTo>
                  <a:cubicBezTo>
                    <a:pt x="3" y="19"/>
                    <a:pt x="52" y="10"/>
                    <a:pt x="81" y="8"/>
                  </a:cubicBezTo>
                  <a:cubicBezTo>
                    <a:pt x="89" y="7"/>
                    <a:pt x="96" y="7"/>
                    <a:pt x="99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6" y="9"/>
                    <a:pt x="108" y="13"/>
                    <a:pt x="109" y="17"/>
                  </a:cubicBezTo>
                  <a:cubicBezTo>
                    <a:pt x="110" y="10"/>
                    <a:pt x="109" y="4"/>
                    <a:pt x="100" y="0"/>
                  </a:cubicBezTo>
                  <a:cubicBezTo>
                    <a:pt x="100" y="0"/>
                    <a:pt x="100" y="0"/>
                    <a:pt x="9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7" name="iṡľïḋè"/>
            <p:cNvSpPr/>
            <p:nvPr/>
          </p:nvSpPr>
          <p:spPr bwMode="auto">
            <a:xfrm>
              <a:off x="4059238" y="4916489"/>
              <a:ext cx="511175" cy="88900"/>
            </a:xfrm>
            <a:custGeom>
              <a:avLst/>
              <a:gdLst>
                <a:gd name="T0" fmla="*/ 0 w 381"/>
                <a:gd name="T1" fmla="*/ 0 h 66"/>
                <a:gd name="T2" fmla="*/ 0 w 381"/>
                <a:gd name="T3" fmla="*/ 6 h 66"/>
                <a:gd name="T4" fmla="*/ 325 w 381"/>
                <a:gd name="T5" fmla="*/ 66 h 66"/>
                <a:gd name="T6" fmla="*/ 380 w 381"/>
                <a:gd name="T7" fmla="*/ 65 h 66"/>
                <a:gd name="T8" fmla="*/ 381 w 381"/>
                <a:gd name="T9" fmla="*/ 58 h 66"/>
                <a:gd name="T10" fmla="*/ 325 w 381"/>
                <a:gd name="T11" fmla="*/ 59 h 66"/>
                <a:gd name="T12" fmla="*/ 0 w 38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6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80" y="65"/>
                    <a:pt x="380" y="65"/>
                    <a:pt x="380" y="65"/>
                  </a:cubicBezTo>
                  <a:cubicBezTo>
                    <a:pt x="380" y="62"/>
                    <a:pt x="380" y="60"/>
                    <a:pt x="381" y="58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8" name="iṡlîḑè"/>
            <p:cNvSpPr/>
            <p:nvPr/>
          </p:nvSpPr>
          <p:spPr bwMode="auto">
            <a:xfrm>
              <a:off x="4568826" y="4987926"/>
              <a:ext cx="217488" cy="15875"/>
            </a:xfrm>
            <a:custGeom>
              <a:avLst/>
              <a:gdLst>
                <a:gd name="T0" fmla="*/ 162 w 162"/>
                <a:gd name="T1" fmla="*/ 0 h 11"/>
                <a:gd name="T2" fmla="*/ 1 w 162"/>
                <a:gd name="T3" fmla="*/ 4 h 11"/>
                <a:gd name="T4" fmla="*/ 0 w 162"/>
                <a:gd name="T5" fmla="*/ 11 h 11"/>
                <a:gd name="T6" fmla="*/ 161 w 162"/>
                <a:gd name="T7" fmla="*/ 6 h 11"/>
                <a:gd name="T8" fmla="*/ 162 w 16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">
                  <a:moveTo>
                    <a:pt x="162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4"/>
                    <a:pt x="162" y="2"/>
                    <a:pt x="162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9" name="is1iḋe"/>
            <p:cNvSpPr/>
            <p:nvPr/>
          </p:nvSpPr>
          <p:spPr bwMode="auto">
            <a:xfrm>
              <a:off x="4784726" y="4987926"/>
              <a:ext cx="112713" cy="60325"/>
            </a:xfrm>
            <a:custGeom>
              <a:avLst/>
              <a:gdLst>
                <a:gd name="T0" fmla="*/ 41 w 84"/>
                <a:gd name="T1" fmla="*/ 0 h 45"/>
                <a:gd name="T2" fmla="*/ 1 w 84"/>
                <a:gd name="T3" fmla="*/ 1 h 45"/>
                <a:gd name="T4" fmla="*/ 0 w 84"/>
                <a:gd name="T5" fmla="*/ 7 h 45"/>
                <a:gd name="T6" fmla="*/ 41 w 84"/>
                <a:gd name="T7" fmla="*/ 6 h 45"/>
                <a:gd name="T8" fmla="*/ 83 w 84"/>
                <a:gd name="T9" fmla="*/ 45 h 45"/>
                <a:gd name="T10" fmla="*/ 41 w 84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5">
                  <a:moveTo>
                    <a:pt x="4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70" y="16"/>
                    <a:pt x="82" y="30"/>
                    <a:pt x="83" y="45"/>
                  </a:cubicBezTo>
                  <a:cubicBezTo>
                    <a:pt x="84" y="28"/>
                    <a:pt x="75" y="11"/>
                    <a:pt x="41" y="0"/>
                  </a:cubicBezTo>
                </a:path>
              </a:pathLst>
            </a:custGeom>
            <a:solidFill>
              <a:srgbClr val="505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0" name="ïSlíḋé"/>
            <p:cNvSpPr/>
            <p:nvPr/>
          </p:nvSpPr>
          <p:spPr bwMode="auto">
            <a:xfrm>
              <a:off x="3216276" y="4741864"/>
              <a:ext cx="1749425" cy="392113"/>
            </a:xfrm>
            <a:custGeom>
              <a:avLst/>
              <a:gdLst>
                <a:gd name="T0" fmla="*/ 1214 w 1303"/>
                <a:gd name="T1" fmla="*/ 292 h 292"/>
                <a:gd name="T2" fmla="*/ 959 w 1303"/>
                <a:gd name="T3" fmla="*/ 287 h 292"/>
                <a:gd name="T4" fmla="*/ 162 w 1303"/>
                <a:gd name="T5" fmla="*/ 134 h 292"/>
                <a:gd name="T6" fmla="*/ 104 w 1303"/>
                <a:gd name="T7" fmla="*/ 123 h 292"/>
                <a:gd name="T8" fmla="*/ 63 w 1303"/>
                <a:gd name="T9" fmla="*/ 115 h 292"/>
                <a:gd name="T10" fmla="*/ 0 w 1303"/>
                <a:gd name="T11" fmla="*/ 52 h 292"/>
                <a:gd name="T12" fmla="*/ 81 w 1303"/>
                <a:gd name="T13" fmla="*/ 1 h 292"/>
                <a:gd name="T14" fmla="*/ 100 w 1303"/>
                <a:gd name="T15" fmla="*/ 0 h 292"/>
                <a:gd name="T16" fmla="*/ 99 w 1303"/>
                <a:gd name="T17" fmla="*/ 39 h 292"/>
                <a:gd name="T18" fmla="*/ 130 w 1303"/>
                <a:gd name="T19" fmla="*/ 45 h 292"/>
                <a:gd name="T20" fmla="*/ 953 w 1303"/>
                <a:gd name="T21" fmla="*/ 196 h 292"/>
                <a:gd name="T22" fmla="*/ 1210 w 1303"/>
                <a:gd name="T23" fmla="*/ 189 h 292"/>
                <a:gd name="T24" fmla="*/ 1214 w 1303"/>
                <a:gd name="T2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3" h="292">
                  <a:moveTo>
                    <a:pt x="1214" y="292"/>
                  </a:moveTo>
                  <a:cubicBezTo>
                    <a:pt x="959" y="287"/>
                    <a:pt x="959" y="287"/>
                    <a:pt x="959" y="287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0" y="106"/>
                    <a:pt x="0" y="52"/>
                  </a:cubicBezTo>
                  <a:cubicBezTo>
                    <a:pt x="0" y="13"/>
                    <a:pt x="52" y="3"/>
                    <a:pt x="81" y="1"/>
                  </a:cubicBezTo>
                  <a:cubicBezTo>
                    <a:pt x="92" y="0"/>
                    <a:pt x="100" y="0"/>
                    <a:pt x="100" y="0"/>
                  </a:cubicBezTo>
                  <a:cubicBezTo>
                    <a:pt x="122" y="9"/>
                    <a:pt x="99" y="39"/>
                    <a:pt x="99" y="39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953" y="196"/>
                    <a:pt x="953" y="196"/>
                    <a:pt x="953" y="196"/>
                  </a:cubicBezTo>
                  <a:cubicBezTo>
                    <a:pt x="1210" y="189"/>
                    <a:pt x="1210" y="189"/>
                    <a:pt x="1210" y="189"/>
                  </a:cubicBezTo>
                  <a:cubicBezTo>
                    <a:pt x="1303" y="221"/>
                    <a:pt x="1214" y="292"/>
                    <a:pt x="1214" y="292"/>
                  </a:cubicBezTo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1" name="ïşlíḋe"/>
            <p:cNvSpPr/>
            <p:nvPr/>
          </p:nvSpPr>
          <p:spPr bwMode="auto">
            <a:xfrm>
              <a:off x="3373438" y="4640264"/>
              <a:ext cx="185738" cy="304800"/>
            </a:xfrm>
            <a:custGeom>
              <a:avLst/>
              <a:gdLst>
                <a:gd name="T0" fmla="*/ 58 w 138"/>
                <a:gd name="T1" fmla="*/ 25 h 228"/>
                <a:gd name="T2" fmla="*/ 111 w 138"/>
                <a:gd name="T3" fmla="*/ 2 h 228"/>
                <a:gd name="T4" fmla="*/ 138 w 138"/>
                <a:gd name="T5" fmla="*/ 0 h 228"/>
                <a:gd name="T6" fmla="*/ 136 w 138"/>
                <a:gd name="T7" fmla="*/ 228 h 228"/>
                <a:gd name="T8" fmla="*/ 52 w 138"/>
                <a:gd name="T9" fmla="*/ 211 h 228"/>
                <a:gd name="T10" fmla="*/ 17 w 138"/>
                <a:gd name="T11" fmla="*/ 189 h 228"/>
                <a:gd name="T12" fmla="*/ 0 w 138"/>
                <a:gd name="T13" fmla="*/ 94 h 228"/>
                <a:gd name="T14" fmla="*/ 10 w 138"/>
                <a:gd name="T15" fmla="*/ 51 h 228"/>
                <a:gd name="T16" fmla="*/ 58 w 138"/>
                <a:gd name="T17" fmla="*/ 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28">
                  <a:moveTo>
                    <a:pt x="58" y="25"/>
                  </a:moveTo>
                  <a:cubicBezTo>
                    <a:pt x="111" y="2"/>
                    <a:pt x="111" y="2"/>
                    <a:pt x="111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7" y="55"/>
                    <a:pt x="10" y="51"/>
                  </a:cubicBezTo>
                  <a:cubicBezTo>
                    <a:pt x="14" y="48"/>
                    <a:pt x="58" y="25"/>
                    <a:pt x="58" y="25"/>
                  </a:cubicBezTo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2" name="íslíḋé"/>
            <p:cNvSpPr/>
            <p:nvPr/>
          </p:nvSpPr>
          <p:spPr bwMode="auto">
            <a:xfrm>
              <a:off x="3373438" y="4640264"/>
              <a:ext cx="185738" cy="304800"/>
            </a:xfrm>
            <a:custGeom>
              <a:avLst/>
              <a:gdLst>
                <a:gd name="T0" fmla="*/ 138 w 138"/>
                <a:gd name="T1" fmla="*/ 0 h 228"/>
                <a:gd name="T2" fmla="*/ 131 w 138"/>
                <a:gd name="T3" fmla="*/ 1 h 228"/>
                <a:gd name="T4" fmla="*/ 104 w 138"/>
                <a:gd name="T5" fmla="*/ 13 h 228"/>
                <a:gd name="T6" fmla="*/ 29 w 138"/>
                <a:gd name="T7" fmla="*/ 72 h 228"/>
                <a:gd name="T8" fmla="*/ 5 w 138"/>
                <a:gd name="T9" fmla="*/ 68 h 228"/>
                <a:gd name="T10" fmla="*/ 0 w 138"/>
                <a:gd name="T11" fmla="*/ 94 h 228"/>
                <a:gd name="T12" fmla="*/ 5 w 138"/>
                <a:gd name="T13" fmla="*/ 120 h 228"/>
                <a:gd name="T14" fmla="*/ 12 w 138"/>
                <a:gd name="T15" fmla="*/ 121 h 228"/>
                <a:gd name="T16" fmla="*/ 39 w 138"/>
                <a:gd name="T17" fmla="*/ 203 h 228"/>
                <a:gd name="T18" fmla="*/ 52 w 138"/>
                <a:gd name="T19" fmla="*/ 211 h 228"/>
                <a:gd name="T20" fmla="*/ 136 w 138"/>
                <a:gd name="T21" fmla="*/ 228 h 228"/>
                <a:gd name="T22" fmla="*/ 136 w 138"/>
                <a:gd name="T23" fmla="*/ 207 h 228"/>
                <a:gd name="T24" fmla="*/ 128 w 138"/>
                <a:gd name="T25" fmla="*/ 209 h 228"/>
                <a:gd name="T26" fmla="*/ 124 w 138"/>
                <a:gd name="T27" fmla="*/ 210 h 228"/>
                <a:gd name="T28" fmla="*/ 121 w 138"/>
                <a:gd name="T29" fmla="*/ 208 h 228"/>
                <a:gd name="T30" fmla="*/ 117 w 138"/>
                <a:gd name="T31" fmla="*/ 206 h 228"/>
                <a:gd name="T32" fmla="*/ 112 w 138"/>
                <a:gd name="T33" fmla="*/ 207 h 228"/>
                <a:gd name="T34" fmla="*/ 101 w 138"/>
                <a:gd name="T35" fmla="*/ 210 h 228"/>
                <a:gd name="T36" fmla="*/ 98 w 138"/>
                <a:gd name="T37" fmla="*/ 210 h 228"/>
                <a:gd name="T38" fmla="*/ 96 w 138"/>
                <a:gd name="T39" fmla="*/ 209 h 228"/>
                <a:gd name="T40" fmla="*/ 94 w 138"/>
                <a:gd name="T41" fmla="*/ 208 h 228"/>
                <a:gd name="T42" fmla="*/ 89 w 138"/>
                <a:gd name="T43" fmla="*/ 209 h 228"/>
                <a:gd name="T44" fmla="*/ 83 w 138"/>
                <a:gd name="T45" fmla="*/ 210 h 228"/>
                <a:gd name="T46" fmla="*/ 77 w 138"/>
                <a:gd name="T47" fmla="*/ 206 h 228"/>
                <a:gd name="T48" fmla="*/ 87 w 138"/>
                <a:gd name="T49" fmla="*/ 59 h 228"/>
                <a:gd name="T50" fmla="*/ 116 w 138"/>
                <a:gd name="T51" fmla="*/ 62 h 228"/>
                <a:gd name="T52" fmla="*/ 128 w 138"/>
                <a:gd name="T53" fmla="*/ 66 h 228"/>
                <a:gd name="T54" fmla="*/ 137 w 138"/>
                <a:gd name="T55" fmla="*/ 68 h 228"/>
                <a:gd name="T56" fmla="*/ 138 w 138"/>
                <a:gd name="T5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228">
                  <a:moveTo>
                    <a:pt x="138" y="0"/>
                  </a:moveTo>
                  <a:cubicBezTo>
                    <a:pt x="131" y="1"/>
                    <a:pt x="131" y="1"/>
                    <a:pt x="131" y="1"/>
                  </a:cubicBezTo>
                  <a:cubicBezTo>
                    <a:pt x="121" y="5"/>
                    <a:pt x="112" y="8"/>
                    <a:pt x="104" y="13"/>
                  </a:cubicBezTo>
                  <a:cubicBezTo>
                    <a:pt x="66" y="31"/>
                    <a:pt x="42" y="51"/>
                    <a:pt x="29" y="7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3" y="80"/>
                    <a:pt x="0" y="94"/>
                    <a:pt x="0" y="94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1" y="157"/>
                    <a:pt x="29" y="188"/>
                    <a:pt x="39" y="203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36" y="207"/>
                    <a:pt x="136" y="207"/>
                    <a:pt x="136" y="207"/>
                  </a:cubicBezTo>
                  <a:cubicBezTo>
                    <a:pt x="133" y="208"/>
                    <a:pt x="130" y="209"/>
                    <a:pt x="128" y="209"/>
                  </a:cubicBezTo>
                  <a:cubicBezTo>
                    <a:pt x="127" y="210"/>
                    <a:pt x="125" y="210"/>
                    <a:pt x="124" y="210"/>
                  </a:cubicBezTo>
                  <a:cubicBezTo>
                    <a:pt x="123" y="210"/>
                    <a:pt x="121" y="209"/>
                    <a:pt x="121" y="208"/>
                  </a:cubicBezTo>
                  <a:cubicBezTo>
                    <a:pt x="120" y="206"/>
                    <a:pt x="119" y="206"/>
                    <a:pt x="117" y="206"/>
                  </a:cubicBezTo>
                  <a:cubicBezTo>
                    <a:pt x="115" y="206"/>
                    <a:pt x="113" y="206"/>
                    <a:pt x="112" y="207"/>
                  </a:cubicBezTo>
                  <a:cubicBezTo>
                    <a:pt x="108" y="207"/>
                    <a:pt x="104" y="209"/>
                    <a:pt x="101" y="210"/>
                  </a:cubicBezTo>
                  <a:cubicBezTo>
                    <a:pt x="100" y="210"/>
                    <a:pt x="99" y="210"/>
                    <a:pt x="98" y="210"/>
                  </a:cubicBezTo>
                  <a:cubicBezTo>
                    <a:pt x="97" y="210"/>
                    <a:pt x="96" y="210"/>
                    <a:pt x="96" y="209"/>
                  </a:cubicBezTo>
                  <a:cubicBezTo>
                    <a:pt x="96" y="208"/>
                    <a:pt x="95" y="208"/>
                    <a:pt x="94" y="208"/>
                  </a:cubicBezTo>
                  <a:cubicBezTo>
                    <a:pt x="93" y="208"/>
                    <a:pt x="91" y="208"/>
                    <a:pt x="89" y="209"/>
                  </a:cubicBezTo>
                  <a:cubicBezTo>
                    <a:pt x="87" y="209"/>
                    <a:pt x="85" y="210"/>
                    <a:pt x="83" y="210"/>
                  </a:cubicBezTo>
                  <a:cubicBezTo>
                    <a:pt x="80" y="210"/>
                    <a:pt x="78" y="209"/>
                    <a:pt x="77" y="206"/>
                  </a:cubicBezTo>
                  <a:cubicBezTo>
                    <a:pt x="74" y="197"/>
                    <a:pt x="27" y="137"/>
                    <a:pt x="87" y="59"/>
                  </a:cubicBezTo>
                  <a:cubicBezTo>
                    <a:pt x="87" y="59"/>
                    <a:pt x="103" y="60"/>
                    <a:pt x="116" y="62"/>
                  </a:cubicBezTo>
                  <a:cubicBezTo>
                    <a:pt x="120" y="63"/>
                    <a:pt x="124" y="64"/>
                    <a:pt x="128" y="66"/>
                  </a:cubicBezTo>
                  <a:cubicBezTo>
                    <a:pt x="130" y="67"/>
                    <a:pt x="133" y="67"/>
                    <a:pt x="137" y="68"/>
                  </a:cubicBezTo>
                  <a:cubicBezTo>
                    <a:pt x="138" y="0"/>
                    <a:pt x="138" y="0"/>
                    <a:pt x="138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3" name="ïŝḻïďe"/>
            <p:cNvSpPr/>
            <p:nvPr/>
          </p:nvSpPr>
          <p:spPr bwMode="auto">
            <a:xfrm>
              <a:off x="3354388" y="4760914"/>
              <a:ext cx="79375" cy="161925"/>
            </a:xfrm>
            <a:custGeom>
              <a:avLst/>
              <a:gdLst>
                <a:gd name="T0" fmla="*/ 1 w 60"/>
                <a:gd name="T1" fmla="*/ 109 h 121"/>
                <a:gd name="T2" fmla="*/ 2 w 60"/>
                <a:gd name="T3" fmla="*/ 110 h 121"/>
                <a:gd name="T4" fmla="*/ 60 w 60"/>
                <a:gd name="T5" fmla="*/ 121 h 121"/>
                <a:gd name="T6" fmla="*/ 59 w 60"/>
                <a:gd name="T7" fmla="*/ 120 h 121"/>
                <a:gd name="T8" fmla="*/ 1 w 60"/>
                <a:gd name="T9" fmla="*/ 109 h 121"/>
                <a:gd name="T10" fmla="*/ 7 w 60"/>
                <a:gd name="T11" fmla="*/ 0 h 121"/>
                <a:gd name="T12" fmla="*/ 0 w 60"/>
                <a:gd name="T13" fmla="*/ 19 h 121"/>
                <a:gd name="T14" fmla="*/ 0 w 60"/>
                <a:gd name="T15" fmla="*/ 19 h 121"/>
                <a:gd name="T16" fmla="*/ 7 w 6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1">
                  <a:moveTo>
                    <a:pt x="1" y="109"/>
                  </a:moveTo>
                  <a:cubicBezTo>
                    <a:pt x="2" y="110"/>
                    <a:pt x="2" y="110"/>
                    <a:pt x="2" y="110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1" y="109"/>
                    <a:pt x="1" y="109"/>
                    <a:pt x="1" y="109"/>
                  </a:cubicBezTo>
                  <a:moveTo>
                    <a:pt x="7" y="0"/>
                  </a:moveTo>
                  <a:cubicBezTo>
                    <a:pt x="7" y="7"/>
                    <a:pt x="3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4"/>
                    <a:pt x="7" y="6"/>
                    <a:pt x="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4" name="îšľîḓe"/>
            <p:cNvSpPr/>
            <p:nvPr/>
          </p:nvSpPr>
          <p:spPr bwMode="auto">
            <a:xfrm>
              <a:off x="3348038" y="4786314"/>
              <a:ext cx="6350" cy="7938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6 h 6"/>
                <a:gd name="T4" fmla="*/ 0 w 4"/>
                <a:gd name="T5" fmla="*/ 6 h 6"/>
                <a:gd name="T6" fmla="*/ 4 w 4"/>
                <a:gd name="T7" fmla="*/ 0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2" y="4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5" name="iṡḷîďe"/>
            <p:cNvSpPr/>
            <p:nvPr/>
          </p:nvSpPr>
          <p:spPr bwMode="auto">
            <a:xfrm>
              <a:off x="3311526" y="4741864"/>
              <a:ext cx="122238" cy="179388"/>
            </a:xfrm>
            <a:custGeom>
              <a:avLst/>
              <a:gdLst>
                <a:gd name="T0" fmla="*/ 28 w 91"/>
                <a:gd name="T1" fmla="*/ 0 h 134"/>
                <a:gd name="T2" fmla="*/ 10 w 91"/>
                <a:gd name="T3" fmla="*/ 1 h 134"/>
                <a:gd name="T4" fmla="*/ 33 w 91"/>
                <a:gd name="T5" fmla="*/ 123 h 134"/>
                <a:gd name="T6" fmla="*/ 33 w 91"/>
                <a:gd name="T7" fmla="*/ 123 h 134"/>
                <a:gd name="T8" fmla="*/ 91 w 91"/>
                <a:gd name="T9" fmla="*/ 134 h 134"/>
                <a:gd name="T10" fmla="*/ 86 w 91"/>
                <a:gd name="T11" fmla="*/ 127 h 134"/>
                <a:gd name="T12" fmla="*/ 64 w 91"/>
                <a:gd name="T13" fmla="*/ 113 h 134"/>
                <a:gd name="T14" fmla="*/ 52 w 91"/>
                <a:gd name="T15" fmla="*/ 44 h 134"/>
                <a:gd name="T16" fmla="*/ 28 w 91"/>
                <a:gd name="T17" fmla="*/ 39 h 134"/>
                <a:gd name="T18" fmla="*/ 28 w 91"/>
                <a:gd name="T19" fmla="*/ 39 h 134"/>
                <a:gd name="T20" fmla="*/ 28 w 91"/>
                <a:gd name="T21" fmla="*/ 39 h 134"/>
                <a:gd name="T22" fmla="*/ 32 w 91"/>
                <a:gd name="T23" fmla="*/ 33 h 134"/>
                <a:gd name="T24" fmla="*/ 39 w 91"/>
                <a:gd name="T25" fmla="*/ 14 h 134"/>
                <a:gd name="T26" fmla="*/ 29 w 91"/>
                <a:gd name="T27" fmla="*/ 0 h 134"/>
                <a:gd name="T28" fmla="*/ 28 w 91"/>
                <a:gd name="T2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34">
                  <a:moveTo>
                    <a:pt x="28" y="0"/>
                  </a:moveTo>
                  <a:cubicBezTo>
                    <a:pt x="25" y="0"/>
                    <a:pt x="18" y="0"/>
                    <a:pt x="10" y="1"/>
                  </a:cubicBezTo>
                  <a:cubicBezTo>
                    <a:pt x="0" y="33"/>
                    <a:pt x="2" y="7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0" y="133"/>
                    <a:pt x="88" y="130"/>
                    <a:pt x="86" y="127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30" y="37"/>
                    <a:pt x="32" y="33"/>
                  </a:cubicBezTo>
                  <a:cubicBezTo>
                    <a:pt x="35" y="28"/>
                    <a:pt x="39" y="21"/>
                    <a:pt x="39" y="14"/>
                  </a:cubicBezTo>
                  <a:cubicBezTo>
                    <a:pt x="39" y="8"/>
                    <a:pt x="36" y="3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6" name="îṣ1ïďè"/>
            <p:cNvSpPr/>
            <p:nvPr/>
          </p:nvSpPr>
          <p:spPr bwMode="auto">
            <a:xfrm>
              <a:off x="3381376" y="4800601"/>
              <a:ext cx="44450" cy="111125"/>
            </a:xfrm>
            <a:custGeom>
              <a:avLst/>
              <a:gdLst>
                <a:gd name="T0" fmla="*/ 0 w 34"/>
                <a:gd name="T1" fmla="*/ 0 h 83"/>
                <a:gd name="T2" fmla="*/ 12 w 34"/>
                <a:gd name="T3" fmla="*/ 69 h 83"/>
                <a:gd name="T4" fmla="*/ 34 w 34"/>
                <a:gd name="T5" fmla="*/ 83 h 83"/>
                <a:gd name="T6" fmla="*/ 7 w 34"/>
                <a:gd name="T7" fmla="*/ 1 h 83"/>
                <a:gd name="T8" fmla="*/ 0 w 3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3">
                  <a:moveTo>
                    <a:pt x="0" y="0"/>
                  </a:moveTo>
                  <a:cubicBezTo>
                    <a:pt x="12" y="69"/>
                    <a:pt x="12" y="69"/>
                    <a:pt x="12" y="6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24" y="68"/>
                    <a:pt x="6" y="37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7" name="iṣliḋé"/>
            <p:cNvSpPr/>
            <p:nvPr/>
          </p:nvSpPr>
          <p:spPr bwMode="auto">
            <a:xfrm>
              <a:off x="3465513" y="4622801"/>
              <a:ext cx="19050" cy="28575"/>
            </a:xfrm>
            <a:custGeom>
              <a:avLst/>
              <a:gdLst>
                <a:gd name="T0" fmla="*/ 1 w 14"/>
                <a:gd name="T1" fmla="*/ 0 h 22"/>
                <a:gd name="T2" fmla="*/ 0 w 14"/>
                <a:gd name="T3" fmla="*/ 20 h 22"/>
                <a:gd name="T4" fmla="*/ 13 w 14"/>
                <a:gd name="T5" fmla="*/ 22 h 22"/>
                <a:gd name="T6" fmla="*/ 13 w 14"/>
                <a:gd name="T7" fmla="*/ 15 h 22"/>
                <a:gd name="T8" fmla="*/ 13 w 14"/>
                <a:gd name="T9" fmla="*/ 15 h 22"/>
                <a:gd name="T10" fmla="*/ 14 w 14"/>
                <a:gd name="T11" fmla="*/ 3 h 22"/>
                <a:gd name="T12" fmla="*/ 1 w 1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1" y="0"/>
                  </a:moveTo>
                  <a:cubicBezTo>
                    <a:pt x="1" y="11"/>
                    <a:pt x="0" y="20"/>
                    <a:pt x="0" y="2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8" name="iṧḻíḋé"/>
            <p:cNvSpPr/>
            <p:nvPr/>
          </p:nvSpPr>
          <p:spPr bwMode="auto">
            <a:xfrm>
              <a:off x="3482976" y="4625976"/>
              <a:ext cx="9525" cy="17463"/>
            </a:xfrm>
            <a:custGeom>
              <a:avLst/>
              <a:gdLst>
                <a:gd name="T0" fmla="*/ 1 w 7"/>
                <a:gd name="T1" fmla="*/ 0 h 13"/>
                <a:gd name="T2" fmla="*/ 0 w 7"/>
                <a:gd name="T3" fmla="*/ 12 h 13"/>
                <a:gd name="T4" fmla="*/ 7 w 7"/>
                <a:gd name="T5" fmla="*/ 13 h 13"/>
                <a:gd name="T6" fmla="*/ 5 w 7"/>
                <a:gd name="T7" fmla="*/ 1 h 13"/>
                <a:gd name="T8" fmla="*/ 1 w 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1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6"/>
                    <a:pt x="5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9" name="iš1iḓè"/>
            <p:cNvSpPr/>
            <p:nvPr/>
          </p:nvSpPr>
          <p:spPr bwMode="auto">
            <a:xfrm>
              <a:off x="3332163" y="4722814"/>
              <a:ext cx="49213" cy="7938"/>
            </a:xfrm>
            <a:custGeom>
              <a:avLst/>
              <a:gdLst>
                <a:gd name="T0" fmla="*/ 0 w 36"/>
                <a:gd name="T1" fmla="*/ 0 h 6"/>
                <a:gd name="T2" fmla="*/ 0 w 36"/>
                <a:gd name="T3" fmla="*/ 0 h 6"/>
                <a:gd name="T4" fmla="*/ 36 w 36"/>
                <a:gd name="T5" fmla="*/ 6 h 6"/>
                <a:gd name="T6" fmla="*/ 36 w 36"/>
                <a:gd name="T7" fmla="*/ 6 h 6"/>
                <a:gd name="T8" fmla="*/ 0 w 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0" name="iśliḋê"/>
            <p:cNvSpPr/>
            <p:nvPr/>
          </p:nvSpPr>
          <p:spPr bwMode="auto">
            <a:xfrm>
              <a:off x="3489326" y="4627564"/>
              <a:ext cx="60325" cy="19050"/>
            </a:xfrm>
            <a:custGeom>
              <a:avLst/>
              <a:gdLst>
                <a:gd name="T0" fmla="*/ 0 w 45"/>
                <a:gd name="T1" fmla="*/ 0 h 14"/>
                <a:gd name="T2" fmla="*/ 2 w 45"/>
                <a:gd name="T3" fmla="*/ 12 h 14"/>
                <a:gd name="T4" fmla="*/ 16 w 45"/>
                <a:gd name="T5" fmla="*/ 14 h 14"/>
                <a:gd name="T6" fmla="*/ 25 w 45"/>
                <a:gd name="T7" fmla="*/ 11 h 14"/>
                <a:gd name="T8" fmla="*/ 45 w 45"/>
                <a:gd name="T9" fmla="*/ 10 h 14"/>
                <a:gd name="T10" fmla="*/ 45 w 45"/>
                <a:gd name="T11" fmla="*/ 10 h 14"/>
                <a:gd name="T12" fmla="*/ 0 w 4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">
                  <a:moveTo>
                    <a:pt x="0" y="0"/>
                  </a:moveTo>
                  <a:cubicBezTo>
                    <a:pt x="1" y="5"/>
                    <a:pt x="1" y="9"/>
                    <a:pt x="2" y="1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1" name="íṧliḑé"/>
            <p:cNvSpPr/>
            <p:nvPr/>
          </p:nvSpPr>
          <p:spPr bwMode="auto">
            <a:xfrm>
              <a:off x="3482976" y="4643439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2" name="îsḷîḓè"/>
            <p:cNvSpPr/>
            <p:nvPr/>
          </p:nvSpPr>
          <p:spPr bwMode="auto">
            <a:xfrm>
              <a:off x="3482976" y="4643439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3" name="ïṥļïḑê"/>
            <p:cNvSpPr/>
            <p:nvPr/>
          </p:nvSpPr>
          <p:spPr bwMode="auto">
            <a:xfrm>
              <a:off x="3482976" y="4643439"/>
              <a:ext cx="14288" cy="9525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7 h 8"/>
                <a:gd name="T6" fmla="*/ 10 w 11"/>
                <a:gd name="T7" fmla="*/ 8 h 8"/>
                <a:gd name="T8" fmla="*/ 11 w 11"/>
                <a:gd name="T9" fmla="*/ 8 h 8"/>
                <a:gd name="T10" fmla="*/ 8 w 11"/>
                <a:gd name="T11" fmla="*/ 8 h 8"/>
                <a:gd name="T12" fmla="*/ 7 w 11"/>
                <a:gd name="T13" fmla="*/ 1 h 8"/>
                <a:gd name="T14" fmla="*/ 0 w 1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5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4" name="iŝ1iḍê"/>
            <p:cNvSpPr/>
            <p:nvPr/>
          </p:nvSpPr>
          <p:spPr bwMode="auto">
            <a:xfrm>
              <a:off x="3492501" y="4643439"/>
              <a:ext cx="19050" cy="9525"/>
            </a:xfrm>
            <a:custGeom>
              <a:avLst/>
              <a:gdLst>
                <a:gd name="T0" fmla="*/ 0 w 14"/>
                <a:gd name="T1" fmla="*/ 0 h 7"/>
                <a:gd name="T2" fmla="*/ 1 w 14"/>
                <a:gd name="T3" fmla="*/ 7 h 7"/>
                <a:gd name="T4" fmla="*/ 4 w 14"/>
                <a:gd name="T5" fmla="*/ 7 h 7"/>
                <a:gd name="T6" fmla="*/ 14 w 14"/>
                <a:gd name="T7" fmla="*/ 2 h 7"/>
                <a:gd name="T8" fmla="*/ 0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cubicBezTo>
                    <a:pt x="1" y="4"/>
                    <a:pt x="1" y="7"/>
                    <a:pt x="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5" name="iṣḷîḓé"/>
            <p:cNvSpPr/>
            <p:nvPr/>
          </p:nvSpPr>
          <p:spPr bwMode="auto">
            <a:xfrm>
              <a:off x="3332163" y="4618039"/>
              <a:ext cx="163513" cy="112713"/>
            </a:xfrm>
            <a:custGeom>
              <a:avLst/>
              <a:gdLst>
                <a:gd name="T0" fmla="*/ 88 w 122"/>
                <a:gd name="T1" fmla="*/ 0 h 84"/>
                <a:gd name="T2" fmla="*/ 82 w 122"/>
                <a:gd name="T3" fmla="*/ 2 h 84"/>
                <a:gd name="T4" fmla="*/ 99 w 122"/>
                <a:gd name="T5" fmla="*/ 23 h 84"/>
                <a:gd name="T6" fmla="*/ 63 w 122"/>
                <a:gd name="T7" fmla="*/ 12 h 84"/>
                <a:gd name="T8" fmla="*/ 0 w 122"/>
                <a:gd name="T9" fmla="*/ 78 h 84"/>
                <a:gd name="T10" fmla="*/ 36 w 122"/>
                <a:gd name="T11" fmla="*/ 84 h 84"/>
                <a:gd name="T12" fmla="*/ 41 w 122"/>
                <a:gd name="T13" fmla="*/ 67 h 84"/>
                <a:gd name="T14" fmla="*/ 89 w 122"/>
                <a:gd name="T15" fmla="*/ 41 h 84"/>
                <a:gd name="T16" fmla="*/ 122 w 122"/>
                <a:gd name="T17" fmla="*/ 26 h 84"/>
                <a:gd name="T18" fmla="*/ 112 w 122"/>
                <a:gd name="T19" fmla="*/ 25 h 84"/>
                <a:gd name="T20" fmla="*/ 112 w 122"/>
                <a:gd name="T21" fmla="*/ 25 h 84"/>
                <a:gd name="T22" fmla="*/ 99 w 122"/>
                <a:gd name="T23" fmla="*/ 23 h 84"/>
                <a:gd name="T24" fmla="*/ 100 w 122"/>
                <a:gd name="T25" fmla="*/ 3 h 84"/>
                <a:gd name="T26" fmla="*/ 100 w 122"/>
                <a:gd name="T27" fmla="*/ 3 h 84"/>
                <a:gd name="T28" fmla="*/ 88 w 122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84">
                  <a:moveTo>
                    <a:pt x="88" y="0"/>
                  </a:moveTo>
                  <a:cubicBezTo>
                    <a:pt x="88" y="0"/>
                    <a:pt x="86" y="1"/>
                    <a:pt x="82" y="2"/>
                  </a:cubicBezTo>
                  <a:cubicBezTo>
                    <a:pt x="94" y="13"/>
                    <a:pt x="99" y="23"/>
                    <a:pt x="99" y="23"/>
                  </a:cubicBezTo>
                  <a:cubicBezTo>
                    <a:pt x="86" y="22"/>
                    <a:pt x="74" y="18"/>
                    <a:pt x="63" y="12"/>
                  </a:cubicBezTo>
                  <a:cubicBezTo>
                    <a:pt x="43" y="25"/>
                    <a:pt x="15" y="46"/>
                    <a:pt x="0" y="78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8" y="76"/>
                    <a:pt x="40" y="69"/>
                    <a:pt x="41" y="67"/>
                  </a:cubicBezTo>
                  <a:cubicBezTo>
                    <a:pt x="45" y="64"/>
                    <a:pt x="89" y="41"/>
                    <a:pt x="89" y="41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100" y="14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6" name="işľíḑé"/>
            <p:cNvSpPr/>
            <p:nvPr/>
          </p:nvSpPr>
          <p:spPr bwMode="auto">
            <a:xfrm>
              <a:off x="3416300" y="4621213"/>
              <a:ext cx="49213" cy="28575"/>
            </a:xfrm>
            <a:custGeom>
              <a:avLst/>
              <a:gdLst>
                <a:gd name="T0" fmla="*/ 19 w 36"/>
                <a:gd name="T1" fmla="*/ 0 h 21"/>
                <a:gd name="T2" fmla="*/ 0 w 36"/>
                <a:gd name="T3" fmla="*/ 10 h 21"/>
                <a:gd name="T4" fmla="*/ 36 w 36"/>
                <a:gd name="T5" fmla="*/ 21 h 21"/>
                <a:gd name="T6" fmla="*/ 19 w 3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1">
                  <a:moveTo>
                    <a:pt x="19" y="0"/>
                  </a:moveTo>
                  <a:cubicBezTo>
                    <a:pt x="15" y="2"/>
                    <a:pt x="8" y="6"/>
                    <a:pt x="0" y="10"/>
                  </a:cubicBezTo>
                  <a:cubicBezTo>
                    <a:pt x="11" y="16"/>
                    <a:pt x="23" y="20"/>
                    <a:pt x="36" y="21"/>
                  </a:cubicBezTo>
                  <a:cubicBezTo>
                    <a:pt x="36" y="21"/>
                    <a:pt x="31" y="11"/>
                    <a:pt x="19" y="0"/>
                  </a:cubicBezTo>
                </a:path>
              </a:pathLst>
            </a:custGeom>
            <a:solidFill>
              <a:srgbClr val="B2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7" name="iş1íďe"/>
            <p:cNvSpPr/>
            <p:nvPr/>
          </p:nvSpPr>
          <p:spPr bwMode="auto">
            <a:xfrm>
              <a:off x="3381375" y="4641851"/>
              <a:ext cx="168275" cy="95250"/>
            </a:xfrm>
            <a:custGeom>
              <a:avLst/>
              <a:gdLst>
                <a:gd name="T0" fmla="*/ 126 w 126"/>
                <a:gd name="T1" fmla="*/ 0 h 71"/>
                <a:gd name="T2" fmla="*/ 106 w 126"/>
                <a:gd name="T3" fmla="*/ 1 h 71"/>
                <a:gd name="T4" fmla="*/ 97 w 126"/>
                <a:gd name="T5" fmla="*/ 4 h 71"/>
                <a:gd name="T6" fmla="*/ 87 w 126"/>
                <a:gd name="T7" fmla="*/ 9 h 71"/>
                <a:gd name="T8" fmla="*/ 86 w 126"/>
                <a:gd name="T9" fmla="*/ 9 h 71"/>
                <a:gd name="T10" fmla="*/ 53 w 126"/>
                <a:gd name="T11" fmla="*/ 24 h 71"/>
                <a:gd name="T12" fmla="*/ 5 w 126"/>
                <a:gd name="T13" fmla="*/ 50 h 71"/>
                <a:gd name="T14" fmla="*/ 0 w 126"/>
                <a:gd name="T15" fmla="*/ 67 h 71"/>
                <a:gd name="T16" fmla="*/ 0 w 126"/>
                <a:gd name="T17" fmla="*/ 67 h 71"/>
                <a:gd name="T18" fmla="*/ 24 w 126"/>
                <a:gd name="T19" fmla="*/ 71 h 71"/>
                <a:gd name="T20" fmla="*/ 99 w 126"/>
                <a:gd name="T21" fmla="*/ 12 h 71"/>
                <a:gd name="T22" fmla="*/ 126 w 126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71">
                  <a:moveTo>
                    <a:pt x="126" y="0"/>
                  </a:moveTo>
                  <a:cubicBezTo>
                    <a:pt x="106" y="1"/>
                    <a:pt x="106" y="1"/>
                    <a:pt x="106" y="1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9" y="47"/>
                    <a:pt x="5" y="50"/>
                  </a:cubicBezTo>
                  <a:cubicBezTo>
                    <a:pt x="4" y="52"/>
                    <a:pt x="2" y="59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37" y="50"/>
                    <a:pt x="61" y="30"/>
                    <a:pt x="99" y="12"/>
                  </a:cubicBezTo>
                  <a:cubicBezTo>
                    <a:pt x="107" y="7"/>
                    <a:pt x="116" y="4"/>
                    <a:pt x="126" y="0"/>
                  </a:cubicBezTo>
                </a:path>
              </a:pathLst>
            </a:custGeom>
            <a:solidFill>
              <a:srgbClr val="B2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8" name="ïṩlîdè"/>
            <p:cNvSpPr/>
            <p:nvPr/>
          </p:nvSpPr>
          <p:spPr bwMode="auto">
            <a:xfrm>
              <a:off x="3238500" y="4618038"/>
              <a:ext cx="320675" cy="304800"/>
            </a:xfrm>
            <a:custGeom>
              <a:avLst/>
              <a:gdLst>
                <a:gd name="T0" fmla="*/ 164 w 239"/>
                <a:gd name="T1" fmla="*/ 0 h 227"/>
                <a:gd name="T2" fmla="*/ 94 w 239"/>
                <a:gd name="T3" fmla="*/ 216 h 227"/>
                <a:gd name="T4" fmla="*/ 153 w 239"/>
                <a:gd name="T5" fmla="*/ 227 h 227"/>
                <a:gd name="T6" fmla="*/ 239 w 239"/>
                <a:gd name="T7" fmla="*/ 16 h 227"/>
                <a:gd name="T8" fmla="*/ 164 w 239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27">
                  <a:moveTo>
                    <a:pt x="164" y="0"/>
                  </a:moveTo>
                  <a:cubicBezTo>
                    <a:pt x="164" y="0"/>
                    <a:pt x="0" y="65"/>
                    <a:pt x="94" y="216"/>
                  </a:cubicBezTo>
                  <a:cubicBezTo>
                    <a:pt x="153" y="227"/>
                    <a:pt x="153" y="227"/>
                    <a:pt x="153" y="227"/>
                  </a:cubicBezTo>
                  <a:cubicBezTo>
                    <a:pt x="153" y="227"/>
                    <a:pt x="37" y="94"/>
                    <a:pt x="239" y="16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9" name="ï$ḷídé"/>
            <p:cNvSpPr/>
            <p:nvPr/>
          </p:nvSpPr>
          <p:spPr bwMode="auto">
            <a:xfrm>
              <a:off x="3822700" y="4713288"/>
              <a:ext cx="244475" cy="327025"/>
            </a:xfrm>
            <a:custGeom>
              <a:avLst/>
              <a:gdLst>
                <a:gd name="T0" fmla="*/ 103 w 154"/>
                <a:gd name="T1" fmla="*/ 2 h 206"/>
                <a:gd name="T2" fmla="*/ 154 w 154"/>
                <a:gd name="T3" fmla="*/ 0 h 206"/>
                <a:gd name="T4" fmla="*/ 145 w 154"/>
                <a:gd name="T5" fmla="*/ 206 h 206"/>
                <a:gd name="T6" fmla="*/ 62 w 154"/>
                <a:gd name="T7" fmla="*/ 191 h 206"/>
                <a:gd name="T8" fmla="*/ 27 w 154"/>
                <a:gd name="T9" fmla="*/ 174 h 206"/>
                <a:gd name="T10" fmla="*/ 11 w 154"/>
                <a:gd name="T11" fmla="*/ 133 h 206"/>
                <a:gd name="T12" fmla="*/ 0 w 154"/>
                <a:gd name="T13" fmla="*/ 92 h 206"/>
                <a:gd name="T14" fmla="*/ 27 w 154"/>
                <a:gd name="T15" fmla="*/ 55 h 206"/>
                <a:gd name="T16" fmla="*/ 59 w 154"/>
                <a:gd name="T17" fmla="*/ 34 h 206"/>
                <a:gd name="T18" fmla="*/ 103 w 154"/>
                <a:gd name="T19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206">
                  <a:moveTo>
                    <a:pt x="103" y="2"/>
                  </a:moveTo>
                  <a:lnTo>
                    <a:pt x="154" y="0"/>
                  </a:lnTo>
                  <a:lnTo>
                    <a:pt x="145" y="206"/>
                  </a:lnTo>
                  <a:lnTo>
                    <a:pt x="62" y="191"/>
                  </a:lnTo>
                  <a:lnTo>
                    <a:pt x="27" y="174"/>
                  </a:lnTo>
                  <a:lnTo>
                    <a:pt x="11" y="133"/>
                  </a:lnTo>
                  <a:lnTo>
                    <a:pt x="0" y="92"/>
                  </a:lnTo>
                  <a:lnTo>
                    <a:pt x="27" y="55"/>
                  </a:lnTo>
                  <a:lnTo>
                    <a:pt x="59" y="3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0" name="îśľíďe"/>
            <p:cNvSpPr/>
            <p:nvPr/>
          </p:nvSpPr>
          <p:spPr bwMode="auto">
            <a:xfrm>
              <a:off x="3822700" y="4713288"/>
              <a:ext cx="244475" cy="327025"/>
            </a:xfrm>
            <a:custGeom>
              <a:avLst/>
              <a:gdLst>
                <a:gd name="T0" fmla="*/ 103 w 154"/>
                <a:gd name="T1" fmla="*/ 2 h 206"/>
                <a:gd name="T2" fmla="*/ 154 w 154"/>
                <a:gd name="T3" fmla="*/ 0 h 206"/>
                <a:gd name="T4" fmla="*/ 145 w 154"/>
                <a:gd name="T5" fmla="*/ 206 h 206"/>
                <a:gd name="T6" fmla="*/ 62 w 154"/>
                <a:gd name="T7" fmla="*/ 191 h 206"/>
                <a:gd name="T8" fmla="*/ 27 w 154"/>
                <a:gd name="T9" fmla="*/ 174 h 206"/>
                <a:gd name="T10" fmla="*/ 11 w 154"/>
                <a:gd name="T11" fmla="*/ 133 h 206"/>
                <a:gd name="T12" fmla="*/ 0 w 154"/>
                <a:gd name="T13" fmla="*/ 92 h 206"/>
                <a:gd name="T14" fmla="*/ 27 w 154"/>
                <a:gd name="T15" fmla="*/ 55 h 206"/>
                <a:gd name="T16" fmla="*/ 59 w 154"/>
                <a:gd name="T17" fmla="*/ 34 h 206"/>
                <a:gd name="T18" fmla="*/ 103 w 154"/>
                <a:gd name="T19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206">
                  <a:moveTo>
                    <a:pt x="103" y="2"/>
                  </a:moveTo>
                  <a:lnTo>
                    <a:pt x="154" y="0"/>
                  </a:lnTo>
                  <a:lnTo>
                    <a:pt x="145" y="206"/>
                  </a:lnTo>
                  <a:lnTo>
                    <a:pt x="62" y="191"/>
                  </a:lnTo>
                  <a:lnTo>
                    <a:pt x="27" y="174"/>
                  </a:lnTo>
                  <a:lnTo>
                    <a:pt x="11" y="133"/>
                  </a:lnTo>
                  <a:lnTo>
                    <a:pt x="0" y="92"/>
                  </a:lnTo>
                  <a:lnTo>
                    <a:pt x="27" y="55"/>
                  </a:lnTo>
                  <a:lnTo>
                    <a:pt x="59" y="34"/>
                  </a:lnTo>
                  <a:lnTo>
                    <a:pt x="10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1" name="ïšľiḑê"/>
            <p:cNvSpPr/>
            <p:nvPr/>
          </p:nvSpPr>
          <p:spPr bwMode="auto">
            <a:xfrm>
              <a:off x="3752850" y="4713288"/>
              <a:ext cx="314325" cy="327025"/>
            </a:xfrm>
            <a:custGeom>
              <a:avLst/>
              <a:gdLst>
                <a:gd name="T0" fmla="*/ 234 w 234"/>
                <a:gd name="T1" fmla="*/ 0 h 244"/>
                <a:gd name="T2" fmla="*/ 227 w 234"/>
                <a:gd name="T3" fmla="*/ 0 h 244"/>
                <a:gd name="T4" fmla="*/ 110 w 234"/>
                <a:gd name="T5" fmla="*/ 218 h 244"/>
                <a:gd name="T6" fmla="*/ 126 w 234"/>
                <a:gd name="T7" fmla="*/ 226 h 244"/>
                <a:gd name="T8" fmla="*/ 224 w 234"/>
                <a:gd name="T9" fmla="*/ 244 h 244"/>
                <a:gd name="T10" fmla="*/ 234 w 234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244">
                  <a:moveTo>
                    <a:pt x="234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0" y="93"/>
                    <a:pt x="80" y="191"/>
                    <a:pt x="110" y="218"/>
                  </a:cubicBezTo>
                  <a:cubicBezTo>
                    <a:pt x="126" y="226"/>
                    <a:pt x="126" y="226"/>
                    <a:pt x="126" y="226"/>
                  </a:cubicBezTo>
                  <a:cubicBezTo>
                    <a:pt x="224" y="244"/>
                    <a:pt x="224" y="244"/>
                    <a:pt x="224" y="244"/>
                  </a:cubicBez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2" name="iṥḻiḓé"/>
            <p:cNvSpPr/>
            <p:nvPr/>
          </p:nvSpPr>
          <p:spPr bwMode="auto">
            <a:xfrm>
              <a:off x="3937000" y="4818063"/>
              <a:ext cx="79375" cy="134938"/>
            </a:xfrm>
            <a:prstGeom prst="ellipse">
              <a:avLst/>
            </a:pr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3" name="ïṧḷïḋê"/>
            <p:cNvSpPr/>
            <p:nvPr/>
          </p:nvSpPr>
          <p:spPr bwMode="auto">
            <a:xfrm>
              <a:off x="3457575" y="4975226"/>
              <a:ext cx="246063" cy="366713"/>
            </a:xfrm>
            <a:custGeom>
              <a:avLst/>
              <a:gdLst>
                <a:gd name="T0" fmla="*/ 174 w 183"/>
                <a:gd name="T1" fmla="*/ 71 h 273"/>
                <a:gd name="T2" fmla="*/ 133 w 183"/>
                <a:gd name="T3" fmla="*/ 19 h 273"/>
                <a:gd name="T4" fmla="*/ 68 w 183"/>
                <a:gd name="T5" fmla="*/ 71 h 273"/>
                <a:gd name="T6" fmla="*/ 97 w 183"/>
                <a:gd name="T7" fmla="*/ 127 h 273"/>
                <a:gd name="T8" fmla="*/ 99 w 183"/>
                <a:gd name="T9" fmla="*/ 175 h 273"/>
                <a:gd name="T10" fmla="*/ 76 w 183"/>
                <a:gd name="T11" fmla="*/ 216 h 273"/>
                <a:gd name="T12" fmla="*/ 54 w 183"/>
                <a:gd name="T13" fmla="*/ 172 h 273"/>
                <a:gd name="T14" fmla="*/ 8 w 183"/>
                <a:gd name="T15" fmla="*/ 152 h 273"/>
                <a:gd name="T16" fmla="*/ 17 w 183"/>
                <a:gd name="T17" fmla="*/ 187 h 273"/>
                <a:gd name="T18" fmla="*/ 26 w 183"/>
                <a:gd name="T19" fmla="*/ 219 h 273"/>
                <a:gd name="T20" fmla="*/ 36 w 183"/>
                <a:gd name="T21" fmla="*/ 255 h 273"/>
                <a:gd name="T22" fmla="*/ 77 w 183"/>
                <a:gd name="T23" fmla="*/ 270 h 273"/>
                <a:gd name="T24" fmla="*/ 112 w 183"/>
                <a:gd name="T25" fmla="*/ 250 h 273"/>
                <a:gd name="T26" fmla="*/ 137 w 183"/>
                <a:gd name="T27" fmla="*/ 188 h 273"/>
                <a:gd name="T28" fmla="*/ 138 w 183"/>
                <a:gd name="T29" fmla="*/ 126 h 273"/>
                <a:gd name="T30" fmla="*/ 174 w 183"/>
                <a:gd name="T31" fmla="*/ 71 h 273"/>
                <a:gd name="T32" fmla="*/ 122 w 183"/>
                <a:gd name="T33" fmla="*/ 115 h 273"/>
                <a:gd name="T34" fmla="*/ 86 w 183"/>
                <a:gd name="T35" fmla="*/ 79 h 273"/>
                <a:gd name="T36" fmla="*/ 122 w 183"/>
                <a:gd name="T37" fmla="*/ 43 h 273"/>
                <a:gd name="T38" fmla="*/ 158 w 183"/>
                <a:gd name="T39" fmla="*/ 79 h 273"/>
                <a:gd name="T40" fmla="*/ 122 w 183"/>
                <a:gd name="T41" fmla="*/ 115 h 273"/>
                <a:gd name="T42" fmla="*/ 122 w 183"/>
                <a:gd name="T43" fmla="*/ 11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3" h="273">
                  <a:moveTo>
                    <a:pt x="174" y="71"/>
                  </a:moveTo>
                  <a:cubicBezTo>
                    <a:pt x="166" y="28"/>
                    <a:pt x="133" y="19"/>
                    <a:pt x="133" y="19"/>
                  </a:cubicBezTo>
                  <a:cubicBezTo>
                    <a:pt x="133" y="19"/>
                    <a:pt x="69" y="0"/>
                    <a:pt x="68" y="71"/>
                  </a:cubicBezTo>
                  <a:cubicBezTo>
                    <a:pt x="68" y="71"/>
                    <a:pt x="68" y="114"/>
                    <a:pt x="97" y="127"/>
                  </a:cubicBezTo>
                  <a:cubicBezTo>
                    <a:pt x="99" y="175"/>
                    <a:pt x="99" y="175"/>
                    <a:pt x="99" y="175"/>
                  </a:cubicBezTo>
                  <a:cubicBezTo>
                    <a:pt x="99" y="175"/>
                    <a:pt x="101" y="220"/>
                    <a:pt x="76" y="216"/>
                  </a:cubicBezTo>
                  <a:cubicBezTo>
                    <a:pt x="51" y="212"/>
                    <a:pt x="54" y="172"/>
                    <a:pt x="54" y="172"/>
                  </a:cubicBezTo>
                  <a:cubicBezTo>
                    <a:pt x="54" y="172"/>
                    <a:pt x="41" y="130"/>
                    <a:pt x="8" y="152"/>
                  </a:cubicBezTo>
                  <a:cubicBezTo>
                    <a:pt x="8" y="152"/>
                    <a:pt x="0" y="175"/>
                    <a:pt x="17" y="187"/>
                  </a:cubicBezTo>
                  <a:cubicBezTo>
                    <a:pt x="27" y="194"/>
                    <a:pt x="27" y="208"/>
                    <a:pt x="26" y="219"/>
                  </a:cubicBezTo>
                  <a:cubicBezTo>
                    <a:pt x="24" y="232"/>
                    <a:pt x="28" y="245"/>
                    <a:pt x="36" y="255"/>
                  </a:cubicBezTo>
                  <a:cubicBezTo>
                    <a:pt x="46" y="267"/>
                    <a:pt x="62" y="273"/>
                    <a:pt x="77" y="270"/>
                  </a:cubicBezTo>
                  <a:cubicBezTo>
                    <a:pt x="91" y="267"/>
                    <a:pt x="103" y="260"/>
                    <a:pt x="112" y="250"/>
                  </a:cubicBezTo>
                  <a:cubicBezTo>
                    <a:pt x="128" y="233"/>
                    <a:pt x="136" y="211"/>
                    <a:pt x="137" y="188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8" y="126"/>
                    <a:pt x="183" y="114"/>
                    <a:pt x="174" y="71"/>
                  </a:cubicBezTo>
                  <a:moveTo>
                    <a:pt x="122" y="115"/>
                  </a:moveTo>
                  <a:cubicBezTo>
                    <a:pt x="102" y="115"/>
                    <a:pt x="86" y="99"/>
                    <a:pt x="86" y="79"/>
                  </a:cubicBezTo>
                  <a:cubicBezTo>
                    <a:pt x="86" y="59"/>
                    <a:pt x="102" y="43"/>
                    <a:pt x="122" y="43"/>
                  </a:cubicBezTo>
                  <a:cubicBezTo>
                    <a:pt x="142" y="43"/>
                    <a:pt x="158" y="59"/>
                    <a:pt x="158" y="79"/>
                  </a:cubicBezTo>
                  <a:cubicBezTo>
                    <a:pt x="158" y="99"/>
                    <a:pt x="142" y="115"/>
                    <a:pt x="122" y="115"/>
                  </a:cubicBezTo>
                  <a:cubicBezTo>
                    <a:pt x="122" y="115"/>
                    <a:pt x="122" y="115"/>
                    <a:pt x="122" y="115"/>
                  </a:cubicBezTo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4" name="ïṩľîḓé"/>
            <p:cNvSpPr/>
            <p:nvPr/>
          </p:nvSpPr>
          <p:spPr bwMode="auto">
            <a:xfrm>
              <a:off x="3584575" y="4919663"/>
              <a:ext cx="93663" cy="138113"/>
            </a:xfrm>
            <a:custGeom>
              <a:avLst/>
              <a:gdLst>
                <a:gd name="T0" fmla="*/ 12 w 70"/>
                <a:gd name="T1" fmla="*/ 42 h 104"/>
                <a:gd name="T2" fmla="*/ 4 w 70"/>
                <a:gd name="T3" fmla="*/ 63 h 104"/>
                <a:gd name="T4" fmla="*/ 4 w 70"/>
                <a:gd name="T5" fmla="*/ 65 h 104"/>
                <a:gd name="T6" fmla="*/ 18 w 70"/>
                <a:gd name="T7" fmla="*/ 97 h 104"/>
                <a:gd name="T8" fmla="*/ 35 w 70"/>
                <a:gd name="T9" fmla="*/ 97 h 104"/>
                <a:gd name="T10" fmla="*/ 68 w 70"/>
                <a:gd name="T11" fmla="*/ 77 h 104"/>
                <a:gd name="T12" fmla="*/ 52 w 70"/>
                <a:gd name="T13" fmla="*/ 46 h 104"/>
                <a:gd name="T14" fmla="*/ 59 w 70"/>
                <a:gd name="T15" fmla="*/ 3 h 104"/>
                <a:gd name="T16" fmla="*/ 19 w 70"/>
                <a:gd name="T17" fmla="*/ 0 h 104"/>
                <a:gd name="T18" fmla="*/ 20 w 70"/>
                <a:gd name="T19" fmla="*/ 39 h 104"/>
                <a:gd name="T20" fmla="*/ 12 w 70"/>
                <a:gd name="T21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04">
                  <a:moveTo>
                    <a:pt x="12" y="42"/>
                  </a:moveTo>
                  <a:cubicBezTo>
                    <a:pt x="4" y="46"/>
                    <a:pt x="0" y="55"/>
                    <a:pt x="4" y="63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11" y="77"/>
                    <a:pt x="19" y="93"/>
                    <a:pt x="18" y="97"/>
                  </a:cubicBezTo>
                  <a:cubicBezTo>
                    <a:pt x="17" y="104"/>
                    <a:pt x="33" y="99"/>
                    <a:pt x="35" y="97"/>
                  </a:cubicBezTo>
                  <a:cubicBezTo>
                    <a:pt x="37" y="95"/>
                    <a:pt x="66" y="97"/>
                    <a:pt x="68" y="77"/>
                  </a:cubicBezTo>
                  <a:cubicBezTo>
                    <a:pt x="70" y="57"/>
                    <a:pt x="52" y="46"/>
                    <a:pt x="52" y="46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2" y="42"/>
                    <a:pt x="12" y="42"/>
                    <a:pt x="12" y="42"/>
                  </a:cubicBezTo>
                </a:path>
              </a:pathLst>
            </a:cu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5" name="ïŝḻïḓè"/>
            <p:cNvSpPr/>
            <p:nvPr/>
          </p:nvSpPr>
          <p:spPr bwMode="auto">
            <a:xfrm>
              <a:off x="3589338" y="4937126"/>
              <a:ext cx="87313" cy="117475"/>
            </a:xfrm>
            <a:custGeom>
              <a:avLst/>
              <a:gdLst>
                <a:gd name="T0" fmla="*/ 28 w 65"/>
                <a:gd name="T1" fmla="*/ 76 h 87"/>
                <a:gd name="T2" fmla="*/ 20 w 65"/>
                <a:gd name="T3" fmla="*/ 28 h 87"/>
                <a:gd name="T4" fmla="*/ 28 w 65"/>
                <a:gd name="T5" fmla="*/ 76 h 87"/>
                <a:gd name="T6" fmla="*/ 28 w 65"/>
                <a:gd name="T7" fmla="*/ 76 h 87"/>
                <a:gd name="T8" fmla="*/ 43 w 65"/>
                <a:gd name="T9" fmla="*/ 65 h 87"/>
                <a:gd name="T10" fmla="*/ 36 w 65"/>
                <a:gd name="T11" fmla="*/ 17 h 87"/>
                <a:gd name="T12" fmla="*/ 43 w 65"/>
                <a:gd name="T13" fmla="*/ 65 h 87"/>
                <a:gd name="T14" fmla="*/ 43 w 65"/>
                <a:gd name="T15" fmla="*/ 65 h 87"/>
                <a:gd name="T16" fmla="*/ 16 w 65"/>
                <a:gd name="T17" fmla="*/ 0 h 87"/>
                <a:gd name="T18" fmla="*/ 17 w 65"/>
                <a:gd name="T19" fmla="*/ 25 h 87"/>
                <a:gd name="T20" fmla="*/ 9 w 65"/>
                <a:gd name="T21" fmla="*/ 28 h 87"/>
                <a:gd name="T22" fmla="*/ 0 w 65"/>
                <a:gd name="T23" fmla="*/ 43 h 87"/>
                <a:gd name="T24" fmla="*/ 1 w 65"/>
                <a:gd name="T25" fmla="*/ 49 h 87"/>
                <a:gd name="T26" fmla="*/ 1 w 65"/>
                <a:gd name="T27" fmla="*/ 51 h 87"/>
                <a:gd name="T28" fmla="*/ 15 w 65"/>
                <a:gd name="T29" fmla="*/ 83 h 87"/>
                <a:gd name="T30" fmla="*/ 15 w 65"/>
                <a:gd name="T31" fmla="*/ 83 h 87"/>
                <a:gd name="T32" fmla="*/ 15 w 65"/>
                <a:gd name="T33" fmla="*/ 84 h 87"/>
                <a:gd name="T34" fmla="*/ 19 w 65"/>
                <a:gd name="T35" fmla="*/ 87 h 87"/>
                <a:gd name="T36" fmla="*/ 32 w 65"/>
                <a:gd name="T37" fmla="*/ 83 h 87"/>
                <a:gd name="T38" fmla="*/ 65 w 65"/>
                <a:gd name="T39" fmla="*/ 63 h 87"/>
                <a:gd name="T40" fmla="*/ 65 w 65"/>
                <a:gd name="T41" fmla="*/ 60 h 87"/>
                <a:gd name="T42" fmla="*/ 49 w 65"/>
                <a:gd name="T43" fmla="*/ 32 h 87"/>
                <a:gd name="T44" fmla="*/ 49 w 65"/>
                <a:gd name="T45" fmla="*/ 32 h 87"/>
                <a:gd name="T46" fmla="*/ 49 w 65"/>
                <a:gd name="T47" fmla="*/ 32 h 87"/>
                <a:gd name="T48" fmla="*/ 53 w 65"/>
                <a:gd name="T49" fmla="*/ 9 h 87"/>
                <a:gd name="T50" fmla="*/ 53 w 65"/>
                <a:gd name="T51" fmla="*/ 9 h 87"/>
                <a:gd name="T52" fmla="*/ 49 w 65"/>
                <a:gd name="T53" fmla="*/ 10 h 87"/>
                <a:gd name="T54" fmla="*/ 43 w 65"/>
                <a:gd name="T55" fmla="*/ 6 h 87"/>
                <a:gd name="T56" fmla="*/ 36 w 65"/>
                <a:gd name="T57" fmla="*/ 1 h 87"/>
                <a:gd name="T58" fmla="*/ 16 w 65"/>
                <a:gd name="T5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87">
                  <a:moveTo>
                    <a:pt x="28" y="76"/>
                  </a:moveTo>
                  <a:cubicBezTo>
                    <a:pt x="22" y="76"/>
                    <a:pt x="20" y="28"/>
                    <a:pt x="20" y="28"/>
                  </a:cubicBezTo>
                  <a:cubicBezTo>
                    <a:pt x="20" y="28"/>
                    <a:pt x="34" y="74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moveTo>
                    <a:pt x="43" y="65"/>
                  </a:moveTo>
                  <a:cubicBezTo>
                    <a:pt x="37" y="65"/>
                    <a:pt x="36" y="17"/>
                    <a:pt x="36" y="17"/>
                  </a:cubicBezTo>
                  <a:cubicBezTo>
                    <a:pt x="36" y="17"/>
                    <a:pt x="49" y="63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moveTo>
                    <a:pt x="16" y="0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3" y="31"/>
                    <a:pt x="0" y="37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1" y="50"/>
                    <a:pt x="1" y="51"/>
                  </a:cubicBezTo>
                  <a:cubicBezTo>
                    <a:pt x="8" y="62"/>
                    <a:pt x="15" y="78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6"/>
                    <a:pt x="17" y="87"/>
                    <a:pt x="19" y="87"/>
                  </a:cubicBezTo>
                  <a:cubicBezTo>
                    <a:pt x="24" y="87"/>
                    <a:pt x="31" y="84"/>
                    <a:pt x="32" y="83"/>
                  </a:cubicBezTo>
                  <a:cubicBezTo>
                    <a:pt x="34" y="81"/>
                    <a:pt x="63" y="83"/>
                    <a:pt x="65" y="63"/>
                  </a:cubicBezTo>
                  <a:cubicBezTo>
                    <a:pt x="65" y="62"/>
                    <a:pt x="65" y="61"/>
                    <a:pt x="65" y="60"/>
                  </a:cubicBezTo>
                  <a:cubicBezTo>
                    <a:pt x="65" y="4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6" y="10"/>
                    <a:pt x="44" y="9"/>
                    <a:pt x="43" y="6"/>
                  </a:cubicBezTo>
                  <a:cubicBezTo>
                    <a:pt x="42" y="4"/>
                    <a:pt x="39" y="2"/>
                    <a:pt x="36" y="1"/>
                  </a:cubicBezTo>
                  <a:cubicBezTo>
                    <a:pt x="30" y="0"/>
                    <a:pt x="22" y="1"/>
                    <a:pt x="16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6" name="iš1iḑe"/>
            <p:cNvSpPr/>
            <p:nvPr/>
          </p:nvSpPr>
          <p:spPr bwMode="auto">
            <a:xfrm>
              <a:off x="3616325" y="4975226"/>
              <a:ext cx="17463" cy="65088"/>
            </a:xfrm>
            <a:custGeom>
              <a:avLst/>
              <a:gdLst>
                <a:gd name="T0" fmla="*/ 0 w 14"/>
                <a:gd name="T1" fmla="*/ 0 h 48"/>
                <a:gd name="T2" fmla="*/ 8 w 14"/>
                <a:gd name="T3" fmla="*/ 48 h 48"/>
                <a:gd name="T4" fmla="*/ 8 w 14"/>
                <a:gd name="T5" fmla="*/ 48 h 48"/>
                <a:gd name="T6" fmla="*/ 0 w 14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8">
                  <a:moveTo>
                    <a:pt x="0" y="0"/>
                  </a:moveTo>
                  <a:cubicBezTo>
                    <a:pt x="0" y="0"/>
                    <a:pt x="2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4" y="46"/>
                    <a:pt x="0" y="0"/>
                    <a:pt x="0" y="0"/>
                  </a:cubicBezTo>
                </a:path>
              </a:pathLst>
            </a:custGeom>
            <a:solidFill>
              <a:srgbClr val="505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7" name="ïŝḷíḓé"/>
            <p:cNvSpPr/>
            <p:nvPr/>
          </p:nvSpPr>
          <p:spPr bwMode="auto">
            <a:xfrm>
              <a:off x="3636963" y="4960938"/>
              <a:ext cx="17463" cy="63500"/>
            </a:xfrm>
            <a:custGeom>
              <a:avLst/>
              <a:gdLst>
                <a:gd name="T0" fmla="*/ 0 w 13"/>
                <a:gd name="T1" fmla="*/ 0 h 48"/>
                <a:gd name="T2" fmla="*/ 7 w 13"/>
                <a:gd name="T3" fmla="*/ 48 h 48"/>
                <a:gd name="T4" fmla="*/ 7 w 13"/>
                <a:gd name="T5" fmla="*/ 48 h 48"/>
                <a:gd name="T6" fmla="*/ 0 w 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8">
                  <a:moveTo>
                    <a:pt x="0" y="0"/>
                  </a:moveTo>
                  <a:cubicBezTo>
                    <a:pt x="0" y="0"/>
                    <a:pt x="1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13" y="46"/>
                    <a:pt x="0" y="0"/>
                    <a:pt x="0" y="0"/>
                  </a:cubicBezTo>
                </a:path>
              </a:pathLst>
            </a:custGeom>
            <a:solidFill>
              <a:srgbClr val="505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8" name="íšľiḍè"/>
            <p:cNvSpPr/>
            <p:nvPr/>
          </p:nvSpPr>
          <p:spPr bwMode="auto">
            <a:xfrm>
              <a:off x="3409950" y="4719638"/>
              <a:ext cx="444500" cy="239713"/>
            </a:xfrm>
            <a:custGeom>
              <a:avLst/>
              <a:gdLst>
                <a:gd name="T0" fmla="*/ 331 w 331"/>
                <a:gd name="T1" fmla="*/ 40 h 179"/>
                <a:gd name="T2" fmla="*/ 308 w 331"/>
                <a:gd name="T3" fmla="*/ 179 h 179"/>
                <a:gd name="T4" fmla="*/ 265 w 331"/>
                <a:gd name="T5" fmla="*/ 172 h 179"/>
                <a:gd name="T6" fmla="*/ 255 w 331"/>
                <a:gd name="T7" fmla="*/ 169 h 179"/>
                <a:gd name="T8" fmla="*/ 250 w 331"/>
                <a:gd name="T9" fmla="*/ 169 h 179"/>
                <a:gd name="T10" fmla="*/ 227 w 331"/>
                <a:gd name="T11" fmla="*/ 171 h 179"/>
                <a:gd name="T12" fmla="*/ 226 w 331"/>
                <a:gd name="T13" fmla="*/ 170 h 179"/>
                <a:gd name="T14" fmla="*/ 213 w 331"/>
                <a:gd name="T15" fmla="*/ 170 h 179"/>
                <a:gd name="T16" fmla="*/ 205 w 331"/>
                <a:gd name="T17" fmla="*/ 169 h 179"/>
                <a:gd name="T18" fmla="*/ 186 w 331"/>
                <a:gd name="T19" fmla="*/ 172 h 179"/>
                <a:gd name="T20" fmla="*/ 176 w 331"/>
                <a:gd name="T21" fmla="*/ 169 h 179"/>
                <a:gd name="T22" fmla="*/ 169 w 331"/>
                <a:gd name="T23" fmla="*/ 164 h 179"/>
                <a:gd name="T24" fmla="*/ 149 w 331"/>
                <a:gd name="T25" fmla="*/ 163 h 179"/>
                <a:gd name="T26" fmla="*/ 145 w 331"/>
                <a:gd name="T27" fmla="*/ 160 h 179"/>
                <a:gd name="T28" fmla="*/ 132 w 331"/>
                <a:gd name="T29" fmla="*/ 154 h 179"/>
                <a:gd name="T30" fmla="*/ 115 w 331"/>
                <a:gd name="T31" fmla="*/ 149 h 179"/>
                <a:gd name="T32" fmla="*/ 113 w 331"/>
                <a:gd name="T33" fmla="*/ 147 h 179"/>
                <a:gd name="T34" fmla="*/ 101 w 331"/>
                <a:gd name="T35" fmla="*/ 150 h 179"/>
                <a:gd name="T36" fmla="*/ 94 w 331"/>
                <a:gd name="T37" fmla="*/ 149 h 179"/>
                <a:gd name="T38" fmla="*/ 85 w 331"/>
                <a:gd name="T39" fmla="*/ 148 h 179"/>
                <a:gd name="T40" fmla="*/ 74 w 331"/>
                <a:gd name="T41" fmla="*/ 151 h 179"/>
                <a:gd name="T42" fmla="*/ 69 w 331"/>
                <a:gd name="T43" fmla="*/ 150 h 179"/>
                <a:gd name="T44" fmla="*/ 62 w 331"/>
                <a:gd name="T45" fmla="*/ 150 h 179"/>
                <a:gd name="T46" fmla="*/ 50 w 331"/>
                <a:gd name="T47" fmla="*/ 147 h 179"/>
                <a:gd name="T48" fmla="*/ 60 w 331"/>
                <a:gd name="T49" fmla="*/ 0 h 179"/>
                <a:gd name="T50" fmla="*/ 89 w 331"/>
                <a:gd name="T51" fmla="*/ 3 h 179"/>
                <a:gd name="T52" fmla="*/ 101 w 331"/>
                <a:gd name="T53" fmla="*/ 7 h 179"/>
                <a:gd name="T54" fmla="*/ 122 w 331"/>
                <a:gd name="T55" fmla="*/ 9 h 179"/>
                <a:gd name="T56" fmla="*/ 134 w 331"/>
                <a:gd name="T57" fmla="*/ 12 h 179"/>
                <a:gd name="T58" fmla="*/ 138 w 331"/>
                <a:gd name="T59" fmla="*/ 16 h 179"/>
                <a:gd name="T60" fmla="*/ 149 w 331"/>
                <a:gd name="T61" fmla="*/ 21 h 179"/>
                <a:gd name="T62" fmla="*/ 165 w 331"/>
                <a:gd name="T63" fmla="*/ 19 h 179"/>
                <a:gd name="T64" fmla="*/ 165 w 331"/>
                <a:gd name="T65" fmla="*/ 19 h 179"/>
                <a:gd name="T66" fmla="*/ 190 w 331"/>
                <a:gd name="T67" fmla="*/ 22 h 179"/>
                <a:gd name="T68" fmla="*/ 191 w 331"/>
                <a:gd name="T69" fmla="*/ 22 h 179"/>
                <a:gd name="T70" fmla="*/ 206 w 331"/>
                <a:gd name="T71" fmla="*/ 21 h 179"/>
                <a:gd name="T72" fmla="*/ 220 w 331"/>
                <a:gd name="T73" fmla="*/ 24 h 179"/>
                <a:gd name="T74" fmla="*/ 231 w 331"/>
                <a:gd name="T75" fmla="*/ 27 h 179"/>
                <a:gd name="T76" fmla="*/ 245 w 331"/>
                <a:gd name="T77" fmla="*/ 27 h 179"/>
                <a:gd name="T78" fmla="*/ 248 w 331"/>
                <a:gd name="T79" fmla="*/ 29 h 179"/>
                <a:gd name="T80" fmla="*/ 264 w 331"/>
                <a:gd name="T81" fmla="*/ 33 h 179"/>
                <a:gd name="T82" fmla="*/ 273 w 331"/>
                <a:gd name="T83" fmla="*/ 35 h 179"/>
                <a:gd name="T84" fmla="*/ 276 w 331"/>
                <a:gd name="T85" fmla="*/ 36 h 179"/>
                <a:gd name="T86" fmla="*/ 303 w 331"/>
                <a:gd name="T87" fmla="*/ 35 h 179"/>
                <a:gd name="T88" fmla="*/ 331 w 331"/>
                <a:gd name="T89" fmla="*/ 4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1" h="179">
                  <a:moveTo>
                    <a:pt x="331" y="40"/>
                  </a:moveTo>
                  <a:cubicBezTo>
                    <a:pt x="308" y="179"/>
                    <a:pt x="308" y="179"/>
                    <a:pt x="308" y="179"/>
                  </a:cubicBezTo>
                  <a:cubicBezTo>
                    <a:pt x="308" y="179"/>
                    <a:pt x="280" y="175"/>
                    <a:pt x="265" y="172"/>
                  </a:cubicBezTo>
                  <a:cubicBezTo>
                    <a:pt x="261" y="172"/>
                    <a:pt x="258" y="171"/>
                    <a:pt x="255" y="169"/>
                  </a:cubicBezTo>
                  <a:cubicBezTo>
                    <a:pt x="254" y="168"/>
                    <a:pt x="253" y="168"/>
                    <a:pt x="250" y="169"/>
                  </a:cubicBezTo>
                  <a:cubicBezTo>
                    <a:pt x="243" y="170"/>
                    <a:pt x="229" y="177"/>
                    <a:pt x="227" y="171"/>
                  </a:cubicBezTo>
                  <a:cubicBezTo>
                    <a:pt x="227" y="171"/>
                    <a:pt x="226" y="171"/>
                    <a:pt x="226" y="170"/>
                  </a:cubicBezTo>
                  <a:cubicBezTo>
                    <a:pt x="223" y="167"/>
                    <a:pt x="218" y="169"/>
                    <a:pt x="213" y="170"/>
                  </a:cubicBezTo>
                  <a:cubicBezTo>
                    <a:pt x="211" y="171"/>
                    <a:pt x="208" y="171"/>
                    <a:pt x="205" y="169"/>
                  </a:cubicBezTo>
                  <a:cubicBezTo>
                    <a:pt x="201" y="166"/>
                    <a:pt x="193" y="171"/>
                    <a:pt x="186" y="172"/>
                  </a:cubicBezTo>
                  <a:cubicBezTo>
                    <a:pt x="182" y="173"/>
                    <a:pt x="178" y="173"/>
                    <a:pt x="176" y="169"/>
                  </a:cubicBezTo>
                  <a:cubicBezTo>
                    <a:pt x="175" y="167"/>
                    <a:pt x="172" y="165"/>
                    <a:pt x="169" y="164"/>
                  </a:cubicBezTo>
                  <a:cubicBezTo>
                    <a:pt x="163" y="163"/>
                    <a:pt x="154" y="164"/>
                    <a:pt x="149" y="163"/>
                  </a:cubicBezTo>
                  <a:cubicBezTo>
                    <a:pt x="146" y="162"/>
                    <a:pt x="145" y="162"/>
                    <a:pt x="145" y="160"/>
                  </a:cubicBezTo>
                  <a:cubicBezTo>
                    <a:pt x="144" y="157"/>
                    <a:pt x="138" y="156"/>
                    <a:pt x="132" y="154"/>
                  </a:cubicBezTo>
                  <a:cubicBezTo>
                    <a:pt x="124" y="153"/>
                    <a:pt x="116" y="152"/>
                    <a:pt x="115" y="149"/>
                  </a:cubicBezTo>
                  <a:cubicBezTo>
                    <a:pt x="115" y="148"/>
                    <a:pt x="114" y="147"/>
                    <a:pt x="113" y="147"/>
                  </a:cubicBezTo>
                  <a:cubicBezTo>
                    <a:pt x="109" y="148"/>
                    <a:pt x="105" y="149"/>
                    <a:pt x="101" y="150"/>
                  </a:cubicBezTo>
                  <a:cubicBezTo>
                    <a:pt x="98" y="151"/>
                    <a:pt x="95" y="151"/>
                    <a:pt x="94" y="149"/>
                  </a:cubicBezTo>
                  <a:cubicBezTo>
                    <a:pt x="93" y="147"/>
                    <a:pt x="89" y="147"/>
                    <a:pt x="85" y="148"/>
                  </a:cubicBezTo>
                  <a:cubicBezTo>
                    <a:pt x="81" y="148"/>
                    <a:pt x="77" y="150"/>
                    <a:pt x="74" y="151"/>
                  </a:cubicBezTo>
                  <a:cubicBezTo>
                    <a:pt x="71" y="151"/>
                    <a:pt x="69" y="151"/>
                    <a:pt x="69" y="150"/>
                  </a:cubicBezTo>
                  <a:cubicBezTo>
                    <a:pt x="69" y="148"/>
                    <a:pt x="66" y="149"/>
                    <a:pt x="62" y="150"/>
                  </a:cubicBezTo>
                  <a:cubicBezTo>
                    <a:pt x="57" y="151"/>
                    <a:pt x="52" y="152"/>
                    <a:pt x="50" y="147"/>
                  </a:cubicBezTo>
                  <a:cubicBezTo>
                    <a:pt x="47" y="138"/>
                    <a:pt x="0" y="78"/>
                    <a:pt x="60" y="0"/>
                  </a:cubicBezTo>
                  <a:cubicBezTo>
                    <a:pt x="60" y="0"/>
                    <a:pt x="76" y="1"/>
                    <a:pt x="89" y="3"/>
                  </a:cubicBezTo>
                  <a:cubicBezTo>
                    <a:pt x="93" y="4"/>
                    <a:pt x="97" y="5"/>
                    <a:pt x="101" y="7"/>
                  </a:cubicBezTo>
                  <a:cubicBezTo>
                    <a:pt x="105" y="9"/>
                    <a:pt x="114" y="9"/>
                    <a:pt x="122" y="9"/>
                  </a:cubicBezTo>
                  <a:cubicBezTo>
                    <a:pt x="127" y="9"/>
                    <a:pt x="131" y="10"/>
                    <a:pt x="134" y="12"/>
                  </a:cubicBezTo>
                  <a:cubicBezTo>
                    <a:pt x="136" y="13"/>
                    <a:pt x="137" y="14"/>
                    <a:pt x="138" y="16"/>
                  </a:cubicBezTo>
                  <a:cubicBezTo>
                    <a:pt x="140" y="20"/>
                    <a:pt x="144" y="21"/>
                    <a:pt x="149" y="21"/>
                  </a:cubicBezTo>
                  <a:cubicBezTo>
                    <a:pt x="155" y="20"/>
                    <a:pt x="162" y="18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70" y="21"/>
                    <a:pt x="187" y="19"/>
                    <a:pt x="190" y="2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92" y="24"/>
                    <a:pt x="199" y="22"/>
                    <a:pt x="206" y="21"/>
                  </a:cubicBezTo>
                  <a:cubicBezTo>
                    <a:pt x="211" y="21"/>
                    <a:pt x="217" y="21"/>
                    <a:pt x="220" y="24"/>
                  </a:cubicBezTo>
                  <a:cubicBezTo>
                    <a:pt x="223" y="26"/>
                    <a:pt x="227" y="27"/>
                    <a:pt x="231" y="27"/>
                  </a:cubicBezTo>
                  <a:cubicBezTo>
                    <a:pt x="236" y="27"/>
                    <a:pt x="241" y="27"/>
                    <a:pt x="245" y="27"/>
                  </a:cubicBezTo>
                  <a:cubicBezTo>
                    <a:pt x="246" y="28"/>
                    <a:pt x="247" y="28"/>
                    <a:pt x="248" y="29"/>
                  </a:cubicBezTo>
                  <a:cubicBezTo>
                    <a:pt x="251" y="33"/>
                    <a:pt x="258" y="32"/>
                    <a:pt x="264" y="33"/>
                  </a:cubicBezTo>
                  <a:cubicBezTo>
                    <a:pt x="267" y="33"/>
                    <a:pt x="270" y="33"/>
                    <a:pt x="273" y="35"/>
                  </a:cubicBezTo>
                  <a:cubicBezTo>
                    <a:pt x="274" y="36"/>
                    <a:pt x="275" y="36"/>
                    <a:pt x="276" y="36"/>
                  </a:cubicBezTo>
                  <a:cubicBezTo>
                    <a:pt x="285" y="38"/>
                    <a:pt x="303" y="35"/>
                    <a:pt x="303" y="35"/>
                  </a:cubicBezTo>
                  <a:cubicBezTo>
                    <a:pt x="331" y="40"/>
                    <a:pt x="331" y="40"/>
                    <a:pt x="331" y="40"/>
                  </a:cubicBezTo>
                </a:path>
              </a:pathLst>
            </a:cu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9" name="îṧ1íḑè"/>
            <p:cNvSpPr/>
            <p:nvPr/>
          </p:nvSpPr>
          <p:spPr bwMode="auto">
            <a:xfrm>
              <a:off x="3448050" y="4722813"/>
              <a:ext cx="98425" cy="198438"/>
            </a:xfrm>
            <a:custGeom>
              <a:avLst/>
              <a:gdLst>
                <a:gd name="T0" fmla="*/ 61 w 73"/>
                <a:gd name="T1" fmla="*/ 0 h 148"/>
                <a:gd name="T2" fmla="*/ 46 w 73"/>
                <a:gd name="T3" fmla="*/ 148 h 148"/>
                <a:gd name="T4" fmla="*/ 57 w 73"/>
                <a:gd name="T5" fmla="*/ 145 h 148"/>
                <a:gd name="T6" fmla="*/ 73 w 73"/>
                <a:gd name="T7" fmla="*/ 4 h 148"/>
                <a:gd name="T8" fmla="*/ 61 w 73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8">
                  <a:moveTo>
                    <a:pt x="61" y="0"/>
                  </a:moveTo>
                  <a:cubicBezTo>
                    <a:pt x="39" y="23"/>
                    <a:pt x="0" y="77"/>
                    <a:pt x="46" y="148"/>
                  </a:cubicBezTo>
                  <a:cubicBezTo>
                    <a:pt x="49" y="147"/>
                    <a:pt x="53" y="145"/>
                    <a:pt x="57" y="145"/>
                  </a:cubicBezTo>
                  <a:cubicBezTo>
                    <a:pt x="48" y="123"/>
                    <a:pt x="27" y="57"/>
                    <a:pt x="73" y="4"/>
                  </a:cubicBezTo>
                  <a:cubicBezTo>
                    <a:pt x="69" y="2"/>
                    <a:pt x="65" y="1"/>
                    <a:pt x="61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0" name="îś1ïdê"/>
            <p:cNvSpPr/>
            <p:nvPr/>
          </p:nvSpPr>
          <p:spPr bwMode="auto">
            <a:xfrm>
              <a:off x="3494088" y="4730751"/>
              <a:ext cx="96838" cy="188913"/>
            </a:xfrm>
            <a:custGeom>
              <a:avLst/>
              <a:gdLst>
                <a:gd name="T0" fmla="*/ 60 w 72"/>
                <a:gd name="T1" fmla="*/ 0 h 141"/>
                <a:gd name="T2" fmla="*/ 39 w 72"/>
                <a:gd name="T3" fmla="*/ 141 h 141"/>
                <a:gd name="T4" fmla="*/ 51 w 72"/>
                <a:gd name="T5" fmla="*/ 138 h 141"/>
                <a:gd name="T6" fmla="*/ 72 w 72"/>
                <a:gd name="T7" fmla="*/ 3 h 141"/>
                <a:gd name="T8" fmla="*/ 60 w 7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1">
                  <a:moveTo>
                    <a:pt x="60" y="0"/>
                  </a:moveTo>
                  <a:cubicBezTo>
                    <a:pt x="40" y="20"/>
                    <a:pt x="0" y="72"/>
                    <a:pt x="39" y="141"/>
                  </a:cubicBezTo>
                  <a:cubicBezTo>
                    <a:pt x="43" y="140"/>
                    <a:pt x="47" y="139"/>
                    <a:pt x="51" y="138"/>
                  </a:cubicBezTo>
                  <a:cubicBezTo>
                    <a:pt x="42" y="111"/>
                    <a:pt x="29" y="51"/>
                    <a:pt x="72" y="3"/>
                  </a:cubicBezTo>
                  <a:cubicBezTo>
                    <a:pt x="69" y="1"/>
                    <a:pt x="65" y="0"/>
                    <a:pt x="60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1" name="ïsḻîḓê"/>
            <p:cNvSpPr/>
            <p:nvPr/>
          </p:nvSpPr>
          <p:spPr bwMode="auto">
            <a:xfrm>
              <a:off x="3540125" y="4745038"/>
              <a:ext cx="92075" cy="192088"/>
            </a:xfrm>
            <a:custGeom>
              <a:avLst/>
              <a:gdLst>
                <a:gd name="T0" fmla="*/ 66 w 68"/>
                <a:gd name="T1" fmla="*/ 0 h 144"/>
                <a:gd name="T2" fmla="*/ 52 w 68"/>
                <a:gd name="T3" fmla="*/ 2 h 144"/>
                <a:gd name="T4" fmla="*/ 35 w 68"/>
                <a:gd name="T5" fmla="*/ 135 h 144"/>
                <a:gd name="T6" fmla="*/ 48 w 68"/>
                <a:gd name="T7" fmla="*/ 141 h 144"/>
                <a:gd name="T8" fmla="*/ 52 w 68"/>
                <a:gd name="T9" fmla="*/ 144 h 144"/>
                <a:gd name="T10" fmla="*/ 68 w 68"/>
                <a:gd name="T11" fmla="*/ 0 h 144"/>
                <a:gd name="T12" fmla="*/ 68 w 68"/>
                <a:gd name="T13" fmla="*/ 0 h 144"/>
                <a:gd name="T14" fmla="*/ 66 w 68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44">
                  <a:moveTo>
                    <a:pt x="66" y="0"/>
                  </a:moveTo>
                  <a:cubicBezTo>
                    <a:pt x="62" y="0"/>
                    <a:pt x="57" y="1"/>
                    <a:pt x="52" y="2"/>
                  </a:cubicBezTo>
                  <a:cubicBezTo>
                    <a:pt x="31" y="24"/>
                    <a:pt x="0" y="73"/>
                    <a:pt x="35" y="135"/>
                  </a:cubicBezTo>
                  <a:cubicBezTo>
                    <a:pt x="41" y="137"/>
                    <a:pt x="47" y="138"/>
                    <a:pt x="48" y="141"/>
                  </a:cubicBezTo>
                  <a:cubicBezTo>
                    <a:pt x="48" y="142"/>
                    <a:pt x="49" y="143"/>
                    <a:pt x="52" y="144"/>
                  </a:cubicBezTo>
                  <a:cubicBezTo>
                    <a:pt x="43" y="123"/>
                    <a:pt x="20" y="55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2" name="îŝlîdé"/>
            <p:cNvSpPr/>
            <p:nvPr/>
          </p:nvSpPr>
          <p:spPr bwMode="auto">
            <a:xfrm>
              <a:off x="3667125" y="47482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3" name="iṡḷïdê"/>
            <p:cNvSpPr/>
            <p:nvPr/>
          </p:nvSpPr>
          <p:spPr bwMode="auto">
            <a:xfrm>
              <a:off x="3582988" y="4748213"/>
              <a:ext cx="103188" cy="203200"/>
            </a:xfrm>
            <a:custGeom>
              <a:avLst/>
              <a:gdLst>
                <a:gd name="T0" fmla="*/ 77 w 77"/>
                <a:gd name="T1" fmla="*/ 0 h 151"/>
                <a:gd name="T2" fmla="*/ 64 w 77"/>
                <a:gd name="T3" fmla="*/ 1 h 151"/>
                <a:gd name="T4" fmla="*/ 62 w 77"/>
                <a:gd name="T5" fmla="*/ 1 h 151"/>
                <a:gd name="T6" fmla="*/ 62 w 77"/>
                <a:gd name="T7" fmla="*/ 0 h 151"/>
                <a:gd name="T8" fmla="*/ 62 w 77"/>
                <a:gd name="T9" fmla="*/ 0 h 151"/>
                <a:gd name="T10" fmla="*/ 40 w 77"/>
                <a:gd name="T11" fmla="*/ 142 h 151"/>
                <a:gd name="T12" fmla="*/ 47 w 77"/>
                <a:gd name="T13" fmla="*/ 147 h 151"/>
                <a:gd name="T14" fmla="*/ 53 w 77"/>
                <a:gd name="T15" fmla="*/ 151 h 151"/>
                <a:gd name="T16" fmla="*/ 57 w 77"/>
                <a:gd name="T17" fmla="*/ 150 h 151"/>
                <a:gd name="T18" fmla="*/ 77 w 77"/>
                <a:gd name="T1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51">
                  <a:moveTo>
                    <a:pt x="77" y="0"/>
                  </a:moveTo>
                  <a:cubicBezTo>
                    <a:pt x="72" y="0"/>
                    <a:pt x="67" y="1"/>
                    <a:pt x="64" y="1"/>
                  </a:cubicBezTo>
                  <a:cubicBezTo>
                    <a:pt x="63" y="1"/>
                    <a:pt x="62" y="1"/>
                    <a:pt x="62" y="1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1" y="20"/>
                    <a:pt x="0" y="72"/>
                    <a:pt x="40" y="142"/>
                  </a:cubicBezTo>
                  <a:cubicBezTo>
                    <a:pt x="43" y="143"/>
                    <a:pt x="46" y="145"/>
                    <a:pt x="47" y="147"/>
                  </a:cubicBezTo>
                  <a:cubicBezTo>
                    <a:pt x="48" y="150"/>
                    <a:pt x="51" y="151"/>
                    <a:pt x="53" y="151"/>
                  </a:cubicBezTo>
                  <a:cubicBezTo>
                    <a:pt x="54" y="151"/>
                    <a:pt x="56" y="151"/>
                    <a:pt x="57" y="150"/>
                  </a:cubicBezTo>
                  <a:cubicBezTo>
                    <a:pt x="49" y="133"/>
                    <a:pt x="20" y="57"/>
                    <a:pt x="77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4" name="išlídê"/>
            <p:cNvSpPr/>
            <p:nvPr/>
          </p:nvSpPr>
          <p:spPr bwMode="auto">
            <a:xfrm>
              <a:off x="3711575" y="49450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5" name="íṧlîḑè"/>
            <p:cNvSpPr/>
            <p:nvPr/>
          </p:nvSpPr>
          <p:spPr bwMode="auto">
            <a:xfrm>
              <a:off x="3641725" y="4754563"/>
              <a:ext cx="96838" cy="192088"/>
            </a:xfrm>
            <a:custGeom>
              <a:avLst/>
              <a:gdLst>
                <a:gd name="T0" fmla="*/ 64 w 73"/>
                <a:gd name="T1" fmla="*/ 0 h 143"/>
                <a:gd name="T2" fmla="*/ 59 w 73"/>
                <a:gd name="T3" fmla="*/ 0 h 143"/>
                <a:gd name="T4" fmla="*/ 41 w 73"/>
                <a:gd name="T5" fmla="*/ 143 h 143"/>
                <a:gd name="T6" fmla="*/ 50 w 73"/>
                <a:gd name="T7" fmla="*/ 142 h 143"/>
                <a:gd name="T8" fmla="*/ 53 w 73"/>
                <a:gd name="T9" fmla="*/ 142 h 143"/>
                <a:gd name="T10" fmla="*/ 54 w 73"/>
                <a:gd name="T11" fmla="*/ 143 h 143"/>
                <a:gd name="T12" fmla="*/ 73 w 73"/>
                <a:gd name="T13" fmla="*/ 1 h 143"/>
                <a:gd name="T14" fmla="*/ 64 w 73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43">
                  <a:moveTo>
                    <a:pt x="64" y="0"/>
                  </a:moveTo>
                  <a:cubicBezTo>
                    <a:pt x="62" y="0"/>
                    <a:pt x="61" y="0"/>
                    <a:pt x="59" y="0"/>
                  </a:cubicBezTo>
                  <a:cubicBezTo>
                    <a:pt x="38" y="21"/>
                    <a:pt x="0" y="74"/>
                    <a:pt x="41" y="143"/>
                  </a:cubicBezTo>
                  <a:cubicBezTo>
                    <a:pt x="44" y="143"/>
                    <a:pt x="48" y="142"/>
                    <a:pt x="50" y="142"/>
                  </a:cubicBezTo>
                  <a:cubicBezTo>
                    <a:pt x="51" y="142"/>
                    <a:pt x="52" y="142"/>
                    <a:pt x="53" y="142"/>
                  </a:cubicBezTo>
                  <a:cubicBezTo>
                    <a:pt x="53" y="142"/>
                    <a:pt x="54" y="143"/>
                    <a:pt x="54" y="143"/>
                  </a:cubicBezTo>
                  <a:cubicBezTo>
                    <a:pt x="45" y="120"/>
                    <a:pt x="25" y="53"/>
                    <a:pt x="73" y="1"/>
                  </a:cubicBezTo>
                  <a:cubicBezTo>
                    <a:pt x="70" y="0"/>
                    <a:pt x="67" y="0"/>
                    <a:pt x="64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6" name="ïšļïḍé"/>
            <p:cNvSpPr/>
            <p:nvPr/>
          </p:nvSpPr>
          <p:spPr bwMode="auto">
            <a:xfrm>
              <a:off x="3695700" y="4764088"/>
              <a:ext cx="85725" cy="185738"/>
            </a:xfrm>
            <a:custGeom>
              <a:avLst/>
              <a:gdLst>
                <a:gd name="T0" fmla="*/ 52 w 63"/>
                <a:gd name="T1" fmla="*/ 0 h 139"/>
                <a:gd name="T2" fmla="*/ 51 w 63"/>
                <a:gd name="T3" fmla="*/ 0 h 139"/>
                <a:gd name="T4" fmla="*/ 37 w 63"/>
                <a:gd name="T5" fmla="*/ 136 h 139"/>
                <a:gd name="T6" fmla="*/ 40 w 63"/>
                <a:gd name="T7" fmla="*/ 136 h 139"/>
                <a:gd name="T8" fmla="*/ 42 w 63"/>
                <a:gd name="T9" fmla="*/ 136 h 139"/>
                <a:gd name="T10" fmla="*/ 52 w 63"/>
                <a:gd name="T11" fmla="*/ 139 h 139"/>
                <a:gd name="T12" fmla="*/ 63 w 63"/>
                <a:gd name="T13" fmla="*/ 3 h 139"/>
                <a:gd name="T14" fmla="*/ 60 w 63"/>
                <a:gd name="T15" fmla="*/ 2 h 139"/>
                <a:gd name="T16" fmla="*/ 52 w 63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30" y="24"/>
                    <a:pt x="0" y="72"/>
                    <a:pt x="37" y="136"/>
                  </a:cubicBezTo>
                  <a:cubicBezTo>
                    <a:pt x="38" y="136"/>
                    <a:pt x="39" y="136"/>
                    <a:pt x="40" y="136"/>
                  </a:cubicBezTo>
                  <a:cubicBezTo>
                    <a:pt x="41" y="136"/>
                    <a:pt x="42" y="136"/>
                    <a:pt x="42" y="136"/>
                  </a:cubicBezTo>
                  <a:cubicBezTo>
                    <a:pt x="45" y="138"/>
                    <a:pt x="48" y="139"/>
                    <a:pt x="52" y="139"/>
                  </a:cubicBezTo>
                  <a:cubicBezTo>
                    <a:pt x="43" y="118"/>
                    <a:pt x="23" y="56"/>
                    <a:pt x="63" y="3"/>
                  </a:cubicBezTo>
                  <a:cubicBezTo>
                    <a:pt x="62" y="3"/>
                    <a:pt x="61" y="3"/>
                    <a:pt x="60" y="2"/>
                  </a:cubicBezTo>
                  <a:cubicBezTo>
                    <a:pt x="58" y="1"/>
                    <a:pt x="55" y="0"/>
                    <a:pt x="52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7" name="îš1îḑê"/>
            <p:cNvSpPr/>
            <p:nvPr/>
          </p:nvSpPr>
          <p:spPr bwMode="auto">
            <a:xfrm>
              <a:off x="4984750" y="4725988"/>
              <a:ext cx="493713" cy="723900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8" name="işḷîḋe"/>
            <p:cNvSpPr/>
            <p:nvPr/>
          </p:nvSpPr>
          <p:spPr bwMode="auto">
            <a:xfrm>
              <a:off x="5043488" y="4799013"/>
              <a:ext cx="358775" cy="587375"/>
            </a:xfrm>
            <a:prstGeom prst="ellipse">
              <a:avLst/>
            </a:pr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9" name="îṥ1iḓè"/>
            <p:cNvSpPr/>
            <p:nvPr/>
          </p:nvSpPr>
          <p:spPr bwMode="auto">
            <a:xfrm>
              <a:off x="5043488" y="4789488"/>
              <a:ext cx="358775" cy="587375"/>
            </a:xfrm>
            <a:prstGeom prst="ellipse">
              <a:avLst/>
            </a:prstGeom>
            <a:solidFill>
              <a:srgbClr val="F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0" name="îṩ1iḋe"/>
            <p:cNvSpPr/>
            <p:nvPr/>
          </p:nvSpPr>
          <p:spPr bwMode="auto">
            <a:xfrm>
              <a:off x="5233988" y="4849813"/>
              <a:ext cx="44450" cy="73025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1" name="îş1ïḓe"/>
            <p:cNvSpPr/>
            <p:nvPr/>
          </p:nvSpPr>
          <p:spPr bwMode="auto">
            <a:xfrm>
              <a:off x="5319713" y="5168901"/>
              <a:ext cx="42863" cy="71438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2" name="ï$ḻiḋe"/>
            <p:cNvSpPr/>
            <p:nvPr/>
          </p:nvSpPr>
          <p:spPr bwMode="auto">
            <a:xfrm>
              <a:off x="5091113" y="5016501"/>
              <a:ext cx="42863" cy="73025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3" name="ïṥlíḋe"/>
            <p:cNvSpPr/>
            <p:nvPr/>
          </p:nvSpPr>
          <p:spPr bwMode="auto">
            <a:xfrm>
              <a:off x="5153025" y="5229226"/>
              <a:ext cx="42863" cy="71438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4" name="iṧľiďe"/>
            <p:cNvSpPr/>
            <p:nvPr/>
          </p:nvSpPr>
          <p:spPr bwMode="auto">
            <a:xfrm>
              <a:off x="7035800" y="4418013"/>
              <a:ext cx="279400" cy="544513"/>
            </a:xfrm>
            <a:custGeom>
              <a:avLst/>
              <a:gdLst>
                <a:gd name="T0" fmla="*/ 0 w 208"/>
                <a:gd name="T1" fmla="*/ 0 h 407"/>
                <a:gd name="T2" fmla="*/ 125 w 208"/>
                <a:gd name="T3" fmla="*/ 373 h 407"/>
                <a:gd name="T4" fmla="*/ 195 w 208"/>
                <a:gd name="T5" fmla="*/ 399 h 407"/>
                <a:gd name="T6" fmla="*/ 196 w 208"/>
                <a:gd name="T7" fmla="*/ 235 h 407"/>
                <a:gd name="T8" fmla="*/ 171 w 208"/>
                <a:gd name="T9" fmla="*/ 98 h 407"/>
                <a:gd name="T10" fmla="*/ 142 w 208"/>
                <a:gd name="T11" fmla="*/ 17 h 407"/>
                <a:gd name="T12" fmla="*/ 0 w 208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407">
                  <a:moveTo>
                    <a:pt x="0" y="0"/>
                  </a:moveTo>
                  <a:cubicBezTo>
                    <a:pt x="0" y="0"/>
                    <a:pt x="132" y="351"/>
                    <a:pt x="125" y="373"/>
                  </a:cubicBezTo>
                  <a:cubicBezTo>
                    <a:pt x="125" y="373"/>
                    <a:pt x="181" y="407"/>
                    <a:pt x="195" y="399"/>
                  </a:cubicBezTo>
                  <a:cubicBezTo>
                    <a:pt x="208" y="390"/>
                    <a:pt x="196" y="235"/>
                    <a:pt x="196" y="235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5" name="iŝ1íḋe"/>
            <p:cNvSpPr/>
            <p:nvPr/>
          </p:nvSpPr>
          <p:spPr bwMode="auto">
            <a:xfrm>
              <a:off x="7053263" y="4459288"/>
              <a:ext cx="244475" cy="495300"/>
            </a:xfrm>
            <a:custGeom>
              <a:avLst/>
              <a:gdLst>
                <a:gd name="T0" fmla="*/ 0 w 183"/>
                <a:gd name="T1" fmla="*/ 0 h 369"/>
                <a:gd name="T2" fmla="*/ 71 w 183"/>
                <a:gd name="T3" fmla="*/ 199 h 369"/>
                <a:gd name="T4" fmla="*/ 129 w 183"/>
                <a:gd name="T5" fmla="*/ 351 h 369"/>
                <a:gd name="T6" fmla="*/ 177 w 183"/>
                <a:gd name="T7" fmla="*/ 369 h 369"/>
                <a:gd name="T8" fmla="*/ 183 w 183"/>
                <a:gd name="T9" fmla="*/ 368 h 369"/>
                <a:gd name="T10" fmla="*/ 183 w 183"/>
                <a:gd name="T11" fmla="*/ 368 h 369"/>
                <a:gd name="T12" fmla="*/ 183 w 183"/>
                <a:gd name="T13" fmla="*/ 368 h 369"/>
                <a:gd name="T14" fmla="*/ 79 w 183"/>
                <a:gd name="T15" fmla="*/ 1 h 369"/>
                <a:gd name="T16" fmla="*/ 0 w 183"/>
                <a:gd name="T1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369">
                  <a:moveTo>
                    <a:pt x="0" y="0"/>
                  </a:moveTo>
                  <a:cubicBezTo>
                    <a:pt x="16" y="44"/>
                    <a:pt x="46" y="126"/>
                    <a:pt x="71" y="199"/>
                  </a:cubicBezTo>
                  <a:cubicBezTo>
                    <a:pt x="99" y="241"/>
                    <a:pt x="119" y="293"/>
                    <a:pt x="129" y="351"/>
                  </a:cubicBezTo>
                  <a:cubicBezTo>
                    <a:pt x="144" y="359"/>
                    <a:pt x="165" y="369"/>
                    <a:pt x="177" y="369"/>
                  </a:cubicBezTo>
                  <a:cubicBezTo>
                    <a:pt x="179" y="369"/>
                    <a:pt x="181" y="369"/>
                    <a:pt x="183" y="368"/>
                  </a:cubicBezTo>
                  <a:cubicBezTo>
                    <a:pt x="183" y="368"/>
                    <a:pt x="183" y="368"/>
                    <a:pt x="183" y="368"/>
                  </a:cubicBezTo>
                  <a:cubicBezTo>
                    <a:pt x="183" y="368"/>
                    <a:pt x="183" y="368"/>
                    <a:pt x="183" y="368"/>
                  </a:cubicBezTo>
                  <a:cubicBezTo>
                    <a:pt x="183" y="368"/>
                    <a:pt x="137" y="3"/>
                    <a:pt x="79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C5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6" name="íṣļïďé"/>
            <p:cNvSpPr/>
            <p:nvPr/>
          </p:nvSpPr>
          <p:spPr bwMode="auto">
            <a:xfrm>
              <a:off x="5349875" y="4970463"/>
              <a:ext cx="41275" cy="73025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7" name="ïślíḑe"/>
            <p:cNvSpPr/>
            <p:nvPr/>
          </p:nvSpPr>
          <p:spPr bwMode="auto">
            <a:xfrm>
              <a:off x="5194300" y="5008563"/>
              <a:ext cx="123825" cy="173038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8" name="íṥlïḍè"/>
            <p:cNvSpPr/>
            <p:nvPr/>
          </p:nvSpPr>
          <p:spPr bwMode="auto">
            <a:xfrm>
              <a:off x="6548438" y="4572001"/>
              <a:ext cx="685800" cy="995363"/>
            </a:xfrm>
            <a:custGeom>
              <a:avLst/>
              <a:gdLst>
                <a:gd name="T0" fmla="*/ 510 w 510"/>
                <a:gd name="T1" fmla="*/ 355 h 743"/>
                <a:gd name="T2" fmla="*/ 255 w 510"/>
                <a:gd name="T3" fmla="*/ 723 h 743"/>
                <a:gd name="T4" fmla="*/ 0 w 510"/>
                <a:gd name="T5" fmla="*/ 355 h 743"/>
                <a:gd name="T6" fmla="*/ 255 w 510"/>
                <a:gd name="T7" fmla="*/ 0 h 743"/>
                <a:gd name="T8" fmla="*/ 510 w 510"/>
                <a:gd name="T9" fmla="*/ 35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743">
                  <a:moveTo>
                    <a:pt x="510" y="355"/>
                  </a:moveTo>
                  <a:cubicBezTo>
                    <a:pt x="510" y="558"/>
                    <a:pt x="443" y="743"/>
                    <a:pt x="255" y="723"/>
                  </a:cubicBezTo>
                  <a:cubicBezTo>
                    <a:pt x="18" y="718"/>
                    <a:pt x="0" y="558"/>
                    <a:pt x="0" y="355"/>
                  </a:cubicBezTo>
                  <a:cubicBezTo>
                    <a:pt x="0" y="151"/>
                    <a:pt x="114" y="0"/>
                    <a:pt x="255" y="0"/>
                  </a:cubicBezTo>
                  <a:cubicBezTo>
                    <a:pt x="396" y="0"/>
                    <a:pt x="510" y="151"/>
                    <a:pt x="510" y="355"/>
                  </a:cubicBezTo>
                </a:path>
              </a:pathLst>
            </a:cu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9" name="i$1ïďè"/>
            <p:cNvSpPr/>
            <p:nvPr/>
          </p:nvSpPr>
          <p:spPr bwMode="auto">
            <a:xfrm>
              <a:off x="7013575" y="4600576"/>
              <a:ext cx="136525" cy="130175"/>
            </a:xfrm>
            <a:custGeom>
              <a:avLst/>
              <a:gdLst>
                <a:gd name="T0" fmla="*/ 1 w 102"/>
                <a:gd name="T1" fmla="*/ 0 h 97"/>
                <a:gd name="T2" fmla="*/ 0 w 102"/>
                <a:gd name="T3" fmla="*/ 0 h 97"/>
                <a:gd name="T4" fmla="*/ 102 w 102"/>
                <a:gd name="T5" fmla="*/ 97 h 97"/>
                <a:gd name="T6" fmla="*/ 100 w 102"/>
                <a:gd name="T7" fmla="*/ 93 h 97"/>
                <a:gd name="T8" fmla="*/ 1 w 10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40" y="20"/>
                    <a:pt x="74" y="54"/>
                    <a:pt x="102" y="97"/>
                  </a:cubicBezTo>
                  <a:cubicBezTo>
                    <a:pt x="101" y="95"/>
                    <a:pt x="101" y="94"/>
                    <a:pt x="100" y="93"/>
                  </a:cubicBezTo>
                  <a:cubicBezTo>
                    <a:pt x="73" y="51"/>
                    <a:pt x="39" y="20"/>
                    <a:pt x="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0" name="îṥ1iḓe"/>
            <p:cNvSpPr/>
            <p:nvPr/>
          </p:nvSpPr>
          <p:spPr bwMode="auto">
            <a:xfrm>
              <a:off x="7212013" y="4927601"/>
              <a:ext cx="23813" cy="336550"/>
            </a:xfrm>
            <a:custGeom>
              <a:avLst/>
              <a:gdLst>
                <a:gd name="T0" fmla="*/ 9 w 18"/>
                <a:gd name="T1" fmla="*/ 0 h 250"/>
                <a:gd name="T2" fmla="*/ 16 w 18"/>
                <a:gd name="T3" fmla="*/ 89 h 250"/>
                <a:gd name="T4" fmla="*/ 0 w 18"/>
                <a:gd name="T5" fmla="*/ 249 h 250"/>
                <a:gd name="T6" fmla="*/ 1 w 18"/>
                <a:gd name="T7" fmla="*/ 250 h 250"/>
                <a:gd name="T8" fmla="*/ 18 w 18"/>
                <a:gd name="T9" fmla="*/ 89 h 250"/>
                <a:gd name="T10" fmla="*/ 10 w 18"/>
                <a:gd name="T11" fmla="*/ 1 h 250"/>
                <a:gd name="T12" fmla="*/ 9 w 18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50">
                  <a:moveTo>
                    <a:pt x="9" y="0"/>
                  </a:moveTo>
                  <a:cubicBezTo>
                    <a:pt x="14" y="28"/>
                    <a:pt x="16" y="58"/>
                    <a:pt x="16" y="89"/>
                  </a:cubicBezTo>
                  <a:cubicBezTo>
                    <a:pt x="16" y="145"/>
                    <a:pt x="11" y="200"/>
                    <a:pt x="0" y="249"/>
                  </a:cubicBezTo>
                  <a:cubicBezTo>
                    <a:pt x="0" y="249"/>
                    <a:pt x="1" y="250"/>
                    <a:pt x="1" y="250"/>
                  </a:cubicBezTo>
                  <a:cubicBezTo>
                    <a:pt x="13" y="200"/>
                    <a:pt x="18" y="145"/>
                    <a:pt x="18" y="89"/>
                  </a:cubicBezTo>
                  <a:cubicBezTo>
                    <a:pt x="18" y="58"/>
                    <a:pt x="15" y="29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1" name="iṥ1ïḓé"/>
            <p:cNvSpPr/>
            <p:nvPr/>
          </p:nvSpPr>
          <p:spPr bwMode="auto">
            <a:xfrm>
              <a:off x="6916738" y="5262563"/>
              <a:ext cx="296863" cy="280988"/>
            </a:xfrm>
            <a:custGeom>
              <a:avLst/>
              <a:gdLst>
                <a:gd name="T0" fmla="*/ 220 w 221"/>
                <a:gd name="T1" fmla="*/ 0 h 210"/>
                <a:gd name="T2" fmla="*/ 9 w 221"/>
                <a:gd name="T3" fmla="*/ 210 h 210"/>
                <a:gd name="T4" fmla="*/ 0 w 221"/>
                <a:gd name="T5" fmla="*/ 209 h 210"/>
                <a:gd name="T6" fmla="*/ 1 w 221"/>
                <a:gd name="T7" fmla="*/ 210 h 210"/>
                <a:gd name="T8" fmla="*/ 10 w 221"/>
                <a:gd name="T9" fmla="*/ 210 h 210"/>
                <a:gd name="T10" fmla="*/ 221 w 221"/>
                <a:gd name="T11" fmla="*/ 1 h 210"/>
                <a:gd name="T12" fmla="*/ 220 w 221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10">
                  <a:moveTo>
                    <a:pt x="220" y="0"/>
                  </a:moveTo>
                  <a:cubicBezTo>
                    <a:pt x="192" y="121"/>
                    <a:pt x="127" y="210"/>
                    <a:pt x="9" y="210"/>
                  </a:cubicBezTo>
                  <a:cubicBezTo>
                    <a:pt x="6" y="210"/>
                    <a:pt x="3" y="210"/>
                    <a:pt x="0" y="209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4" y="210"/>
                    <a:pt x="7" y="210"/>
                    <a:pt x="10" y="210"/>
                  </a:cubicBezTo>
                  <a:cubicBezTo>
                    <a:pt x="128" y="210"/>
                    <a:pt x="193" y="121"/>
                    <a:pt x="221" y="1"/>
                  </a:cubicBezTo>
                  <a:cubicBezTo>
                    <a:pt x="221" y="1"/>
                    <a:pt x="220" y="0"/>
                    <a:pt x="22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2" name="îšļîḑe"/>
            <p:cNvSpPr/>
            <p:nvPr/>
          </p:nvSpPr>
          <p:spPr bwMode="auto">
            <a:xfrm>
              <a:off x="7148513" y="4725988"/>
              <a:ext cx="77788" cy="203200"/>
            </a:xfrm>
            <a:custGeom>
              <a:avLst/>
              <a:gdLst>
                <a:gd name="T0" fmla="*/ 0 w 58"/>
                <a:gd name="T1" fmla="*/ 0 h 152"/>
                <a:gd name="T2" fmla="*/ 2 w 58"/>
                <a:gd name="T3" fmla="*/ 4 h 152"/>
                <a:gd name="T4" fmla="*/ 57 w 58"/>
                <a:gd name="T5" fmla="*/ 151 h 152"/>
                <a:gd name="T6" fmla="*/ 58 w 58"/>
                <a:gd name="T7" fmla="*/ 152 h 152"/>
                <a:gd name="T8" fmla="*/ 0 w 58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28" y="45"/>
                    <a:pt x="47" y="95"/>
                    <a:pt x="57" y="151"/>
                  </a:cubicBezTo>
                  <a:cubicBezTo>
                    <a:pt x="57" y="152"/>
                    <a:pt x="58" y="152"/>
                    <a:pt x="58" y="152"/>
                  </a:cubicBezTo>
                  <a:cubicBezTo>
                    <a:pt x="48" y="94"/>
                    <a:pt x="28" y="42"/>
                    <a:pt x="0" y="0"/>
                  </a:cubicBezTo>
                </a:path>
              </a:pathLst>
            </a:custGeom>
            <a:solidFill>
              <a:srgbClr val="534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3" name="ïṣ1íḓè"/>
            <p:cNvSpPr/>
            <p:nvPr/>
          </p:nvSpPr>
          <p:spPr bwMode="auto">
            <a:xfrm>
              <a:off x="6721475" y="4600576"/>
              <a:ext cx="512763" cy="942975"/>
            </a:xfrm>
            <a:custGeom>
              <a:avLst/>
              <a:gdLst>
                <a:gd name="T0" fmla="*/ 225 w 382"/>
                <a:gd name="T1" fmla="*/ 573 h 703"/>
                <a:gd name="T2" fmla="*/ 102 w 382"/>
                <a:gd name="T3" fmla="*/ 361 h 703"/>
                <a:gd name="T4" fmla="*/ 225 w 382"/>
                <a:gd name="T5" fmla="*/ 150 h 703"/>
                <a:gd name="T6" fmla="*/ 348 w 382"/>
                <a:gd name="T7" fmla="*/ 361 h 703"/>
                <a:gd name="T8" fmla="*/ 225 w 382"/>
                <a:gd name="T9" fmla="*/ 573 h 703"/>
                <a:gd name="T10" fmla="*/ 218 w 382"/>
                <a:gd name="T11" fmla="*/ 0 h 703"/>
                <a:gd name="T12" fmla="*/ 0 w 382"/>
                <a:gd name="T13" fmla="*/ 352 h 703"/>
                <a:gd name="T14" fmla="*/ 146 w 382"/>
                <a:gd name="T15" fmla="*/ 702 h 703"/>
                <a:gd name="T16" fmla="*/ 155 w 382"/>
                <a:gd name="T17" fmla="*/ 703 h 703"/>
                <a:gd name="T18" fmla="*/ 366 w 382"/>
                <a:gd name="T19" fmla="*/ 493 h 703"/>
                <a:gd name="T20" fmla="*/ 382 w 382"/>
                <a:gd name="T21" fmla="*/ 333 h 703"/>
                <a:gd name="T22" fmla="*/ 375 w 382"/>
                <a:gd name="T23" fmla="*/ 244 h 703"/>
                <a:gd name="T24" fmla="*/ 375 w 382"/>
                <a:gd name="T25" fmla="*/ 244 h 703"/>
                <a:gd name="T26" fmla="*/ 320 w 382"/>
                <a:gd name="T27" fmla="*/ 97 h 703"/>
                <a:gd name="T28" fmla="*/ 320 w 382"/>
                <a:gd name="T29" fmla="*/ 97 h 703"/>
                <a:gd name="T30" fmla="*/ 218 w 382"/>
                <a:gd name="T31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2" h="703">
                  <a:moveTo>
                    <a:pt x="225" y="573"/>
                  </a:moveTo>
                  <a:cubicBezTo>
                    <a:pt x="157" y="573"/>
                    <a:pt x="102" y="478"/>
                    <a:pt x="102" y="361"/>
                  </a:cubicBezTo>
                  <a:cubicBezTo>
                    <a:pt x="102" y="245"/>
                    <a:pt x="157" y="150"/>
                    <a:pt x="225" y="150"/>
                  </a:cubicBezTo>
                  <a:cubicBezTo>
                    <a:pt x="293" y="150"/>
                    <a:pt x="348" y="245"/>
                    <a:pt x="348" y="361"/>
                  </a:cubicBezTo>
                  <a:cubicBezTo>
                    <a:pt x="348" y="478"/>
                    <a:pt x="293" y="573"/>
                    <a:pt x="225" y="573"/>
                  </a:cubicBezTo>
                  <a:moveTo>
                    <a:pt x="218" y="0"/>
                  </a:moveTo>
                  <a:cubicBezTo>
                    <a:pt x="95" y="24"/>
                    <a:pt x="0" y="166"/>
                    <a:pt x="0" y="352"/>
                  </a:cubicBezTo>
                  <a:cubicBezTo>
                    <a:pt x="0" y="518"/>
                    <a:pt x="13" y="655"/>
                    <a:pt x="146" y="702"/>
                  </a:cubicBezTo>
                  <a:cubicBezTo>
                    <a:pt x="149" y="703"/>
                    <a:pt x="152" y="703"/>
                    <a:pt x="155" y="703"/>
                  </a:cubicBezTo>
                  <a:cubicBezTo>
                    <a:pt x="273" y="703"/>
                    <a:pt x="338" y="614"/>
                    <a:pt x="366" y="493"/>
                  </a:cubicBezTo>
                  <a:cubicBezTo>
                    <a:pt x="377" y="444"/>
                    <a:pt x="382" y="389"/>
                    <a:pt x="382" y="333"/>
                  </a:cubicBezTo>
                  <a:cubicBezTo>
                    <a:pt x="382" y="302"/>
                    <a:pt x="380" y="272"/>
                    <a:pt x="375" y="244"/>
                  </a:cubicBezTo>
                  <a:cubicBezTo>
                    <a:pt x="375" y="244"/>
                    <a:pt x="375" y="244"/>
                    <a:pt x="375" y="244"/>
                  </a:cubicBezTo>
                  <a:cubicBezTo>
                    <a:pt x="365" y="188"/>
                    <a:pt x="346" y="138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292" y="54"/>
                    <a:pt x="258" y="20"/>
                    <a:pt x="218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4" name="î$lïḋê"/>
            <p:cNvSpPr/>
            <p:nvPr/>
          </p:nvSpPr>
          <p:spPr bwMode="auto">
            <a:xfrm>
              <a:off x="7359650" y="4895851"/>
              <a:ext cx="7938" cy="36513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0 h 27"/>
                <a:gd name="T4" fmla="*/ 5 w 6"/>
                <a:gd name="T5" fmla="*/ 27 h 27"/>
                <a:gd name="T6" fmla="*/ 6 w 6"/>
                <a:gd name="T7" fmla="*/ 26 h 27"/>
                <a:gd name="T8" fmla="*/ 1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6"/>
                    <a:pt x="6" y="2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5" name="ïṥḷiḍè"/>
            <p:cNvSpPr/>
            <p:nvPr/>
          </p:nvSpPr>
          <p:spPr bwMode="auto">
            <a:xfrm>
              <a:off x="5686425" y="4310063"/>
              <a:ext cx="1674813" cy="585788"/>
            </a:xfrm>
            <a:custGeom>
              <a:avLst/>
              <a:gdLst>
                <a:gd name="T0" fmla="*/ 971 w 1248"/>
                <a:gd name="T1" fmla="*/ 0 h 437"/>
                <a:gd name="T2" fmla="*/ 736 w 1248"/>
                <a:gd name="T3" fmla="*/ 18 h 437"/>
                <a:gd name="T4" fmla="*/ 729 w 1248"/>
                <a:gd name="T5" fmla="*/ 21 h 437"/>
                <a:gd name="T6" fmla="*/ 563 w 1248"/>
                <a:gd name="T7" fmla="*/ 421 h 437"/>
                <a:gd name="T8" fmla="*/ 563 w 1248"/>
                <a:gd name="T9" fmla="*/ 421 h 437"/>
                <a:gd name="T10" fmla="*/ 0 w 1248"/>
                <a:gd name="T11" fmla="*/ 420 h 437"/>
                <a:gd name="T12" fmla="*/ 2 w 1248"/>
                <a:gd name="T13" fmla="*/ 426 h 437"/>
                <a:gd name="T14" fmla="*/ 563 w 1248"/>
                <a:gd name="T15" fmla="*/ 428 h 437"/>
                <a:gd name="T16" fmla="*/ 563 w 1248"/>
                <a:gd name="T17" fmla="*/ 428 h 437"/>
                <a:gd name="T18" fmla="*/ 563 w 1248"/>
                <a:gd name="T19" fmla="*/ 428 h 437"/>
                <a:gd name="T20" fmla="*/ 729 w 1248"/>
                <a:gd name="T21" fmla="*/ 28 h 437"/>
                <a:gd name="T22" fmla="*/ 736 w 1248"/>
                <a:gd name="T23" fmla="*/ 24 h 437"/>
                <a:gd name="T24" fmla="*/ 971 w 1248"/>
                <a:gd name="T25" fmla="*/ 6 h 437"/>
                <a:gd name="T26" fmla="*/ 1057 w 1248"/>
                <a:gd name="T27" fmla="*/ 14 h 437"/>
                <a:gd name="T28" fmla="*/ 1160 w 1248"/>
                <a:gd name="T29" fmla="*/ 58 h 437"/>
                <a:gd name="T30" fmla="*/ 1160 w 1248"/>
                <a:gd name="T31" fmla="*/ 58 h 437"/>
                <a:gd name="T32" fmla="*/ 1204 w 1248"/>
                <a:gd name="T33" fmla="*/ 198 h 437"/>
                <a:gd name="T34" fmla="*/ 1247 w 1248"/>
                <a:gd name="T35" fmla="*/ 437 h 437"/>
                <a:gd name="T36" fmla="*/ 1248 w 1248"/>
                <a:gd name="T37" fmla="*/ 437 h 437"/>
                <a:gd name="T38" fmla="*/ 1204 w 1248"/>
                <a:gd name="T39" fmla="*/ 191 h 437"/>
                <a:gd name="T40" fmla="*/ 1160 w 1248"/>
                <a:gd name="T41" fmla="*/ 51 h 437"/>
                <a:gd name="T42" fmla="*/ 1057 w 1248"/>
                <a:gd name="T43" fmla="*/ 7 h 437"/>
                <a:gd name="T44" fmla="*/ 971 w 1248"/>
                <a:gd name="T4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8" h="437">
                  <a:moveTo>
                    <a:pt x="971" y="0"/>
                  </a:moveTo>
                  <a:cubicBezTo>
                    <a:pt x="870" y="0"/>
                    <a:pt x="736" y="18"/>
                    <a:pt x="736" y="18"/>
                  </a:cubicBezTo>
                  <a:cubicBezTo>
                    <a:pt x="733" y="18"/>
                    <a:pt x="731" y="20"/>
                    <a:pt x="729" y="21"/>
                  </a:cubicBezTo>
                  <a:cubicBezTo>
                    <a:pt x="663" y="64"/>
                    <a:pt x="567" y="410"/>
                    <a:pt x="563" y="421"/>
                  </a:cubicBezTo>
                  <a:cubicBezTo>
                    <a:pt x="563" y="421"/>
                    <a:pt x="563" y="421"/>
                    <a:pt x="563" y="421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" y="422"/>
                    <a:pt x="1" y="424"/>
                    <a:pt x="2" y="426"/>
                  </a:cubicBezTo>
                  <a:cubicBezTo>
                    <a:pt x="563" y="428"/>
                    <a:pt x="563" y="428"/>
                    <a:pt x="563" y="428"/>
                  </a:cubicBezTo>
                  <a:cubicBezTo>
                    <a:pt x="563" y="428"/>
                    <a:pt x="563" y="428"/>
                    <a:pt x="563" y="428"/>
                  </a:cubicBezTo>
                  <a:cubicBezTo>
                    <a:pt x="563" y="428"/>
                    <a:pt x="563" y="428"/>
                    <a:pt x="563" y="428"/>
                  </a:cubicBezTo>
                  <a:cubicBezTo>
                    <a:pt x="567" y="417"/>
                    <a:pt x="663" y="71"/>
                    <a:pt x="729" y="28"/>
                  </a:cubicBezTo>
                  <a:cubicBezTo>
                    <a:pt x="731" y="26"/>
                    <a:pt x="733" y="25"/>
                    <a:pt x="736" y="24"/>
                  </a:cubicBezTo>
                  <a:cubicBezTo>
                    <a:pt x="736" y="24"/>
                    <a:pt x="870" y="6"/>
                    <a:pt x="971" y="6"/>
                  </a:cubicBezTo>
                  <a:cubicBezTo>
                    <a:pt x="1006" y="6"/>
                    <a:pt x="1037" y="9"/>
                    <a:pt x="1057" y="14"/>
                  </a:cubicBezTo>
                  <a:cubicBezTo>
                    <a:pt x="1057" y="14"/>
                    <a:pt x="1140" y="33"/>
                    <a:pt x="1160" y="58"/>
                  </a:cubicBezTo>
                  <a:cubicBezTo>
                    <a:pt x="1160" y="58"/>
                    <a:pt x="1160" y="58"/>
                    <a:pt x="1160" y="58"/>
                  </a:cubicBezTo>
                  <a:cubicBezTo>
                    <a:pt x="1163" y="61"/>
                    <a:pt x="1194" y="96"/>
                    <a:pt x="1204" y="198"/>
                  </a:cubicBezTo>
                  <a:cubicBezTo>
                    <a:pt x="1247" y="437"/>
                    <a:pt x="1247" y="437"/>
                    <a:pt x="1247" y="437"/>
                  </a:cubicBezTo>
                  <a:cubicBezTo>
                    <a:pt x="1247" y="437"/>
                    <a:pt x="1248" y="437"/>
                    <a:pt x="1248" y="437"/>
                  </a:cubicBezTo>
                  <a:cubicBezTo>
                    <a:pt x="1204" y="191"/>
                    <a:pt x="1204" y="191"/>
                    <a:pt x="1204" y="191"/>
                  </a:cubicBezTo>
                  <a:cubicBezTo>
                    <a:pt x="1194" y="90"/>
                    <a:pt x="1163" y="54"/>
                    <a:pt x="1160" y="51"/>
                  </a:cubicBezTo>
                  <a:cubicBezTo>
                    <a:pt x="1140" y="26"/>
                    <a:pt x="1057" y="7"/>
                    <a:pt x="1057" y="7"/>
                  </a:cubicBezTo>
                  <a:cubicBezTo>
                    <a:pt x="1037" y="2"/>
                    <a:pt x="1006" y="0"/>
                    <a:pt x="97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6" name="îŝľiḍe"/>
            <p:cNvSpPr/>
            <p:nvPr/>
          </p:nvSpPr>
          <p:spPr bwMode="auto">
            <a:xfrm>
              <a:off x="5664200" y="4873626"/>
              <a:ext cx="23813" cy="7938"/>
            </a:xfrm>
            <a:custGeom>
              <a:avLst/>
              <a:gdLst>
                <a:gd name="T0" fmla="*/ 0 w 18"/>
                <a:gd name="T1" fmla="*/ 0 h 6"/>
                <a:gd name="T2" fmla="*/ 3 w 18"/>
                <a:gd name="T3" fmla="*/ 6 h 6"/>
                <a:gd name="T4" fmla="*/ 18 w 18"/>
                <a:gd name="T5" fmla="*/ 6 h 6"/>
                <a:gd name="T6" fmla="*/ 16 w 18"/>
                <a:gd name="T7" fmla="*/ 0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4"/>
                    <a:pt x="17" y="2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7" name="iṩḷîḍé"/>
            <p:cNvSpPr/>
            <p:nvPr/>
          </p:nvSpPr>
          <p:spPr bwMode="auto">
            <a:xfrm>
              <a:off x="5664200" y="4298951"/>
              <a:ext cx="1703388" cy="733425"/>
            </a:xfrm>
            <a:custGeom>
              <a:avLst/>
              <a:gdLst>
                <a:gd name="T0" fmla="*/ 1269 w 1269"/>
                <a:gd name="T1" fmla="*/ 478 h 546"/>
                <a:gd name="T2" fmla="*/ 1217 w 1269"/>
                <a:gd name="T3" fmla="*/ 487 h 546"/>
                <a:gd name="T4" fmla="*/ 1113 w 1269"/>
                <a:gd name="T5" fmla="*/ 120 h 546"/>
                <a:gd name="T6" fmla="*/ 916 w 1269"/>
                <a:gd name="T7" fmla="*/ 118 h 546"/>
                <a:gd name="T8" fmla="*/ 882 w 1269"/>
                <a:gd name="T9" fmla="*/ 172 h 546"/>
                <a:gd name="T10" fmla="*/ 754 w 1269"/>
                <a:gd name="T11" fmla="*/ 536 h 546"/>
                <a:gd name="T12" fmla="*/ 53 w 1269"/>
                <a:gd name="T13" fmla="*/ 546 h 546"/>
                <a:gd name="T14" fmla="*/ 0 w 1269"/>
                <a:gd name="T15" fmla="*/ 434 h 546"/>
                <a:gd name="T16" fmla="*/ 579 w 1269"/>
                <a:gd name="T17" fmla="*/ 436 h 546"/>
                <a:gd name="T18" fmla="*/ 579 w 1269"/>
                <a:gd name="T19" fmla="*/ 436 h 546"/>
                <a:gd name="T20" fmla="*/ 745 w 1269"/>
                <a:gd name="T21" fmla="*/ 36 h 546"/>
                <a:gd name="T22" fmla="*/ 752 w 1269"/>
                <a:gd name="T23" fmla="*/ 32 h 546"/>
                <a:gd name="T24" fmla="*/ 1073 w 1269"/>
                <a:gd name="T25" fmla="*/ 22 h 546"/>
                <a:gd name="T26" fmla="*/ 1176 w 1269"/>
                <a:gd name="T27" fmla="*/ 66 h 546"/>
                <a:gd name="T28" fmla="*/ 1176 w 1269"/>
                <a:gd name="T29" fmla="*/ 66 h 546"/>
                <a:gd name="T30" fmla="*/ 1220 w 1269"/>
                <a:gd name="T31" fmla="*/ 206 h 546"/>
                <a:gd name="T32" fmla="*/ 1269 w 1269"/>
                <a:gd name="T33" fmla="*/ 47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9" h="546">
                  <a:moveTo>
                    <a:pt x="1269" y="478"/>
                  </a:moveTo>
                  <a:cubicBezTo>
                    <a:pt x="1269" y="478"/>
                    <a:pt x="1235" y="507"/>
                    <a:pt x="1217" y="487"/>
                  </a:cubicBezTo>
                  <a:cubicBezTo>
                    <a:pt x="1217" y="487"/>
                    <a:pt x="1171" y="122"/>
                    <a:pt x="1113" y="120"/>
                  </a:cubicBezTo>
                  <a:cubicBezTo>
                    <a:pt x="916" y="118"/>
                    <a:pt x="916" y="118"/>
                    <a:pt x="916" y="118"/>
                  </a:cubicBezTo>
                  <a:cubicBezTo>
                    <a:pt x="916" y="118"/>
                    <a:pt x="892" y="128"/>
                    <a:pt x="882" y="172"/>
                  </a:cubicBezTo>
                  <a:cubicBezTo>
                    <a:pt x="754" y="536"/>
                    <a:pt x="754" y="536"/>
                    <a:pt x="754" y="536"/>
                  </a:cubicBezTo>
                  <a:cubicBezTo>
                    <a:pt x="53" y="546"/>
                    <a:pt x="53" y="546"/>
                    <a:pt x="53" y="5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579" y="436"/>
                    <a:pt x="579" y="436"/>
                    <a:pt x="579" y="436"/>
                  </a:cubicBezTo>
                  <a:cubicBezTo>
                    <a:pt x="579" y="436"/>
                    <a:pt x="579" y="436"/>
                    <a:pt x="579" y="436"/>
                  </a:cubicBezTo>
                  <a:cubicBezTo>
                    <a:pt x="583" y="425"/>
                    <a:pt x="679" y="79"/>
                    <a:pt x="745" y="36"/>
                  </a:cubicBezTo>
                  <a:cubicBezTo>
                    <a:pt x="747" y="34"/>
                    <a:pt x="749" y="33"/>
                    <a:pt x="752" y="32"/>
                  </a:cubicBezTo>
                  <a:cubicBezTo>
                    <a:pt x="752" y="32"/>
                    <a:pt x="993" y="0"/>
                    <a:pt x="1073" y="22"/>
                  </a:cubicBezTo>
                  <a:cubicBezTo>
                    <a:pt x="1073" y="22"/>
                    <a:pt x="1156" y="41"/>
                    <a:pt x="1176" y="66"/>
                  </a:cubicBezTo>
                  <a:cubicBezTo>
                    <a:pt x="1176" y="66"/>
                    <a:pt x="1176" y="66"/>
                    <a:pt x="1176" y="66"/>
                  </a:cubicBezTo>
                  <a:cubicBezTo>
                    <a:pt x="1179" y="69"/>
                    <a:pt x="1210" y="104"/>
                    <a:pt x="1220" y="206"/>
                  </a:cubicBezTo>
                  <a:cubicBezTo>
                    <a:pt x="1269" y="478"/>
                    <a:pt x="1269" y="478"/>
                    <a:pt x="1269" y="478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8" name="îṡļide"/>
            <p:cNvSpPr/>
            <p:nvPr/>
          </p:nvSpPr>
          <p:spPr bwMode="auto">
            <a:xfrm>
              <a:off x="5664200" y="4318001"/>
              <a:ext cx="1703388" cy="714375"/>
            </a:xfrm>
            <a:custGeom>
              <a:avLst/>
              <a:gdLst>
                <a:gd name="T0" fmla="*/ 987 w 1269"/>
                <a:gd name="T1" fmla="*/ 0 h 532"/>
                <a:gd name="T2" fmla="*/ 752 w 1269"/>
                <a:gd name="T3" fmla="*/ 18 h 532"/>
                <a:gd name="T4" fmla="*/ 745 w 1269"/>
                <a:gd name="T5" fmla="*/ 22 h 532"/>
                <a:gd name="T6" fmla="*/ 579 w 1269"/>
                <a:gd name="T7" fmla="*/ 422 h 532"/>
                <a:gd name="T8" fmla="*/ 579 w 1269"/>
                <a:gd name="T9" fmla="*/ 422 h 532"/>
                <a:gd name="T10" fmla="*/ 18 w 1269"/>
                <a:gd name="T11" fmla="*/ 420 h 532"/>
                <a:gd name="T12" fmla="*/ 3 w 1269"/>
                <a:gd name="T13" fmla="*/ 420 h 532"/>
                <a:gd name="T14" fmla="*/ 0 w 1269"/>
                <a:gd name="T15" fmla="*/ 420 h 532"/>
                <a:gd name="T16" fmla="*/ 53 w 1269"/>
                <a:gd name="T17" fmla="*/ 532 h 532"/>
                <a:gd name="T18" fmla="*/ 754 w 1269"/>
                <a:gd name="T19" fmla="*/ 522 h 532"/>
                <a:gd name="T20" fmla="*/ 882 w 1269"/>
                <a:gd name="T21" fmla="*/ 158 h 532"/>
                <a:gd name="T22" fmla="*/ 916 w 1269"/>
                <a:gd name="T23" fmla="*/ 104 h 532"/>
                <a:gd name="T24" fmla="*/ 1113 w 1269"/>
                <a:gd name="T25" fmla="*/ 106 h 532"/>
                <a:gd name="T26" fmla="*/ 1217 w 1269"/>
                <a:gd name="T27" fmla="*/ 473 h 532"/>
                <a:gd name="T28" fmla="*/ 1233 w 1269"/>
                <a:gd name="T29" fmla="*/ 480 h 532"/>
                <a:gd name="T30" fmla="*/ 1269 w 1269"/>
                <a:gd name="T31" fmla="*/ 464 h 532"/>
                <a:gd name="T32" fmla="*/ 1220 w 1269"/>
                <a:gd name="T33" fmla="*/ 192 h 532"/>
                <a:gd name="T34" fmla="*/ 1176 w 1269"/>
                <a:gd name="T35" fmla="*/ 52 h 532"/>
                <a:gd name="T36" fmla="*/ 1176 w 1269"/>
                <a:gd name="T37" fmla="*/ 52 h 532"/>
                <a:gd name="T38" fmla="*/ 1073 w 1269"/>
                <a:gd name="T39" fmla="*/ 8 h 532"/>
                <a:gd name="T40" fmla="*/ 987 w 1269"/>
                <a:gd name="T41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9" h="532">
                  <a:moveTo>
                    <a:pt x="987" y="0"/>
                  </a:moveTo>
                  <a:cubicBezTo>
                    <a:pt x="886" y="0"/>
                    <a:pt x="752" y="18"/>
                    <a:pt x="752" y="18"/>
                  </a:cubicBezTo>
                  <a:cubicBezTo>
                    <a:pt x="749" y="19"/>
                    <a:pt x="747" y="20"/>
                    <a:pt x="745" y="22"/>
                  </a:cubicBezTo>
                  <a:cubicBezTo>
                    <a:pt x="679" y="65"/>
                    <a:pt x="583" y="411"/>
                    <a:pt x="579" y="422"/>
                  </a:cubicBezTo>
                  <a:cubicBezTo>
                    <a:pt x="579" y="422"/>
                    <a:pt x="579" y="422"/>
                    <a:pt x="579" y="422"/>
                  </a:cubicBezTo>
                  <a:cubicBezTo>
                    <a:pt x="18" y="420"/>
                    <a:pt x="18" y="420"/>
                    <a:pt x="18" y="420"/>
                  </a:cubicBezTo>
                  <a:cubicBezTo>
                    <a:pt x="3" y="420"/>
                    <a:pt x="3" y="420"/>
                    <a:pt x="3" y="4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53" y="532"/>
                    <a:pt x="53" y="532"/>
                    <a:pt x="53" y="532"/>
                  </a:cubicBezTo>
                  <a:cubicBezTo>
                    <a:pt x="754" y="522"/>
                    <a:pt x="754" y="522"/>
                    <a:pt x="754" y="522"/>
                  </a:cubicBezTo>
                  <a:cubicBezTo>
                    <a:pt x="882" y="158"/>
                    <a:pt x="882" y="158"/>
                    <a:pt x="882" y="158"/>
                  </a:cubicBezTo>
                  <a:cubicBezTo>
                    <a:pt x="892" y="114"/>
                    <a:pt x="916" y="104"/>
                    <a:pt x="916" y="104"/>
                  </a:cubicBezTo>
                  <a:cubicBezTo>
                    <a:pt x="1113" y="106"/>
                    <a:pt x="1113" y="106"/>
                    <a:pt x="1113" y="106"/>
                  </a:cubicBezTo>
                  <a:cubicBezTo>
                    <a:pt x="1171" y="108"/>
                    <a:pt x="1217" y="473"/>
                    <a:pt x="1217" y="473"/>
                  </a:cubicBezTo>
                  <a:cubicBezTo>
                    <a:pt x="1221" y="478"/>
                    <a:pt x="1227" y="480"/>
                    <a:pt x="1233" y="480"/>
                  </a:cubicBezTo>
                  <a:cubicBezTo>
                    <a:pt x="1250" y="480"/>
                    <a:pt x="1269" y="464"/>
                    <a:pt x="1269" y="464"/>
                  </a:cubicBezTo>
                  <a:cubicBezTo>
                    <a:pt x="1220" y="192"/>
                    <a:pt x="1220" y="192"/>
                    <a:pt x="1220" y="192"/>
                  </a:cubicBezTo>
                  <a:cubicBezTo>
                    <a:pt x="1210" y="90"/>
                    <a:pt x="1179" y="55"/>
                    <a:pt x="1176" y="52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56" y="27"/>
                    <a:pt x="1073" y="8"/>
                    <a:pt x="1073" y="8"/>
                  </a:cubicBezTo>
                  <a:cubicBezTo>
                    <a:pt x="1053" y="3"/>
                    <a:pt x="1022" y="0"/>
                    <a:pt x="987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9" name="ísḷïḋé"/>
            <p:cNvSpPr/>
            <p:nvPr/>
          </p:nvSpPr>
          <p:spPr bwMode="auto">
            <a:xfrm>
              <a:off x="6442075" y="4348163"/>
              <a:ext cx="365125" cy="631825"/>
            </a:xfrm>
            <a:custGeom>
              <a:avLst/>
              <a:gdLst>
                <a:gd name="T0" fmla="*/ 261 w 272"/>
                <a:gd name="T1" fmla="*/ 43 h 471"/>
                <a:gd name="T2" fmla="*/ 98 w 272"/>
                <a:gd name="T3" fmla="*/ 471 h 471"/>
                <a:gd name="T4" fmla="*/ 0 w 272"/>
                <a:gd name="T5" fmla="*/ 400 h 471"/>
                <a:gd name="T6" fmla="*/ 0 w 272"/>
                <a:gd name="T7" fmla="*/ 400 h 471"/>
                <a:gd name="T8" fmla="*/ 166 w 272"/>
                <a:gd name="T9" fmla="*/ 0 h 471"/>
                <a:gd name="T10" fmla="*/ 261 w 272"/>
                <a:gd name="T11" fmla="*/ 4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471">
                  <a:moveTo>
                    <a:pt x="261" y="43"/>
                  </a:moveTo>
                  <a:cubicBezTo>
                    <a:pt x="244" y="75"/>
                    <a:pt x="98" y="471"/>
                    <a:pt x="98" y="471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3" y="388"/>
                    <a:pt x="100" y="42"/>
                    <a:pt x="166" y="0"/>
                  </a:cubicBezTo>
                  <a:cubicBezTo>
                    <a:pt x="208" y="7"/>
                    <a:pt x="272" y="21"/>
                    <a:pt x="261" y="43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0" name="ï$liďe"/>
            <p:cNvSpPr/>
            <p:nvPr/>
          </p:nvSpPr>
          <p:spPr bwMode="auto">
            <a:xfrm>
              <a:off x="5875338" y="4162426"/>
              <a:ext cx="1603375" cy="449263"/>
            </a:xfrm>
            <a:custGeom>
              <a:avLst/>
              <a:gdLst>
                <a:gd name="T0" fmla="*/ 493 w 1194"/>
                <a:gd name="T1" fmla="*/ 0 h 335"/>
                <a:gd name="T2" fmla="*/ 414 w 1194"/>
                <a:gd name="T3" fmla="*/ 261 h 335"/>
                <a:gd name="T4" fmla="*/ 0 w 1194"/>
                <a:gd name="T5" fmla="*/ 249 h 335"/>
                <a:gd name="T6" fmla="*/ 3 w 1194"/>
                <a:gd name="T7" fmla="*/ 288 h 335"/>
                <a:gd name="T8" fmla="*/ 466 w 1194"/>
                <a:gd name="T9" fmla="*/ 271 h 335"/>
                <a:gd name="T10" fmla="*/ 541 w 1194"/>
                <a:gd name="T11" fmla="*/ 33 h 335"/>
                <a:gd name="T12" fmla="*/ 1194 w 1194"/>
                <a:gd name="T13" fmla="*/ 36 h 335"/>
                <a:gd name="T14" fmla="*/ 1070 w 1194"/>
                <a:gd name="T15" fmla="*/ 7 h 335"/>
                <a:gd name="T16" fmla="*/ 493 w 1194"/>
                <a:gd name="T1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4" h="335">
                  <a:moveTo>
                    <a:pt x="493" y="0"/>
                  </a:moveTo>
                  <a:cubicBezTo>
                    <a:pt x="414" y="261"/>
                    <a:pt x="414" y="261"/>
                    <a:pt x="414" y="261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3" y="288"/>
                    <a:pt x="3" y="288"/>
                    <a:pt x="3" y="288"/>
                  </a:cubicBezTo>
                  <a:cubicBezTo>
                    <a:pt x="3" y="288"/>
                    <a:pt x="328" y="335"/>
                    <a:pt x="466" y="271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1194" y="36"/>
                    <a:pt x="1194" y="36"/>
                    <a:pt x="1194" y="36"/>
                  </a:cubicBezTo>
                  <a:cubicBezTo>
                    <a:pt x="1070" y="7"/>
                    <a:pt x="1070" y="7"/>
                    <a:pt x="1070" y="7"/>
                  </a:cubicBezTo>
                  <a:cubicBezTo>
                    <a:pt x="493" y="0"/>
                    <a:pt x="493" y="0"/>
                    <a:pt x="493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1" name="ïṡľidê"/>
            <p:cNvSpPr/>
            <p:nvPr/>
          </p:nvSpPr>
          <p:spPr bwMode="auto">
            <a:xfrm>
              <a:off x="5875338" y="4162426"/>
              <a:ext cx="1603375" cy="407988"/>
            </a:xfrm>
            <a:custGeom>
              <a:avLst/>
              <a:gdLst>
                <a:gd name="T0" fmla="*/ 493 w 1194"/>
                <a:gd name="T1" fmla="*/ 0 h 304"/>
                <a:gd name="T2" fmla="*/ 419 w 1194"/>
                <a:gd name="T3" fmla="*/ 244 h 304"/>
                <a:gd name="T4" fmla="*/ 414 w 1194"/>
                <a:gd name="T5" fmla="*/ 261 h 304"/>
                <a:gd name="T6" fmla="*/ 89 w 1194"/>
                <a:gd name="T7" fmla="*/ 251 h 304"/>
                <a:gd name="T8" fmla="*/ 0 w 1194"/>
                <a:gd name="T9" fmla="*/ 249 h 304"/>
                <a:gd name="T10" fmla="*/ 3 w 1194"/>
                <a:gd name="T11" fmla="*/ 288 h 304"/>
                <a:gd name="T12" fmla="*/ 241 w 1194"/>
                <a:gd name="T13" fmla="*/ 304 h 304"/>
                <a:gd name="T14" fmla="*/ 466 w 1194"/>
                <a:gd name="T15" fmla="*/ 271 h 304"/>
                <a:gd name="T16" fmla="*/ 541 w 1194"/>
                <a:gd name="T17" fmla="*/ 33 h 304"/>
                <a:gd name="T18" fmla="*/ 1194 w 1194"/>
                <a:gd name="T19" fmla="*/ 36 h 304"/>
                <a:gd name="T20" fmla="*/ 1165 w 1194"/>
                <a:gd name="T21" fmla="*/ 29 h 304"/>
                <a:gd name="T22" fmla="*/ 1076 w 1194"/>
                <a:gd name="T23" fmla="*/ 9 h 304"/>
                <a:gd name="T24" fmla="*/ 1070 w 1194"/>
                <a:gd name="T25" fmla="*/ 7 h 304"/>
                <a:gd name="T26" fmla="*/ 907 w 1194"/>
                <a:gd name="T27" fmla="*/ 5 h 304"/>
                <a:gd name="T28" fmla="*/ 831 w 1194"/>
                <a:gd name="T29" fmla="*/ 4 h 304"/>
                <a:gd name="T30" fmla="*/ 493 w 1194"/>
                <a:gd name="T3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4" h="304">
                  <a:moveTo>
                    <a:pt x="493" y="0"/>
                  </a:moveTo>
                  <a:cubicBezTo>
                    <a:pt x="419" y="244"/>
                    <a:pt x="419" y="244"/>
                    <a:pt x="419" y="244"/>
                  </a:cubicBezTo>
                  <a:cubicBezTo>
                    <a:pt x="414" y="261"/>
                    <a:pt x="414" y="261"/>
                    <a:pt x="414" y="26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3" y="288"/>
                    <a:pt x="3" y="288"/>
                    <a:pt x="3" y="288"/>
                  </a:cubicBezTo>
                  <a:cubicBezTo>
                    <a:pt x="3" y="288"/>
                    <a:pt x="118" y="304"/>
                    <a:pt x="241" y="304"/>
                  </a:cubicBezTo>
                  <a:cubicBezTo>
                    <a:pt x="324" y="304"/>
                    <a:pt x="410" y="297"/>
                    <a:pt x="466" y="271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1194" y="36"/>
                    <a:pt x="1194" y="36"/>
                    <a:pt x="1194" y="36"/>
                  </a:cubicBezTo>
                  <a:cubicBezTo>
                    <a:pt x="1165" y="29"/>
                    <a:pt x="1165" y="29"/>
                    <a:pt x="1165" y="29"/>
                  </a:cubicBezTo>
                  <a:cubicBezTo>
                    <a:pt x="1076" y="9"/>
                    <a:pt x="1076" y="9"/>
                    <a:pt x="1076" y="9"/>
                  </a:cubicBezTo>
                  <a:cubicBezTo>
                    <a:pt x="1070" y="7"/>
                    <a:pt x="1070" y="7"/>
                    <a:pt x="1070" y="7"/>
                  </a:cubicBezTo>
                  <a:cubicBezTo>
                    <a:pt x="907" y="5"/>
                    <a:pt x="907" y="5"/>
                    <a:pt x="907" y="5"/>
                  </a:cubicBezTo>
                  <a:cubicBezTo>
                    <a:pt x="831" y="4"/>
                    <a:pt x="831" y="4"/>
                    <a:pt x="831" y="4"/>
                  </a:cubicBezTo>
                  <a:cubicBezTo>
                    <a:pt x="493" y="0"/>
                    <a:pt x="493" y="0"/>
                    <a:pt x="493" y="0"/>
                  </a:cubicBezTo>
                </a:path>
              </a:pathLst>
            </a:custGeom>
            <a:solidFill>
              <a:srgbClr val="7B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2" name="îšliḍe"/>
            <p:cNvSpPr/>
            <p:nvPr/>
          </p:nvSpPr>
          <p:spPr bwMode="auto">
            <a:xfrm>
              <a:off x="3844925" y="4806951"/>
              <a:ext cx="15875" cy="22225"/>
            </a:xfrm>
            <a:custGeom>
              <a:avLst/>
              <a:gdLst>
                <a:gd name="T0" fmla="*/ 2 w 10"/>
                <a:gd name="T1" fmla="*/ 0 h 14"/>
                <a:gd name="T2" fmla="*/ 0 w 10"/>
                <a:gd name="T3" fmla="*/ 14 h 14"/>
                <a:gd name="T4" fmla="*/ 10 w 10"/>
                <a:gd name="T5" fmla="*/ 1 h 14"/>
                <a:gd name="T6" fmla="*/ 2 w 1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lnTo>
                    <a:pt x="0" y="14"/>
                  </a:lnTo>
                  <a:lnTo>
                    <a:pt x="1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3" name="îşḷïdê"/>
            <p:cNvSpPr/>
            <p:nvPr/>
          </p:nvSpPr>
          <p:spPr bwMode="auto">
            <a:xfrm>
              <a:off x="3844925" y="4806951"/>
              <a:ext cx="15875" cy="22225"/>
            </a:xfrm>
            <a:custGeom>
              <a:avLst/>
              <a:gdLst>
                <a:gd name="T0" fmla="*/ 2 w 10"/>
                <a:gd name="T1" fmla="*/ 0 h 14"/>
                <a:gd name="T2" fmla="*/ 0 w 10"/>
                <a:gd name="T3" fmla="*/ 14 h 14"/>
                <a:gd name="T4" fmla="*/ 10 w 10"/>
                <a:gd name="T5" fmla="*/ 1 h 14"/>
                <a:gd name="T6" fmla="*/ 2 w 1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lnTo>
                    <a:pt x="0" y="14"/>
                  </a:lnTo>
                  <a:lnTo>
                    <a:pt x="10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4" name="íšļîďè"/>
            <p:cNvSpPr/>
            <p:nvPr/>
          </p:nvSpPr>
          <p:spPr bwMode="auto">
            <a:xfrm>
              <a:off x="3973513" y="4713288"/>
              <a:ext cx="17463" cy="1588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0 h 1"/>
                <a:gd name="T4" fmla="*/ 11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0"/>
                    <a:pt x="12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5" name="îŝľïḋe"/>
            <p:cNvSpPr/>
            <p:nvPr/>
          </p:nvSpPr>
          <p:spPr bwMode="auto">
            <a:xfrm>
              <a:off x="3989388" y="4713288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4E4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6" name="ïSļîďe"/>
            <p:cNvSpPr/>
            <p:nvPr/>
          </p:nvSpPr>
          <p:spPr bwMode="auto">
            <a:xfrm>
              <a:off x="3990975" y="4713288"/>
              <a:ext cx="66675" cy="3175"/>
            </a:xfrm>
            <a:custGeom>
              <a:avLst/>
              <a:gdLst>
                <a:gd name="T0" fmla="*/ 49 w 49"/>
                <a:gd name="T1" fmla="*/ 0 h 2"/>
                <a:gd name="T2" fmla="*/ 0 w 49"/>
                <a:gd name="T3" fmla="*/ 0 h 2"/>
                <a:gd name="T4" fmla="*/ 0 w 49"/>
                <a:gd name="T5" fmla="*/ 1 h 2"/>
                <a:gd name="T6" fmla="*/ 2 w 49"/>
                <a:gd name="T7" fmla="*/ 2 h 2"/>
                <a:gd name="T8" fmla="*/ 49 w 49"/>
                <a:gd name="T9" fmla="*/ 0 h 2"/>
                <a:gd name="T10" fmla="*/ 49 w 4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7" name="iŝlîḍe"/>
            <p:cNvSpPr/>
            <p:nvPr/>
          </p:nvSpPr>
          <p:spPr bwMode="auto">
            <a:xfrm>
              <a:off x="3927475" y="4713288"/>
              <a:ext cx="61913" cy="9525"/>
            </a:xfrm>
            <a:custGeom>
              <a:avLst/>
              <a:gdLst>
                <a:gd name="T0" fmla="*/ 6 w 46"/>
                <a:gd name="T1" fmla="*/ 0 h 7"/>
                <a:gd name="T2" fmla="*/ 3 w 46"/>
                <a:gd name="T3" fmla="*/ 0 h 7"/>
                <a:gd name="T4" fmla="*/ 0 w 46"/>
                <a:gd name="T5" fmla="*/ 1 h 7"/>
                <a:gd name="T6" fmla="*/ 6 w 46"/>
                <a:gd name="T7" fmla="*/ 2 h 7"/>
                <a:gd name="T8" fmla="*/ 6 w 46"/>
                <a:gd name="T9" fmla="*/ 0 h 7"/>
                <a:gd name="T10" fmla="*/ 35 w 46"/>
                <a:gd name="T11" fmla="*/ 0 h 7"/>
                <a:gd name="T12" fmla="*/ 25 w 46"/>
                <a:gd name="T13" fmla="*/ 0 h 7"/>
                <a:gd name="T14" fmla="*/ 25 w 46"/>
                <a:gd name="T15" fmla="*/ 5 h 7"/>
                <a:gd name="T16" fmla="*/ 37 w 46"/>
                <a:gd name="T17" fmla="*/ 7 h 7"/>
                <a:gd name="T18" fmla="*/ 44 w 46"/>
                <a:gd name="T19" fmla="*/ 2 h 7"/>
                <a:gd name="T20" fmla="*/ 46 w 46"/>
                <a:gd name="T21" fmla="*/ 2 h 7"/>
                <a:gd name="T22" fmla="*/ 46 w 46"/>
                <a:gd name="T23" fmla="*/ 1 h 7"/>
                <a:gd name="T24" fmla="*/ 35 w 46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7">
                  <a:moveTo>
                    <a:pt x="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3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4E4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8" name="ï$ḷîḋè"/>
            <p:cNvSpPr/>
            <p:nvPr/>
          </p:nvSpPr>
          <p:spPr bwMode="auto">
            <a:xfrm>
              <a:off x="3935413" y="4713288"/>
              <a:ext cx="25400" cy="7938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2 h 5"/>
                <a:gd name="T6" fmla="*/ 16 w 16"/>
                <a:gd name="T7" fmla="*/ 5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9" name="ïS1íḑe"/>
            <p:cNvSpPr/>
            <p:nvPr/>
          </p:nvSpPr>
          <p:spPr bwMode="auto">
            <a:xfrm>
              <a:off x="3935413" y="4713288"/>
              <a:ext cx="25400" cy="7938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2 h 5"/>
                <a:gd name="T6" fmla="*/ 16 w 16"/>
                <a:gd name="T7" fmla="*/ 5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0" name="î$ľiḍè"/>
            <p:cNvSpPr/>
            <p:nvPr/>
          </p:nvSpPr>
          <p:spPr bwMode="auto">
            <a:xfrm>
              <a:off x="3989388" y="4714876"/>
              <a:ext cx="1588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64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1" name="íŝḷiḍè"/>
            <p:cNvSpPr/>
            <p:nvPr/>
          </p:nvSpPr>
          <p:spPr bwMode="auto">
            <a:xfrm>
              <a:off x="3990975" y="4714876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2" name="îš1ïḓè"/>
            <p:cNvSpPr/>
            <p:nvPr/>
          </p:nvSpPr>
          <p:spPr bwMode="auto">
            <a:xfrm>
              <a:off x="3844925" y="4714876"/>
              <a:ext cx="131763" cy="93663"/>
            </a:xfrm>
            <a:custGeom>
              <a:avLst/>
              <a:gdLst>
                <a:gd name="T0" fmla="*/ 61 w 98"/>
                <a:gd name="T1" fmla="*/ 0 h 70"/>
                <a:gd name="T2" fmla="*/ 0 w 98"/>
                <a:gd name="T3" fmla="*/ 41 h 70"/>
                <a:gd name="T4" fmla="*/ 7 w 98"/>
                <a:gd name="T5" fmla="*/ 43 h 70"/>
                <a:gd name="T6" fmla="*/ 2 w 98"/>
                <a:gd name="T7" fmla="*/ 69 h 70"/>
                <a:gd name="T8" fmla="*/ 11 w 98"/>
                <a:gd name="T9" fmla="*/ 70 h 70"/>
                <a:gd name="T10" fmla="*/ 15 w 98"/>
                <a:gd name="T11" fmla="*/ 64 h 70"/>
                <a:gd name="T12" fmla="*/ 53 w 98"/>
                <a:gd name="T13" fmla="*/ 39 h 70"/>
                <a:gd name="T14" fmla="*/ 98 w 98"/>
                <a:gd name="T15" fmla="*/ 6 h 70"/>
                <a:gd name="T16" fmla="*/ 86 w 98"/>
                <a:gd name="T17" fmla="*/ 4 h 70"/>
                <a:gd name="T18" fmla="*/ 67 w 98"/>
                <a:gd name="T19" fmla="*/ 1 h 70"/>
                <a:gd name="T20" fmla="*/ 61 w 98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70">
                  <a:moveTo>
                    <a:pt x="61" y="0"/>
                  </a:moveTo>
                  <a:cubicBezTo>
                    <a:pt x="52" y="5"/>
                    <a:pt x="25" y="20"/>
                    <a:pt x="0" y="4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3" name="îŝľíḑé"/>
            <p:cNvSpPr/>
            <p:nvPr/>
          </p:nvSpPr>
          <p:spPr bwMode="auto">
            <a:xfrm>
              <a:off x="3851275" y="5002213"/>
              <a:ext cx="60325" cy="14288"/>
            </a:xfrm>
            <a:custGeom>
              <a:avLst/>
              <a:gdLst>
                <a:gd name="T0" fmla="*/ 0 w 45"/>
                <a:gd name="T1" fmla="*/ 0 h 11"/>
                <a:gd name="T2" fmla="*/ 1 w 45"/>
                <a:gd name="T3" fmla="*/ 1 h 11"/>
                <a:gd name="T4" fmla="*/ 45 w 45"/>
                <a:gd name="T5" fmla="*/ 11 h 11"/>
                <a:gd name="T6" fmla="*/ 42 w 45"/>
                <a:gd name="T7" fmla="*/ 8 h 11"/>
                <a:gd name="T8" fmla="*/ 0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4" y="10"/>
                    <a:pt x="42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05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4" name="îsľide"/>
            <p:cNvSpPr/>
            <p:nvPr/>
          </p:nvSpPr>
          <p:spPr bwMode="auto">
            <a:xfrm>
              <a:off x="3798888" y="4900613"/>
              <a:ext cx="109538" cy="112713"/>
            </a:xfrm>
            <a:custGeom>
              <a:avLst/>
              <a:gdLst>
                <a:gd name="T0" fmla="*/ 26 w 82"/>
                <a:gd name="T1" fmla="*/ 0 h 84"/>
                <a:gd name="T2" fmla="*/ 19 w 82"/>
                <a:gd name="T3" fmla="*/ 44 h 84"/>
                <a:gd name="T4" fmla="*/ 0 w 82"/>
                <a:gd name="T5" fmla="*/ 41 h 84"/>
                <a:gd name="T6" fmla="*/ 40 w 82"/>
                <a:gd name="T7" fmla="*/ 76 h 84"/>
                <a:gd name="T8" fmla="*/ 82 w 82"/>
                <a:gd name="T9" fmla="*/ 84 h 84"/>
                <a:gd name="T10" fmla="*/ 76 w 82"/>
                <a:gd name="T11" fmla="*/ 79 h 84"/>
                <a:gd name="T12" fmla="*/ 50 w 82"/>
                <a:gd name="T13" fmla="*/ 67 h 84"/>
                <a:gd name="T14" fmla="*/ 31 w 82"/>
                <a:gd name="T15" fmla="*/ 18 h 84"/>
                <a:gd name="T16" fmla="*/ 26 w 8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4">
                  <a:moveTo>
                    <a:pt x="26" y="0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0" y="43"/>
                    <a:pt x="0" y="41"/>
                  </a:cubicBezTo>
                  <a:cubicBezTo>
                    <a:pt x="9" y="53"/>
                    <a:pt x="22" y="65"/>
                    <a:pt x="40" y="76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0" y="83"/>
                    <a:pt x="78" y="81"/>
                    <a:pt x="76" y="79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C6C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5" name="iṡľíďé"/>
            <p:cNvSpPr/>
            <p:nvPr/>
          </p:nvSpPr>
          <p:spPr bwMode="auto">
            <a:xfrm>
              <a:off x="3752850" y="4713288"/>
              <a:ext cx="304800" cy="292100"/>
            </a:xfrm>
            <a:custGeom>
              <a:avLst/>
              <a:gdLst>
                <a:gd name="T0" fmla="*/ 227 w 227"/>
                <a:gd name="T1" fmla="*/ 0 h 218"/>
                <a:gd name="T2" fmla="*/ 180 w 227"/>
                <a:gd name="T3" fmla="*/ 2 h 218"/>
                <a:gd name="T4" fmla="*/ 178 w 227"/>
                <a:gd name="T5" fmla="*/ 2 h 218"/>
                <a:gd name="T6" fmla="*/ 174 w 227"/>
                <a:gd name="T7" fmla="*/ 2 h 218"/>
                <a:gd name="T8" fmla="*/ 167 w 227"/>
                <a:gd name="T9" fmla="*/ 7 h 218"/>
                <a:gd name="T10" fmla="*/ 122 w 227"/>
                <a:gd name="T11" fmla="*/ 40 h 218"/>
                <a:gd name="T12" fmla="*/ 84 w 227"/>
                <a:gd name="T13" fmla="*/ 65 h 218"/>
                <a:gd name="T14" fmla="*/ 80 w 227"/>
                <a:gd name="T15" fmla="*/ 71 h 218"/>
                <a:gd name="T16" fmla="*/ 69 w 227"/>
                <a:gd name="T17" fmla="*/ 86 h 218"/>
                <a:gd name="T18" fmla="*/ 60 w 227"/>
                <a:gd name="T19" fmla="*/ 139 h 218"/>
                <a:gd name="T20" fmla="*/ 65 w 227"/>
                <a:gd name="T21" fmla="*/ 157 h 218"/>
                <a:gd name="T22" fmla="*/ 84 w 227"/>
                <a:gd name="T23" fmla="*/ 206 h 218"/>
                <a:gd name="T24" fmla="*/ 110 w 227"/>
                <a:gd name="T25" fmla="*/ 218 h 218"/>
                <a:gd name="T26" fmla="*/ 227 w 227"/>
                <a:gd name="T2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218">
                  <a:moveTo>
                    <a:pt x="227" y="0"/>
                  </a:moveTo>
                  <a:cubicBezTo>
                    <a:pt x="180" y="2"/>
                    <a:pt x="180" y="2"/>
                    <a:pt x="180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84" y="206"/>
                    <a:pt x="84" y="206"/>
                    <a:pt x="84" y="206"/>
                  </a:cubicBezTo>
                  <a:cubicBezTo>
                    <a:pt x="110" y="218"/>
                    <a:pt x="110" y="218"/>
                    <a:pt x="110" y="218"/>
                  </a:cubicBezTo>
                  <a:cubicBezTo>
                    <a:pt x="80" y="191"/>
                    <a:pt x="0" y="93"/>
                    <a:pt x="227" y="0"/>
                  </a:cubicBezTo>
                </a:path>
              </a:pathLst>
            </a:custGeom>
            <a:solidFill>
              <a:srgbClr val="B2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6" name="îšlïḋé"/>
            <p:cNvSpPr/>
            <p:nvPr/>
          </p:nvSpPr>
          <p:spPr bwMode="auto">
            <a:xfrm>
              <a:off x="3740150" y="4770438"/>
              <a:ext cx="114300" cy="188913"/>
            </a:xfrm>
            <a:custGeom>
              <a:avLst/>
              <a:gdLst>
                <a:gd name="T0" fmla="*/ 78 w 85"/>
                <a:gd name="T1" fmla="*/ 0 h 141"/>
                <a:gd name="T2" fmla="*/ 43 w 85"/>
                <a:gd name="T3" fmla="*/ 138 h 141"/>
                <a:gd name="T4" fmla="*/ 62 w 85"/>
                <a:gd name="T5" fmla="*/ 141 h 141"/>
                <a:gd name="T6" fmla="*/ 69 w 85"/>
                <a:gd name="T7" fmla="*/ 97 h 141"/>
                <a:gd name="T8" fmla="*/ 78 w 85"/>
                <a:gd name="T9" fmla="*/ 44 h 141"/>
                <a:gd name="T10" fmla="*/ 80 w 85"/>
                <a:gd name="T11" fmla="*/ 28 h 141"/>
                <a:gd name="T12" fmla="*/ 85 w 85"/>
                <a:gd name="T13" fmla="*/ 2 h 141"/>
                <a:gd name="T14" fmla="*/ 78 w 85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1">
                  <a:moveTo>
                    <a:pt x="78" y="0"/>
                  </a:moveTo>
                  <a:cubicBezTo>
                    <a:pt x="37" y="35"/>
                    <a:pt x="0" y="86"/>
                    <a:pt x="43" y="138"/>
                  </a:cubicBezTo>
                  <a:cubicBezTo>
                    <a:pt x="53" y="140"/>
                    <a:pt x="62" y="141"/>
                    <a:pt x="62" y="141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7" name="íšḷíďè"/>
            <p:cNvSpPr/>
            <p:nvPr/>
          </p:nvSpPr>
          <p:spPr bwMode="auto">
            <a:xfrm>
              <a:off x="3643313" y="4713288"/>
              <a:ext cx="423863" cy="303213"/>
            </a:xfrm>
            <a:custGeom>
              <a:avLst/>
              <a:gdLst>
                <a:gd name="T0" fmla="*/ 222 w 316"/>
                <a:gd name="T1" fmla="*/ 0 h 226"/>
                <a:gd name="T2" fmla="*/ 164 w 316"/>
                <a:gd name="T3" fmla="*/ 216 h 226"/>
                <a:gd name="T4" fmla="*/ 208 w 316"/>
                <a:gd name="T5" fmla="*/ 226 h 226"/>
                <a:gd name="T6" fmla="*/ 316 w 316"/>
                <a:gd name="T7" fmla="*/ 0 h 226"/>
                <a:gd name="T8" fmla="*/ 222 w 316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26">
                  <a:moveTo>
                    <a:pt x="222" y="0"/>
                  </a:moveTo>
                  <a:cubicBezTo>
                    <a:pt x="222" y="0"/>
                    <a:pt x="0" y="111"/>
                    <a:pt x="164" y="216"/>
                  </a:cubicBezTo>
                  <a:cubicBezTo>
                    <a:pt x="208" y="226"/>
                    <a:pt x="208" y="226"/>
                    <a:pt x="208" y="226"/>
                  </a:cubicBezTo>
                  <a:cubicBezTo>
                    <a:pt x="208" y="226"/>
                    <a:pt x="47" y="110"/>
                    <a:pt x="316" y="0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8" name="işľîḓê"/>
            <p:cNvSpPr/>
            <p:nvPr/>
          </p:nvSpPr>
          <p:spPr bwMode="auto">
            <a:xfrm>
              <a:off x="6858000" y="4802188"/>
              <a:ext cx="330200" cy="566738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9" name="îśļîḓè"/>
            <p:cNvSpPr/>
            <p:nvPr/>
          </p:nvSpPr>
          <p:spPr bwMode="auto">
            <a:xfrm>
              <a:off x="6896100" y="4862513"/>
              <a:ext cx="242888" cy="458788"/>
            </a:xfrm>
            <a:prstGeom prst="ellipse">
              <a:avLst/>
            </a:prstGeom>
            <a:solidFill>
              <a:srgbClr val="59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0" name="ïśļídê"/>
            <p:cNvSpPr/>
            <p:nvPr/>
          </p:nvSpPr>
          <p:spPr bwMode="auto">
            <a:xfrm>
              <a:off x="6896100" y="4852988"/>
              <a:ext cx="242888" cy="458788"/>
            </a:xfrm>
            <a:prstGeom prst="ellipse">
              <a:avLst/>
            </a:prstGeom>
            <a:solidFill>
              <a:srgbClr val="F0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1" name="i$ḻíḋê"/>
            <p:cNvSpPr/>
            <p:nvPr/>
          </p:nvSpPr>
          <p:spPr bwMode="auto">
            <a:xfrm>
              <a:off x="7026275" y="4900613"/>
              <a:ext cx="26988" cy="55563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2" name="iṣľîďé"/>
            <p:cNvSpPr/>
            <p:nvPr/>
          </p:nvSpPr>
          <p:spPr bwMode="auto">
            <a:xfrm>
              <a:off x="7081838" y="5148263"/>
              <a:ext cx="28575" cy="55563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3" name="ïsliďe"/>
            <p:cNvSpPr/>
            <p:nvPr/>
          </p:nvSpPr>
          <p:spPr bwMode="auto">
            <a:xfrm>
              <a:off x="6929438" y="5030788"/>
              <a:ext cx="26988" cy="55563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4" name="ïṡļíďé"/>
            <p:cNvSpPr/>
            <p:nvPr/>
          </p:nvSpPr>
          <p:spPr bwMode="auto">
            <a:xfrm>
              <a:off x="6970713" y="5195888"/>
              <a:ext cx="28575" cy="55563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5" name="išlïďê"/>
            <p:cNvSpPr/>
            <p:nvPr/>
          </p:nvSpPr>
          <p:spPr bwMode="auto">
            <a:xfrm>
              <a:off x="7102475" y="4995863"/>
              <a:ext cx="28575" cy="55563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6" name="işḻïḍé"/>
            <p:cNvSpPr/>
            <p:nvPr/>
          </p:nvSpPr>
          <p:spPr bwMode="auto">
            <a:xfrm>
              <a:off x="6997700" y="5024438"/>
              <a:ext cx="82550" cy="134938"/>
            </a:xfrm>
            <a:prstGeom prst="ellipse">
              <a:avLst/>
            </a:prstGeom>
            <a:solidFill>
              <a:srgbClr val="63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7" name="íšḷîḑe"/>
            <p:cNvSpPr/>
            <p:nvPr/>
          </p:nvSpPr>
          <p:spPr bwMode="auto">
            <a:xfrm>
              <a:off x="4616450" y="3825876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8" name="íšľïḓé"/>
            <p:cNvSpPr/>
            <p:nvPr/>
          </p:nvSpPr>
          <p:spPr bwMode="auto">
            <a:xfrm>
              <a:off x="5773738" y="402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9" name="işľîḑé"/>
            <p:cNvSpPr/>
            <p:nvPr/>
          </p:nvSpPr>
          <p:spPr bwMode="auto">
            <a:xfrm>
              <a:off x="5773738" y="402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0" name="íṥlíḋè"/>
            <p:cNvSpPr/>
            <p:nvPr/>
          </p:nvSpPr>
          <p:spPr bwMode="auto">
            <a:xfrm>
              <a:off x="5768975" y="4021138"/>
              <a:ext cx="4763" cy="1588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4 w 4"/>
                <a:gd name="T5" fmla="*/ 1 h 1"/>
                <a:gd name="T6" fmla="*/ 4 w 4"/>
                <a:gd name="T7" fmla="*/ 1 h 1"/>
                <a:gd name="T8" fmla="*/ 4 w 4"/>
                <a:gd name="T9" fmla="*/ 1 h 1"/>
                <a:gd name="T10" fmla="*/ 0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1" name="î$ḷîḑê"/>
            <p:cNvSpPr/>
            <p:nvPr/>
          </p:nvSpPr>
          <p:spPr bwMode="auto">
            <a:xfrm>
              <a:off x="4618038" y="3825876"/>
              <a:ext cx="1155700" cy="196850"/>
            </a:xfrm>
            <a:custGeom>
              <a:avLst/>
              <a:gdLst>
                <a:gd name="T0" fmla="*/ 849 w 861"/>
                <a:gd name="T1" fmla="*/ 145 h 147"/>
                <a:gd name="T2" fmla="*/ 857 w 861"/>
                <a:gd name="T3" fmla="*/ 146 h 147"/>
                <a:gd name="T4" fmla="*/ 861 w 861"/>
                <a:gd name="T5" fmla="*/ 147 h 147"/>
                <a:gd name="T6" fmla="*/ 861 w 861"/>
                <a:gd name="T7" fmla="*/ 147 h 147"/>
                <a:gd name="T8" fmla="*/ 861 w 861"/>
                <a:gd name="T9" fmla="*/ 147 h 147"/>
                <a:gd name="T10" fmla="*/ 861 w 861"/>
                <a:gd name="T11" fmla="*/ 147 h 147"/>
                <a:gd name="T12" fmla="*/ 849 w 861"/>
                <a:gd name="T13" fmla="*/ 145 h 147"/>
                <a:gd name="T14" fmla="*/ 0 w 861"/>
                <a:gd name="T15" fmla="*/ 0 h 147"/>
                <a:gd name="T16" fmla="*/ 0 w 861"/>
                <a:gd name="T17" fmla="*/ 0 h 147"/>
                <a:gd name="T18" fmla="*/ 3 w 861"/>
                <a:gd name="T19" fmla="*/ 0 h 147"/>
                <a:gd name="T20" fmla="*/ 3 w 861"/>
                <a:gd name="T21" fmla="*/ 0 h 147"/>
                <a:gd name="T22" fmla="*/ 0 w 861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1" h="147">
                  <a:moveTo>
                    <a:pt x="849" y="145"/>
                  </a:moveTo>
                  <a:cubicBezTo>
                    <a:pt x="857" y="146"/>
                    <a:pt x="857" y="146"/>
                    <a:pt x="857" y="146"/>
                  </a:cubicBezTo>
                  <a:cubicBezTo>
                    <a:pt x="858" y="146"/>
                    <a:pt x="859" y="146"/>
                    <a:pt x="861" y="147"/>
                  </a:cubicBezTo>
                  <a:cubicBezTo>
                    <a:pt x="861" y="147"/>
                    <a:pt x="861" y="147"/>
                    <a:pt x="861" y="147"/>
                  </a:cubicBezTo>
                  <a:cubicBezTo>
                    <a:pt x="861" y="147"/>
                    <a:pt x="861" y="147"/>
                    <a:pt x="861" y="147"/>
                  </a:cubicBezTo>
                  <a:cubicBezTo>
                    <a:pt x="861" y="147"/>
                    <a:pt x="861" y="147"/>
                    <a:pt x="861" y="147"/>
                  </a:cubicBezTo>
                  <a:cubicBezTo>
                    <a:pt x="849" y="145"/>
                    <a:pt x="849" y="145"/>
                    <a:pt x="849" y="14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2" name="ïSḷîḑe"/>
            <p:cNvSpPr/>
            <p:nvPr/>
          </p:nvSpPr>
          <p:spPr bwMode="auto">
            <a:xfrm>
              <a:off x="4622800" y="3825876"/>
              <a:ext cx="1150938" cy="196850"/>
            </a:xfrm>
            <a:custGeom>
              <a:avLst/>
              <a:gdLst>
                <a:gd name="T0" fmla="*/ 0 w 858"/>
                <a:gd name="T1" fmla="*/ 0 h 147"/>
                <a:gd name="T2" fmla="*/ 0 w 858"/>
                <a:gd name="T3" fmla="*/ 0 h 147"/>
                <a:gd name="T4" fmla="*/ 846 w 858"/>
                <a:gd name="T5" fmla="*/ 145 h 147"/>
                <a:gd name="T6" fmla="*/ 858 w 858"/>
                <a:gd name="T7" fmla="*/ 147 h 147"/>
                <a:gd name="T8" fmla="*/ 0 w 858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14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46" y="145"/>
                    <a:pt x="846" y="145"/>
                    <a:pt x="846" y="145"/>
                  </a:cubicBezTo>
                  <a:cubicBezTo>
                    <a:pt x="858" y="147"/>
                    <a:pt x="858" y="147"/>
                    <a:pt x="858" y="147"/>
                  </a:cubicBezTo>
                  <a:cubicBezTo>
                    <a:pt x="398" y="21"/>
                    <a:pt x="38" y="2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3" name="íśḻíďê"/>
            <p:cNvSpPr/>
            <p:nvPr/>
          </p:nvSpPr>
          <p:spPr bwMode="auto">
            <a:xfrm>
              <a:off x="6992938" y="2944813"/>
              <a:ext cx="60325" cy="109538"/>
            </a:xfrm>
            <a:custGeom>
              <a:avLst/>
              <a:gdLst>
                <a:gd name="T0" fmla="*/ 21 w 44"/>
                <a:gd name="T1" fmla="*/ 0 h 81"/>
                <a:gd name="T2" fmla="*/ 11 w 44"/>
                <a:gd name="T3" fmla="*/ 30 h 81"/>
                <a:gd name="T4" fmla="*/ 23 w 44"/>
                <a:gd name="T5" fmla="*/ 71 h 81"/>
                <a:gd name="T6" fmla="*/ 43 w 44"/>
                <a:gd name="T7" fmla="*/ 46 h 81"/>
                <a:gd name="T8" fmla="*/ 21 w 44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1">
                  <a:moveTo>
                    <a:pt x="21" y="0"/>
                  </a:moveTo>
                  <a:cubicBezTo>
                    <a:pt x="21" y="0"/>
                    <a:pt x="0" y="3"/>
                    <a:pt x="11" y="30"/>
                  </a:cubicBezTo>
                  <a:cubicBezTo>
                    <a:pt x="22" y="57"/>
                    <a:pt x="23" y="71"/>
                    <a:pt x="23" y="71"/>
                  </a:cubicBezTo>
                  <a:cubicBezTo>
                    <a:pt x="23" y="71"/>
                    <a:pt x="44" y="81"/>
                    <a:pt x="43" y="46"/>
                  </a:cubicBezTo>
                  <a:cubicBezTo>
                    <a:pt x="42" y="1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DC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4" name="is1îďe"/>
            <p:cNvSpPr/>
            <p:nvPr/>
          </p:nvSpPr>
          <p:spPr bwMode="auto">
            <a:xfrm>
              <a:off x="5661025" y="3660776"/>
              <a:ext cx="119063" cy="127000"/>
            </a:xfrm>
            <a:custGeom>
              <a:avLst/>
              <a:gdLst>
                <a:gd name="T0" fmla="*/ 15 w 88"/>
                <a:gd name="T1" fmla="*/ 11 h 95"/>
                <a:gd name="T2" fmla="*/ 14 w 88"/>
                <a:gd name="T3" fmla="*/ 11 h 95"/>
                <a:gd name="T4" fmla="*/ 6 w 88"/>
                <a:gd name="T5" fmla="*/ 29 h 95"/>
                <a:gd name="T6" fmla="*/ 31 w 88"/>
                <a:gd name="T7" fmla="*/ 87 h 95"/>
                <a:gd name="T8" fmla="*/ 77 w 88"/>
                <a:gd name="T9" fmla="*/ 62 h 95"/>
                <a:gd name="T10" fmla="*/ 88 w 88"/>
                <a:gd name="T11" fmla="*/ 34 h 95"/>
                <a:gd name="T12" fmla="*/ 75 w 88"/>
                <a:gd name="T13" fmla="*/ 10 h 95"/>
                <a:gd name="T14" fmla="*/ 63 w 88"/>
                <a:gd name="T15" fmla="*/ 3 h 95"/>
                <a:gd name="T16" fmla="*/ 52 w 88"/>
                <a:gd name="T17" fmla="*/ 0 h 95"/>
                <a:gd name="T18" fmla="*/ 32 w 88"/>
                <a:gd name="T19" fmla="*/ 1 h 95"/>
                <a:gd name="T20" fmla="*/ 15 w 88"/>
                <a:gd name="T2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95">
                  <a:moveTo>
                    <a:pt x="15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0" y="16"/>
                    <a:pt x="7" y="23"/>
                    <a:pt x="6" y="29"/>
                  </a:cubicBezTo>
                  <a:cubicBezTo>
                    <a:pt x="3" y="51"/>
                    <a:pt x="0" y="95"/>
                    <a:pt x="31" y="87"/>
                  </a:cubicBezTo>
                  <a:cubicBezTo>
                    <a:pt x="49" y="83"/>
                    <a:pt x="65" y="75"/>
                    <a:pt x="77" y="62"/>
                  </a:cubicBezTo>
                  <a:cubicBezTo>
                    <a:pt x="85" y="55"/>
                    <a:pt x="88" y="45"/>
                    <a:pt x="88" y="34"/>
                  </a:cubicBezTo>
                  <a:cubicBezTo>
                    <a:pt x="88" y="24"/>
                    <a:pt x="83" y="15"/>
                    <a:pt x="75" y="1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0" y="1"/>
                    <a:pt x="56" y="0"/>
                    <a:pt x="52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5" y="2"/>
                    <a:pt x="19" y="5"/>
                    <a:pt x="15" y="11"/>
                  </a:cubicBezTo>
                  <a:close/>
                </a:path>
              </a:pathLst>
            </a:custGeom>
            <a:solidFill>
              <a:srgbClr val="FE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5" name="îṥlíḑê"/>
            <p:cNvSpPr/>
            <p:nvPr/>
          </p:nvSpPr>
          <p:spPr bwMode="auto">
            <a:xfrm>
              <a:off x="5845175" y="3184526"/>
              <a:ext cx="212725" cy="587375"/>
            </a:xfrm>
            <a:custGeom>
              <a:avLst/>
              <a:gdLst>
                <a:gd name="T0" fmla="*/ 102 w 158"/>
                <a:gd name="T1" fmla="*/ 0 h 438"/>
                <a:gd name="T2" fmla="*/ 43 w 158"/>
                <a:gd name="T3" fmla="*/ 296 h 438"/>
                <a:gd name="T4" fmla="*/ 0 w 158"/>
                <a:gd name="T5" fmla="*/ 386 h 438"/>
                <a:gd name="T6" fmla="*/ 28 w 158"/>
                <a:gd name="T7" fmla="*/ 438 h 438"/>
                <a:gd name="T8" fmla="*/ 90 w 158"/>
                <a:gd name="T9" fmla="*/ 292 h 438"/>
                <a:gd name="T10" fmla="*/ 158 w 158"/>
                <a:gd name="T11" fmla="*/ 72 h 438"/>
                <a:gd name="T12" fmla="*/ 102 w 158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438">
                  <a:moveTo>
                    <a:pt x="102" y="0"/>
                  </a:moveTo>
                  <a:cubicBezTo>
                    <a:pt x="43" y="296"/>
                    <a:pt x="43" y="296"/>
                    <a:pt x="43" y="296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28" y="438"/>
                    <a:pt x="28" y="438"/>
                    <a:pt x="28" y="438"/>
                  </a:cubicBezTo>
                  <a:cubicBezTo>
                    <a:pt x="90" y="292"/>
                    <a:pt x="90" y="292"/>
                    <a:pt x="90" y="292"/>
                  </a:cubicBezTo>
                  <a:cubicBezTo>
                    <a:pt x="90" y="292"/>
                    <a:pt x="158" y="78"/>
                    <a:pt x="158" y="72"/>
                  </a:cubicBezTo>
                  <a:cubicBezTo>
                    <a:pt x="158" y="66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" name="矩形 2"/>
          <p:cNvSpPr/>
          <p:nvPr/>
        </p:nvSpPr>
        <p:spPr>
          <a:xfrm>
            <a:off x="2727767" y="922820"/>
            <a:ext cx="673646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问：预案的适用范围包括？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3407" y="2324187"/>
            <a:ext cx="6096000" cy="29997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en-US" altLang="zh-CN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一是道路交通事故导致高速公路及国、省主干道路中断交通造成严重后果的。</a:t>
            </a:r>
            <a:endParaRPr lang="zh-CN" altLang="en-US" b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二是发生一次死亡3人以上较大道路交通事故的。</a:t>
            </a:r>
            <a:endParaRPr lang="zh-CN" altLang="en-US" b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三是载运危险化学品的车辆发生泄漏、爆炸、燃烧的道路交通事故且造成严重后果的。</a:t>
            </a:r>
            <a:endParaRPr lang="zh-CN" altLang="en-US" b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b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四是发生其他可能造成较大社会影响的道路交通事故。</a:t>
            </a:r>
            <a:endParaRPr lang="zh-CN" altLang="en-US" b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2955" y="852170"/>
            <a:ext cx="5330190" cy="1199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预案印发后有何应急管理工作措施：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6395915" y="1275916"/>
            <a:ext cx="5440101" cy="4600938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 w="63500">
            <a:solidFill>
              <a:srgbClr val="0066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21589" y="3062522"/>
            <a:ext cx="4788060" cy="244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各相关单位将根据预案的总体要求，从本单位职责出发制定相关预案。同时，加快我市应急处置能力建设。一是加强全市路网监测信息化、科技化、数智化建设，实现对全市公路网的动态监测和预报预警，提高道路交通事故应急处置效能：二是加强道路交通事故应急处置专门队伍和专业力量建设：三是加强应急物资保障储备体系与联动机制建设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03321" y="1861987"/>
            <a:ext cx="5225287" cy="886918"/>
            <a:chOff x="0" y="4684156"/>
            <a:chExt cx="12192000" cy="2173843"/>
          </a:xfrm>
        </p:grpSpPr>
        <p:sp>
          <p:nvSpPr>
            <p:cNvPr id="9" name="矩形 8"/>
            <p:cNvSpPr/>
            <p:nvPr/>
          </p:nvSpPr>
          <p:spPr>
            <a:xfrm>
              <a:off x="0" y="4684156"/>
              <a:ext cx="12192000" cy="21738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6609555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4860584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9" idx="1"/>
              <a:endCxn id="9" idx="3"/>
            </p:cNvCxnSpPr>
            <p:nvPr/>
          </p:nvCxnSpPr>
          <p:spPr>
            <a:xfrm>
              <a:off x="0" y="5771078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876279a8-8432-4b09-b3ba-e97e5964e14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82370" y="2201545"/>
            <a:ext cx="4119245" cy="3771900"/>
            <a:chOff x="3379788" y="1152525"/>
            <a:chExt cx="5432425" cy="4973638"/>
          </a:xfrm>
        </p:grpSpPr>
        <p:sp>
          <p:nvSpPr>
            <p:cNvPr id="14" name="íṣ1íḓe"/>
            <p:cNvSpPr/>
            <p:nvPr/>
          </p:nvSpPr>
          <p:spPr bwMode="auto">
            <a:xfrm>
              <a:off x="5776913" y="1454150"/>
              <a:ext cx="568325" cy="1030288"/>
            </a:xfrm>
            <a:custGeom>
              <a:avLst/>
              <a:gdLst>
                <a:gd name="T0" fmla="*/ 455 w 455"/>
                <a:gd name="T1" fmla="*/ 474 h 825"/>
                <a:gd name="T2" fmla="*/ 227 w 455"/>
                <a:gd name="T3" fmla="*/ 825 h 825"/>
                <a:gd name="T4" fmla="*/ 0 w 455"/>
                <a:gd name="T5" fmla="*/ 474 h 825"/>
                <a:gd name="T6" fmla="*/ 227 w 455"/>
                <a:gd name="T7" fmla="*/ 0 h 825"/>
                <a:gd name="T8" fmla="*/ 455 w 455"/>
                <a:gd name="T9" fmla="*/ 474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825">
                  <a:moveTo>
                    <a:pt x="455" y="474"/>
                  </a:moveTo>
                  <a:cubicBezTo>
                    <a:pt x="455" y="723"/>
                    <a:pt x="353" y="825"/>
                    <a:pt x="227" y="825"/>
                  </a:cubicBezTo>
                  <a:cubicBezTo>
                    <a:pt x="102" y="825"/>
                    <a:pt x="0" y="723"/>
                    <a:pt x="0" y="474"/>
                  </a:cubicBezTo>
                  <a:cubicBezTo>
                    <a:pt x="0" y="225"/>
                    <a:pt x="137" y="0"/>
                    <a:pt x="227" y="0"/>
                  </a:cubicBezTo>
                  <a:cubicBezTo>
                    <a:pt x="303" y="0"/>
                    <a:pt x="455" y="225"/>
                    <a:pt x="455" y="474"/>
                  </a:cubicBezTo>
                  <a:close/>
                </a:path>
              </a:pathLst>
            </a:custGeom>
            <a:solidFill>
              <a:srgbClr val="005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iSḻíďê"/>
            <p:cNvSpPr/>
            <p:nvPr/>
          </p:nvSpPr>
          <p:spPr bwMode="auto">
            <a:xfrm>
              <a:off x="6011863" y="2017713"/>
              <a:ext cx="95250" cy="862013"/>
            </a:xfrm>
            <a:custGeom>
              <a:avLst/>
              <a:gdLst>
                <a:gd name="T0" fmla="*/ 76 w 76"/>
                <a:gd name="T1" fmla="*/ 664 h 690"/>
                <a:gd name="T2" fmla="*/ 50 w 76"/>
                <a:gd name="T3" fmla="*/ 690 h 690"/>
                <a:gd name="T4" fmla="*/ 27 w 76"/>
                <a:gd name="T5" fmla="*/ 690 h 690"/>
                <a:gd name="T6" fmla="*/ 0 w 76"/>
                <a:gd name="T7" fmla="*/ 664 h 690"/>
                <a:gd name="T8" fmla="*/ 0 w 76"/>
                <a:gd name="T9" fmla="*/ 26 h 690"/>
                <a:gd name="T10" fmla="*/ 27 w 76"/>
                <a:gd name="T11" fmla="*/ 0 h 690"/>
                <a:gd name="T12" fmla="*/ 50 w 76"/>
                <a:gd name="T13" fmla="*/ 0 h 690"/>
                <a:gd name="T14" fmla="*/ 76 w 76"/>
                <a:gd name="T15" fmla="*/ 26 h 690"/>
                <a:gd name="T16" fmla="*/ 76 w 76"/>
                <a:gd name="T17" fmla="*/ 66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90">
                  <a:moveTo>
                    <a:pt x="76" y="664"/>
                  </a:moveTo>
                  <a:cubicBezTo>
                    <a:pt x="76" y="678"/>
                    <a:pt x="64" y="690"/>
                    <a:pt x="50" y="690"/>
                  </a:cubicBezTo>
                  <a:cubicBezTo>
                    <a:pt x="27" y="690"/>
                    <a:pt x="27" y="690"/>
                    <a:pt x="27" y="690"/>
                  </a:cubicBezTo>
                  <a:cubicBezTo>
                    <a:pt x="12" y="690"/>
                    <a:pt x="0" y="678"/>
                    <a:pt x="0" y="66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4" y="0"/>
                    <a:pt x="76" y="11"/>
                    <a:pt x="76" y="26"/>
                  </a:cubicBezTo>
                  <a:lnTo>
                    <a:pt x="76" y="664"/>
                  </a:lnTo>
                  <a:close/>
                </a:path>
              </a:pathLst>
            </a:custGeom>
            <a:solidFill>
              <a:srgbClr val="3D0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îšḻîḋé"/>
            <p:cNvSpPr/>
            <p:nvPr/>
          </p:nvSpPr>
          <p:spPr bwMode="auto">
            <a:xfrm>
              <a:off x="5316538" y="1152525"/>
              <a:ext cx="698500" cy="1265238"/>
            </a:xfrm>
            <a:custGeom>
              <a:avLst/>
              <a:gdLst>
                <a:gd name="T0" fmla="*/ 560 w 560"/>
                <a:gd name="T1" fmla="*/ 582 h 1013"/>
                <a:gd name="T2" fmla="*/ 280 w 560"/>
                <a:gd name="T3" fmla="*/ 1013 h 1013"/>
                <a:gd name="T4" fmla="*/ 0 w 560"/>
                <a:gd name="T5" fmla="*/ 582 h 1013"/>
                <a:gd name="T6" fmla="*/ 280 w 560"/>
                <a:gd name="T7" fmla="*/ 0 h 1013"/>
                <a:gd name="T8" fmla="*/ 560 w 560"/>
                <a:gd name="T9" fmla="*/ 58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1013">
                  <a:moveTo>
                    <a:pt x="560" y="582"/>
                  </a:moveTo>
                  <a:cubicBezTo>
                    <a:pt x="560" y="888"/>
                    <a:pt x="435" y="1013"/>
                    <a:pt x="280" y="1013"/>
                  </a:cubicBezTo>
                  <a:cubicBezTo>
                    <a:pt x="126" y="1013"/>
                    <a:pt x="0" y="888"/>
                    <a:pt x="0" y="582"/>
                  </a:cubicBezTo>
                  <a:cubicBezTo>
                    <a:pt x="0" y="276"/>
                    <a:pt x="169" y="0"/>
                    <a:pt x="280" y="0"/>
                  </a:cubicBezTo>
                  <a:cubicBezTo>
                    <a:pt x="373" y="0"/>
                    <a:pt x="560" y="276"/>
                    <a:pt x="560" y="582"/>
                  </a:cubicBezTo>
                  <a:close/>
                </a:path>
              </a:pathLst>
            </a:custGeom>
            <a:solidFill>
              <a:srgbClr val="009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îšḻídê"/>
            <p:cNvSpPr/>
            <p:nvPr/>
          </p:nvSpPr>
          <p:spPr bwMode="auto">
            <a:xfrm>
              <a:off x="5608638" y="1843088"/>
              <a:ext cx="115888" cy="1058863"/>
            </a:xfrm>
            <a:custGeom>
              <a:avLst/>
              <a:gdLst>
                <a:gd name="T0" fmla="*/ 93 w 93"/>
                <a:gd name="T1" fmla="*/ 816 h 848"/>
                <a:gd name="T2" fmla="*/ 60 w 93"/>
                <a:gd name="T3" fmla="*/ 848 h 848"/>
                <a:gd name="T4" fmla="*/ 32 w 93"/>
                <a:gd name="T5" fmla="*/ 848 h 848"/>
                <a:gd name="T6" fmla="*/ 0 w 93"/>
                <a:gd name="T7" fmla="*/ 816 h 848"/>
                <a:gd name="T8" fmla="*/ 0 w 93"/>
                <a:gd name="T9" fmla="*/ 32 h 848"/>
                <a:gd name="T10" fmla="*/ 32 w 93"/>
                <a:gd name="T11" fmla="*/ 0 h 848"/>
                <a:gd name="T12" fmla="*/ 60 w 93"/>
                <a:gd name="T13" fmla="*/ 0 h 848"/>
                <a:gd name="T14" fmla="*/ 93 w 93"/>
                <a:gd name="T15" fmla="*/ 32 h 848"/>
                <a:gd name="T16" fmla="*/ 93 w 93"/>
                <a:gd name="T17" fmla="*/ 81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48">
                  <a:moveTo>
                    <a:pt x="93" y="816"/>
                  </a:moveTo>
                  <a:cubicBezTo>
                    <a:pt x="93" y="834"/>
                    <a:pt x="78" y="848"/>
                    <a:pt x="60" y="848"/>
                  </a:cubicBezTo>
                  <a:cubicBezTo>
                    <a:pt x="32" y="848"/>
                    <a:pt x="32" y="848"/>
                    <a:pt x="32" y="848"/>
                  </a:cubicBezTo>
                  <a:cubicBezTo>
                    <a:pt x="14" y="848"/>
                    <a:pt x="0" y="834"/>
                    <a:pt x="0" y="8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8" y="0"/>
                    <a:pt x="93" y="15"/>
                    <a:pt x="93" y="32"/>
                  </a:cubicBezTo>
                  <a:lnTo>
                    <a:pt x="93" y="816"/>
                  </a:lnTo>
                  <a:close/>
                </a:path>
              </a:pathLst>
            </a:custGeom>
            <a:solidFill>
              <a:srgbClr val="3D0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ïšḷîďé"/>
            <p:cNvSpPr/>
            <p:nvPr/>
          </p:nvSpPr>
          <p:spPr bwMode="auto">
            <a:xfrm>
              <a:off x="8113713" y="3332163"/>
              <a:ext cx="698500" cy="1265238"/>
            </a:xfrm>
            <a:custGeom>
              <a:avLst/>
              <a:gdLst>
                <a:gd name="T0" fmla="*/ 560 w 560"/>
                <a:gd name="T1" fmla="*/ 582 h 1013"/>
                <a:gd name="T2" fmla="*/ 280 w 560"/>
                <a:gd name="T3" fmla="*/ 1013 h 1013"/>
                <a:gd name="T4" fmla="*/ 0 w 560"/>
                <a:gd name="T5" fmla="*/ 582 h 1013"/>
                <a:gd name="T6" fmla="*/ 280 w 560"/>
                <a:gd name="T7" fmla="*/ 0 h 1013"/>
                <a:gd name="T8" fmla="*/ 560 w 560"/>
                <a:gd name="T9" fmla="*/ 58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1013">
                  <a:moveTo>
                    <a:pt x="560" y="582"/>
                  </a:moveTo>
                  <a:cubicBezTo>
                    <a:pt x="560" y="888"/>
                    <a:pt x="435" y="1013"/>
                    <a:pt x="280" y="1013"/>
                  </a:cubicBezTo>
                  <a:cubicBezTo>
                    <a:pt x="126" y="1013"/>
                    <a:pt x="0" y="888"/>
                    <a:pt x="0" y="582"/>
                  </a:cubicBezTo>
                  <a:cubicBezTo>
                    <a:pt x="0" y="276"/>
                    <a:pt x="169" y="0"/>
                    <a:pt x="280" y="0"/>
                  </a:cubicBezTo>
                  <a:cubicBezTo>
                    <a:pt x="373" y="0"/>
                    <a:pt x="560" y="276"/>
                    <a:pt x="560" y="582"/>
                  </a:cubicBezTo>
                  <a:close/>
                </a:path>
              </a:pathLst>
            </a:custGeom>
            <a:solidFill>
              <a:srgbClr val="009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ïṩḷïḓé"/>
            <p:cNvSpPr/>
            <p:nvPr/>
          </p:nvSpPr>
          <p:spPr bwMode="auto">
            <a:xfrm>
              <a:off x="8404226" y="4022725"/>
              <a:ext cx="117475" cy="1060450"/>
            </a:xfrm>
            <a:custGeom>
              <a:avLst/>
              <a:gdLst>
                <a:gd name="T0" fmla="*/ 94 w 94"/>
                <a:gd name="T1" fmla="*/ 816 h 849"/>
                <a:gd name="T2" fmla="*/ 61 w 94"/>
                <a:gd name="T3" fmla="*/ 849 h 849"/>
                <a:gd name="T4" fmla="*/ 33 w 94"/>
                <a:gd name="T5" fmla="*/ 849 h 849"/>
                <a:gd name="T6" fmla="*/ 0 w 94"/>
                <a:gd name="T7" fmla="*/ 816 h 849"/>
                <a:gd name="T8" fmla="*/ 0 w 94"/>
                <a:gd name="T9" fmla="*/ 33 h 849"/>
                <a:gd name="T10" fmla="*/ 33 w 94"/>
                <a:gd name="T11" fmla="*/ 0 h 849"/>
                <a:gd name="T12" fmla="*/ 61 w 94"/>
                <a:gd name="T13" fmla="*/ 0 h 849"/>
                <a:gd name="T14" fmla="*/ 94 w 94"/>
                <a:gd name="T15" fmla="*/ 33 h 849"/>
                <a:gd name="T16" fmla="*/ 94 w 94"/>
                <a:gd name="T17" fmla="*/ 816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49">
                  <a:moveTo>
                    <a:pt x="94" y="816"/>
                  </a:moveTo>
                  <a:cubicBezTo>
                    <a:pt x="94" y="834"/>
                    <a:pt x="79" y="849"/>
                    <a:pt x="61" y="849"/>
                  </a:cubicBezTo>
                  <a:cubicBezTo>
                    <a:pt x="33" y="849"/>
                    <a:pt x="33" y="849"/>
                    <a:pt x="33" y="849"/>
                  </a:cubicBezTo>
                  <a:cubicBezTo>
                    <a:pt x="15" y="849"/>
                    <a:pt x="0" y="834"/>
                    <a:pt x="0" y="8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9" y="0"/>
                    <a:pt x="94" y="15"/>
                    <a:pt x="94" y="33"/>
                  </a:cubicBezTo>
                  <a:lnTo>
                    <a:pt x="94" y="816"/>
                  </a:lnTo>
                  <a:close/>
                </a:path>
              </a:pathLst>
            </a:custGeom>
            <a:solidFill>
              <a:srgbClr val="3D0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ṥ1ïḓe"/>
            <p:cNvSpPr/>
            <p:nvPr/>
          </p:nvSpPr>
          <p:spPr bwMode="auto">
            <a:xfrm>
              <a:off x="4284663" y="1944688"/>
              <a:ext cx="92075" cy="1117600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şľíďè"/>
            <p:cNvSpPr/>
            <p:nvPr/>
          </p:nvSpPr>
          <p:spPr bwMode="auto">
            <a:xfrm>
              <a:off x="5164138" y="1944688"/>
              <a:ext cx="92075" cy="1117600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Sľïḑe"/>
            <p:cNvSpPr/>
            <p:nvPr/>
          </p:nvSpPr>
          <p:spPr bwMode="auto">
            <a:xfrm>
              <a:off x="4029076" y="2008188"/>
              <a:ext cx="1509713" cy="279400"/>
            </a:xfrm>
            <a:custGeom>
              <a:avLst/>
              <a:gdLst>
                <a:gd name="T0" fmla="*/ 1180 w 1208"/>
                <a:gd name="T1" fmla="*/ 6 h 223"/>
                <a:gd name="T2" fmla="*/ 1156 w 1208"/>
                <a:gd name="T3" fmla="*/ 0 h 223"/>
                <a:gd name="T4" fmla="*/ 956 w 1208"/>
                <a:gd name="T5" fmla="*/ 0 h 223"/>
                <a:gd name="T6" fmla="*/ 789 w 1208"/>
                <a:gd name="T7" fmla="*/ 0 h 223"/>
                <a:gd name="T8" fmla="*/ 560 w 1208"/>
                <a:gd name="T9" fmla="*/ 0 h 223"/>
                <a:gd name="T10" fmla="*/ 393 w 1208"/>
                <a:gd name="T11" fmla="*/ 0 h 223"/>
                <a:gd name="T12" fmla="*/ 164 w 1208"/>
                <a:gd name="T13" fmla="*/ 0 h 223"/>
                <a:gd name="T14" fmla="*/ 53 w 1208"/>
                <a:gd name="T15" fmla="*/ 0 h 223"/>
                <a:gd name="T16" fmla="*/ 0 w 1208"/>
                <a:gd name="T17" fmla="*/ 52 h 223"/>
                <a:gd name="T18" fmla="*/ 0 w 1208"/>
                <a:gd name="T19" fmla="*/ 170 h 223"/>
                <a:gd name="T20" fmla="*/ 15 w 1208"/>
                <a:gd name="T21" fmla="*/ 207 h 223"/>
                <a:gd name="T22" fmla="*/ 53 w 1208"/>
                <a:gd name="T23" fmla="*/ 223 h 223"/>
                <a:gd name="T24" fmla="*/ 233 w 1208"/>
                <a:gd name="T25" fmla="*/ 223 h 223"/>
                <a:gd name="T26" fmla="*/ 400 w 1208"/>
                <a:gd name="T27" fmla="*/ 223 h 223"/>
                <a:gd name="T28" fmla="*/ 629 w 1208"/>
                <a:gd name="T29" fmla="*/ 223 h 223"/>
                <a:gd name="T30" fmla="*/ 796 w 1208"/>
                <a:gd name="T31" fmla="*/ 223 h 223"/>
                <a:gd name="T32" fmla="*/ 1025 w 1208"/>
                <a:gd name="T33" fmla="*/ 223 h 223"/>
                <a:gd name="T34" fmla="*/ 1156 w 1208"/>
                <a:gd name="T35" fmla="*/ 223 h 223"/>
                <a:gd name="T36" fmla="*/ 1208 w 1208"/>
                <a:gd name="T37" fmla="*/ 170 h 223"/>
                <a:gd name="T38" fmla="*/ 1208 w 1208"/>
                <a:gd name="T39" fmla="*/ 52 h 223"/>
                <a:gd name="T40" fmla="*/ 1180 w 1208"/>
                <a:gd name="T41" fmla="*/ 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8" h="223">
                  <a:moveTo>
                    <a:pt x="1180" y="6"/>
                  </a:moveTo>
                  <a:cubicBezTo>
                    <a:pt x="1173" y="2"/>
                    <a:pt x="1165" y="0"/>
                    <a:pt x="11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789" y="0"/>
                    <a:pt x="789" y="0"/>
                    <a:pt x="789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4"/>
                    <a:pt x="6" y="197"/>
                    <a:pt x="15" y="207"/>
                  </a:cubicBezTo>
                  <a:cubicBezTo>
                    <a:pt x="25" y="217"/>
                    <a:pt x="38" y="223"/>
                    <a:pt x="53" y="223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400" y="223"/>
                    <a:pt x="400" y="223"/>
                    <a:pt x="400" y="223"/>
                  </a:cubicBezTo>
                  <a:cubicBezTo>
                    <a:pt x="629" y="223"/>
                    <a:pt x="629" y="223"/>
                    <a:pt x="629" y="223"/>
                  </a:cubicBezTo>
                  <a:cubicBezTo>
                    <a:pt x="796" y="223"/>
                    <a:pt x="796" y="223"/>
                    <a:pt x="796" y="223"/>
                  </a:cubicBezTo>
                  <a:cubicBezTo>
                    <a:pt x="1025" y="223"/>
                    <a:pt x="1025" y="223"/>
                    <a:pt x="1025" y="223"/>
                  </a:cubicBezTo>
                  <a:cubicBezTo>
                    <a:pt x="1156" y="223"/>
                    <a:pt x="1156" y="223"/>
                    <a:pt x="1156" y="223"/>
                  </a:cubicBezTo>
                  <a:cubicBezTo>
                    <a:pt x="1185" y="223"/>
                    <a:pt x="1208" y="199"/>
                    <a:pt x="1208" y="170"/>
                  </a:cubicBezTo>
                  <a:cubicBezTo>
                    <a:pt x="1208" y="52"/>
                    <a:pt x="1208" y="52"/>
                    <a:pt x="1208" y="52"/>
                  </a:cubicBezTo>
                  <a:cubicBezTo>
                    <a:pt x="1208" y="32"/>
                    <a:pt x="1197" y="15"/>
                    <a:pt x="1180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îṧļíḍê"/>
            <p:cNvSpPr/>
            <p:nvPr/>
          </p:nvSpPr>
          <p:spPr bwMode="auto">
            <a:xfrm>
              <a:off x="4048126" y="2008188"/>
              <a:ext cx="471488" cy="279400"/>
            </a:xfrm>
            <a:custGeom>
              <a:avLst/>
              <a:gdLst>
                <a:gd name="T0" fmla="*/ 149 w 378"/>
                <a:gd name="T1" fmla="*/ 0 h 223"/>
                <a:gd name="T2" fmla="*/ 0 w 378"/>
                <a:gd name="T3" fmla="*/ 207 h 223"/>
                <a:gd name="T4" fmla="*/ 38 w 378"/>
                <a:gd name="T5" fmla="*/ 223 h 223"/>
                <a:gd name="T6" fmla="*/ 218 w 378"/>
                <a:gd name="T7" fmla="*/ 223 h 223"/>
                <a:gd name="T8" fmla="*/ 378 w 378"/>
                <a:gd name="T9" fmla="*/ 0 h 223"/>
                <a:gd name="T10" fmla="*/ 149 w 378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223">
                  <a:moveTo>
                    <a:pt x="149" y="0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10" y="217"/>
                    <a:pt x="23" y="223"/>
                    <a:pt x="38" y="223"/>
                  </a:cubicBezTo>
                  <a:cubicBezTo>
                    <a:pt x="218" y="223"/>
                    <a:pt x="218" y="223"/>
                    <a:pt x="218" y="223"/>
                  </a:cubicBezTo>
                  <a:cubicBezTo>
                    <a:pt x="378" y="0"/>
                    <a:pt x="378" y="0"/>
                    <a:pt x="378" y="0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ṣ1iḑè"/>
            <p:cNvSpPr/>
            <p:nvPr/>
          </p:nvSpPr>
          <p:spPr bwMode="auto">
            <a:xfrm>
              <a:off x="4529138" y="2008188"/>
              <a:ext cx="485775" cy="279400"/>
            </a:xfrm>
            <a:custGeom>
              <a:avLst/>
              <a:gdLst>
                <a:gd name="T0" fmla="*/ 126 w 306"/>
                <a:gd name="T1" fmla="*/ 0 h 176"/>
                <a:gd name="T2" fmla="*/ 0 w 306"/>
                <a:gd name="T3" fmla="*/ 176 h 176"/>
                <a:gd name="T4" fmla="*/ 180 w 306"/>
                <a:gd name="T5" fmla="*/ 176 h 176"/>
                <a:gd name="T6" fmla="*/ 306 w 306"/>
                <a:gd name="T7" fmla="*/ 0 h 176"/>
                <a:gd name="T8" fmla="*/ 126 w 306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76">
                  <a:moveTo>
                    <a:pt x="126" y="0"/>
                  </a:moveTo>
                  <a:lnTo>
                    <a:pt x="0" y="176"/>
                  </a:lnTo>
                  <a:lnTo>
                    <a:pt x="180" y="176"/>
                  </a:lnTo>
                  <a:lnTo>
                    <a:pt x="30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ŝ1íḋê"/>
            <p:cNvSpPr/>
            <p:nvPr/>
          </p:nvSpPr>
          <p:spPr bwMode="auto">
            <a:xfrm>
              <a:off x="5022851" y="2008188"/>
              <a:ext cx="481013" cy="279400"/>
            </a:xfrm>
            <a:custGeom>
              <a:avLst/>
              <a:gdLst>
                <a:gd name="T0" fmla="*/ 360 w 384"/>
                <a:gd name="T1" fmla="*/ 0 h 223"/>
                <a:gd name="T2" fmla="*/ 160 w 384"/>
                <a:gd name="T3" fmla="*/ 0 h 223"/>
                <a:gd name="T4" fmla="*/ 0 w 384"/>
                <a:gd name="T5" fmla="*/ 223 h 223"/>
                <a:gd name="T6" fmla="*/ 229 w 384"/>
                <a:gd name="T7" fmla="*/ 223 h 223"/>
                <a:gd name="T8" fmla="*/ 384 w 384"/>
                <a:gd name="T9" fmla="*/ 6 h 223"/>
                <a:gd name="T10" fmla="*/ 360 w 384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223">
                  <a:moveTo>
                    <a:pt x="36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77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íṧ1îḓe"/>
            <p:cNvSpPr/>
            <p:nvPr/>
          </p:nvSpPr>
          <p:spPr bwMode="auto">
            <a:xfrm>
              <a:off x="4029076" y="2447925"/>
              <a:ext cx="1509713" cy="279400"/>
            </a:xfrm>
            <a:custGeom>
              <a:avLst/>
              <a:gdLst>
                <a:gd name="T0" fmla="*/ 1180 w 1208"/>
                <a:gd name="T1" fmla="*/ 6 h 223"/>
                <a:gd name="T2" fmla="*/ 1156 w 1208"/>
                <a:gd name="T3" fmla="*/ 0 h 223"/>
                <a:gd name="T4" fmla="*/ 956 w 1208"/>
                <a:gd name="T5" fmla="*/ 0 h 223"/>
                <a:gd name="T6" fmla="*/ 789 w 1208"/>
                <a:gd name="T7" fmla="*/ 0 h 223"/>
                <a:gd name="T8" fmla="*/ 560 w 1208"/>
                <a:gd name="T9" fmla="*/ 0 h 223"/>
                <a:gd name="T10" fmla="*/ 393 w 1208"/>
                <a:gd name="T11" fmla="*/ 0 h 223"/>
                <a:gd name="T12" fmla="*/ 164 w 1208"/>
                <a:gd name="T13" fmla="*/ 0 h 223"/>
                <a:gd name="T14" fmla="*/ 53 w 1208"/>
                <a:gd name="T15" fmla="*/ 0 h 223"/>
                <a:gd name="T16" fmla="*/ 0 w 1208"/>
                <a:gd name="T17" fmla="*/ 52 h 223"/>
                <a:gd name="T18" fmla="*/ 0 w 1208"/>
                <a:gd name="T19" fmla="*/ 170 h 223"/>
                <a:gd name="T20" fmla="*/ 15 w 1208"/>
                <a:gd name="T21" fmla="*/ 207 h 223"/>
                <a:gd name="T22" fmla="*/ 53 w 1208"/>
                <a:gd name="T23" fmla="*/ 223 h 223"/>
                <a:gd name="T24" fmla="*/ 233 w 1208"/>
                <a:gd name="T25" fmla="*/ 223 h 223"/>
                <a:gd name="T26" fmla="*/ 400 w 1208"/>
                <a:gd name="T27" fmla="*/ 223 h 223"/>
                <a:gd name="T28" fmla="*/ 629 w 1208"/>
                <a:gd name="T29" fmla="*/ 223 h 223"/>
                <a:gd name="T30" fmla="*/ 796 w 1208"/>
                <a:gd name="T31" fmla="*/ 223 h 223"/>
                <a:gd name="T32" fmla="*/ 1025 w 1208"/>
                <a:gd name="T33" fmla="*/ 223 h 223"/>
                <a:gd name="T34" fmla="*/ 1156 w 1208"/>
                <a:gd name="T35" fmla="*/ 223 h 223"/>
                <a:gd name="T36" fmla="*/ 1208 w 1208"/>
                <a:gd name="T37" fmla="*/ 170 h 223"/>
                <a:gd name="T38" fmla="*/ 1208 w 1208"/>
                <a:gd name="T39" fmla="*/ 52 h 223"/>
                <a:gd name="T40" fmla="*/ 1180 w 1208"/>
                <a:gd name="T41" fmla="*/ 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8" h="223">
                  <a:moveTo>
                    <a:pt x="1180" y="6"/>
                  </a:moveTo>
                  <a:cubicBezTo>
                    <a:pt x="1173" y="2"/>
                    <a:pt x="1165" y="0"/>
                    <a:pt x="11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789" y="0"/>
                    <a:pt x="789" y="0"/>
                    <a:pt x="789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4"/>
                    <a:pt x="6" y="197"/>
                    <a:pt x="15" y="207"/>
                  </a:cubicBezTo>
                  <a:cubicBezTo>
                    <a:pt x="25" y="217"/>
                    <a:pt x="38" y="223"/>
                    <a:pt x="53" y="223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400" y="223"/>
                    <a:pt x="400" y="223"/>
                    <a:pt x="400" y="223"/>
                  </a:cubicBezTo>
                  <a:cubicBezTo>
                    <a:pt x="629" y="223"/>
                    <a:pt x="629" y="223"/>
                    <a:pt x="629" y="223"/>
                  </a:cubicBezTo>
                  <a:cubicBezTo>
                    <a:pt x="796" y="223"/>
                    <a:pt x="796" y="223"/>
                    <a:pt x="796" y="223"/>
                  </a:cubicBezTo>
                  <a:cubicBezTo>
                    <a:pt x="1025" y="223"/>
                    <a:pt x="1025" y="223"/>
                    <a:pt x="1025" y="223"/>
                  </a:cubicBezTo>
                  <a:cubicBezTo>
                    <a:pt x="1156" y="223"/>
                    <a:pt x="1156" y="223"/>
                    <a:pt x="1156" y="223"/>
                  </a:cubicBezTo>
                  <a:cubicBezTo>
                    <a:pt x="1185" y="223"/>
                    <a:pt x="1208" y="199"/>
                    <a:pt x="1208" y="170"/>
                  </a:cubicBezTo>
                  <a:cubicBezTo>
                    <a:pt x="1208" y="52"/>
                    <a:pt x="1208" y="52"/>
                    <a:pt x="1208" y="52"/>
                  </a:cubicBezTo>
                  <a:cubicBezTo>
                    <a:pt x="1208" y="32"/>
                    <a:pt x="1197" y="15"/>
                    <a:pt x="1180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íṩḻídê"/>
            <p:cNvSpPr/>
            <p:nvPr/>
          </p:nvSpPr>
          <p:spPr bwMode="auto">
            <a:xfrm>
              <a:off x="4048126" y="2447925"/>
              <a:ext cx="471488" cy="279400"/>
            </a:xfrm>
            <a:custGeom>
              <a:avLst/>
              <a:gdLst>
                <a:gd name="T0" fmla="*/ 149 w 378"/>
                <a:gd name="T1" fmla="*/ 0 h 223"/>
                <a:gd name="T2" fmla="*/ 0 w 378"/>
                <a:gd name="T3" fmla="*/ 207 h 223"/>
                <a:gd name="T4" fmla="*/ 38 w 378"/>
                <a:gd name="T5" fmla="*/ 223 h 223"/>
                <a:gd name="T6" fmla="*/ 218 w 378"/>
                <a:gd name="T7" fmla="*/ 223 h 223"/>
                <a:gd name="T8" fmla="*/ 378 w 378"/>
                <a:gd name="T9" fmla="*/ 0 h 223"/>
                <a:gd name="T10" fmla="*/ 149 w 378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223">
                  <a:moveTo>
                    <a:pt x="149" y="0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10" y="217"/>
                    <a:pt x="23" y="223"/>
                    <a:pt x="38" y="223"/>
                  </a:cubicBezTo>
                  <a:cubicBezTo>
                    <a:pt x="218" y="223"/>
                    <a:pt x="218" y="223"/>
                    <a:pt x="218" y="223"/>
                  </a:cubicBezTo>
                  <a:cubicBezTo>
                    <a:pt x="378" y="0"/>
                    <a:pt x="378" y="0"/>
                    <a:pt x="378" y="0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Sḷíḋe"/>
            <p:cNvSpPr/>
            <p:nvPr/>
          </p:nvSpPr>
          <p:spPr bwMode="auto">
            <a:xfrm>
              <a:off x="4529138" y="2447925"/>
              <a:ext cx="485775" cy="279400"/>
            </a:xfrm>
            <a:custGeom>
              <a:avLst/>
              <a:gdLst>
                <a:gd name="T0" fmla="*/ 126 w 306"/>
                <a:gd name="T1" fmla="*/ 0 h 176"/>
                <a:gd name="T2" fmla="*/ 0 w 306"/>
                <a:gd name="T3" fmla="*/ 176 h 176"/>
                <a:gd name="T4" fmla="*/ 180 w 306"/>
                <a:gd name="T5" fmla="*/ 176 h 176"/>
                <a:gd name="T6" fmla="*/ 306 w 306"/>
                <a:gd name="T7" fmla="*/ 0 h 176"/>
                <a:gd name="T8" fmla="*/ 126 w 306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76">
                  <a:moveTo>
                    <a:pt x="126" y="0"/>
                  </a:moveTo>
                  <a:lnTo>
                    <a:pt x="0" y="176"/>
                  </a:lnTo>
                  <a:lnTo>
                    <a:pt x="180" y="176"/>
                  </a:lnTo>
                  <a:lnTo>
                    <a:pt x="30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ş1iḍe"/>
            <p:cNvSpPr/>
            <p:nvPr/>
          </p:nvSpPr>
          <p:spPr bwMode="auto">
            <a:xfrm>
              <a:off x="5022851" y="2447925"/>
              <a:ext cx="481013" cy="279400"/>
            </a:xfrm>
            <a:custGeom>
              <a:avLst/>
              <a:gdLst>
                <a:gd name="T0" fmla="*/ 360 w 384"/>
                <a:gd name="T1" fmla="*/ 0 h 223"/>
                <a:gd name="T2" fmla="*/ 160 w 384"/>
                <a:gd name="T3" fmla="*/ 0 h 223"/>
                <a:gd name="T4" fmla="*/ 0 w 384"/>
                <a:gd name="T5" fmla="*/ 223 h 223"/>
                <a:gd name="T6" fmla="*/ 229 w 384"/>
                <a:gd name="T7" fmla="*/ 223 h 223"/>
                <a:gd name="T8" fmla="*/ 384 w 384"/>
                <a:gd name="T9" fmla="*/ 6 h 223"/>
                <a:gd name="T10" fmla="*/ 360 w 384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223">
                  <a:moveTo>
                    <a:pt x="36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77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ṣľïḋe"/>
            <p:cNvSpPr/>
            <p:nvPr/>
          </p:nvSpPr>
          <p:spPr bwMode="auto">
            <a:xfrm>
              <a:off x="3605213" y="3048000"/>
              <a:ext cx="4699000" cy="3078163"/>
            </a:xfrm>
            <a:custGeom>
              <a:avLst/>
              <a:gdLst>
                <a:gd name="T0" fmla="*/ 717 w 3763"/>
                <a:gd name="T1" fmla="*/ 550 h 2466"/>
                <a:gd name="T2" fmla="*/ 3763 w 3763"/>
                <a:gd name="T3" fmla="*/ 550 h 2466"/>
                <a:gd name="T4" fmla="*/ 3763 w 3763"/>
                <a:gd name="T5" fmla="*/ 0 h 2466"/>
                <a:gd name="T6" fmla="*/ 755 w 3763"/>
                <a:gd name="T7" fmla="*/ 0 h 2466"/>
                <a:gd name="T8" fmla="*/ 0 w 3763"/>
                <a:gd name="T9" fmla="*/ 754 h 2466"/>
                <a:gd name="T10" fmla="*/ 749 w 3763"/>
                <a:gd name="T11" fmla="*/ 1508 h 2466"/>
                <a:gd name="T12" fmla="*/ 749 w 3763"/>
                <a:gd name="T13" fmla="*/ 1508 h 2466"/>
                <a:gd name="T14" fmla="*/ 3031 w 3763"/>
                <a:gd name="T15" fmla="*/ 1508 h 2466"/>
                <a:gd name="T16" fmla="*/ 3235 w 3763"/>
                <a:gd name="T17" fmla="*/ 1712 h 2466"/>
                <a:gd name="T18" fmla="*/ 3031 w 3763"/>
                <a:gd name="T19" fmla="*/ 1915 h 2466"/>
                <a:gd name="T20" fmla="*/ 935 w 3763"/>
                <a:gd name="T21" fmla="*/ 1915 h 2466"/>
                <a:gd name="T22" fmla="*/ 935 w 3763"/>
                <a:gd name="T23" fmla="*/ 2466 h 2466"/>
                <a:gd name="T24" fmla="*/ 3009 w 3763"/>
                <a:gd name="T25" fmla="*/ 2466 h 2466"/>
                <a:gd name="T26" fmla="*/ 3009 w 3763"/>
                <a:gd name="T27" fmla="*/ 2466 h 2466"/>
                <a:gd name="T28" fmla="*/ 3749 w 3763"/>
                <a:gd name="T29" fmla="*/ 1712 h 2466"/>
                <a:gd name="T30" fmla="*/ 3000 w 3763"/>
                <a:gd name="T31" fmla="*/ 958 h 2466"/>
                <a:gd name="T32" fmla="*/ 3000 w 3763"/>
                <a:gd name="T33" fmla="*/ 957 h 2466"/>
                <a:gd name="T34" fmla="*/ 717 w 3763"/>
                <a:gd name="T35" fmla="*/ 957 h 2466"/>
                <a:gd name="T36" fmla="*/ 514 w 3763"/>
                <a:gd name="T37" fmla="*/ 754 h 2466"/>
                <a:gd name="T38" fmla="*/ 717 w 3763"/>
                <a:gd name="T39" fmla="*/ 550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63" h="2466">
                  <a:moveTo>
                    <a:pt x="717" y="550"/>
                  </a:moveTo>
                  <a:cubicBezTo>
                    <a:pt x="3763" y="550"/>
                    <a:pt x="3763" y="550"/>
                    <a:pt x="3763" y="550"/>
                  </a:cubicBezTo>
                  <a:cubicBezTo>
                    <a:pt x="3763" y="0"/>
                    <a:pt x="3763" y="0"/>
                    <a:pt x="3763" y="0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338" y="0"/>
                    <a:pt x="0" y="337"/>
                    <a:pt x="0" y="754"/>
                  </a:cubicBezTo>
                  <a:cubicBezTo>
                    <a:pt x="0" y="1169"/>
                    <a:pt x="335" y="1505"/>
                    <a:pt x="749" y="1508"/>
                  </a:cubicBezTo>
                  <a:cubicBezTo>
                    <a:pt x="749" y="1508"/>
                    <a:pt x="749" y="1508"/>
                    <a:pt x="749" y="1508"/>
                  </a:cubicBezTo>
                  <a:cubicBezTo>
                    <a:pt x="3031" y="1508"/>
                    <a:pt x="3031" y="1508"/>
                    <a:pt x="3031" y="1508"/>
                  </a:cubicBezTo>
                  <a:cubicBezTo>
                    <a:pt x="3144" y="1508"/>
                    <a:pt x="3235" y="1599"/>
                    <a:pt x="3235" y="1712"/>
                  </a:cubicBezTo>
                  <a:cubicBezTo>
                    <a:pt x="3235" y="1824"/>
                    <a:pt x="3144" y="1915"/>
                    <a:pt x="3031" y="1915"/>
                  </a:cubicBezTo>
                  <a:cubicBezTo>
                    <a:pt x="935" y="1915"/>
                    <a:pt x="935" y="1915"/>
                    <a:pt x="935" y="1915"/>
                  </a:cubicBezTo>
                  <a:cubicBezTo>
                    <a:pt x="935" y="2466"/>
                    <a:pt x="935" y="2466"/>
                    <a:pt x="935" y="2466"/>
                  </a:cubicBezTo>
                  <a:cubicBezTo>
                    <a:pt x="3009" y="2466"/>
                    <a:pt x="3009" y="2466"/>
                    <a:pt x="3009" y="2466"/>
                  </a:cubicBezTo>
                  <a:cubicBezTo>
                    <a:pt x="3009" y="2466"/>
                    <a:pt x="3009" y="2466"/>
                    <a:pt x="3009" y="2466"/>
                  </a:cubicBezTo>
                  <a:cubicBezTo>
                    <a:pt x="3419" y="2458"/>
                    <a:pt x="3749" y="2123"/>
                    <a:pt x="3749" y="1712"/>
                  </a:cubicBezTo>
                  <a:cubicBezTo>
                    <a:pt x="3749" y="1297"/>
                    <a:pt x="3414" y="961"/>
                    <a:pt x="3000" y="958"/>
                  </a:cubicBezTo>
                  <a:cubicBezTo>
                    <a:pt x="3000" y="957"/>
                    <a:pt x="3000" y="957"/>
                    <a:pt x="3000" y="957"/>
                  </a:cubicBezTo>
                  <a:cubicBezTo>
                    <a:pt x="717" y="957"/>
                    <a:pt x="717" y="957"/>
                    <a:pt x="717" y="957"/>
                  </a:cubicBezTo>
                  <a:cubicBezTo>
                    <a:pt x="605" y="957"/>
                    <a:pt x="514" y="866"/>
                    <a:pt x="514" y="754"/>
                  </a:cubicBezTo>
                  <a:cubicBezTo>
                    <a:pt x="514" y="641"/>
                    <a:pt x="605" y="550"/>
                    <a:pt x="717" y="55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ísḷîḑê"/>
            <p:cNvSpPr/>
            <p:nvPr/>
          </p:nvSpPr>
          <p:spPr bwMode="auto">
            <a:xfrm>
              <a:off x="3633788" y="2921000"/>
              <a:ext cx="4699000" cy="3079750"/>
            </a:xfrm>
            <a:custGeom>
              <a:avLst/>
              <a:gdLst>
                <a:gd name="T0" fmla="*/ 717 w 3763"/>
                <a:gd name="T1" fmla="*/ 551 h 2466"/>
                <a:gd name="T2" fmla="*/ 3763 w 3763"/>
                <a:gd name="T3" fmla="*/ 551 h 2466"/>
                <a:gd name="T4" fmla="*/ 3763 w 3763"/>
                <a:gd name="T5" fmla="*/ 0 h 2466"/>
                <a:gd name="T6" fmla="*/ 755 w 3763"/>
                <a:gd name="T7" fmla="*/ 0 h 2466"/>
                <a:gd name="T8" fmla="*/ 0 w 3763"/>
                <a:gd name="T9" fmla="*/ 754 h 2466"/>
                <a:gd name="T10" fmla="*/ 749 w 3763"/>
                <a:gd name="T11" fmla="*/ 1508 h 2466"/>
                <a:gd name="T12" fmla="*/ 749 w 3763"/>
                <a:gd name="T13" fmla="*/ 1508 h 2466"/>
                <a:gd name="T14" fmla="*/ 3031 w 3763"/>
                <a:gd name="T15" fmla="*/ 1508 h 2466"/>
                <a:gd name="T16" fmla="*/ 3235 w 3763"/>
                <a:gd name="T17" fmla="*/ 1712 h 2466"/>
                <a:gd name="T18" fmla="*/ 3031 w 3763"/>
                <a:gd name="T19" fmla="*/ 1916 h 2466"/>
                <a:gd name="T20" fmla="*/ 935 w 3763"/>
                <a:gd name="T21" fmla="*/ 1916 h 2466"/>
                <a:gd name="T22" fmla="*/ 935 w 3763"/>
                <a:gd name="T23" fmla="*/ 2466 h 2466"/>
                <a:gd name="T24" fmla="*/ 3009 w 3763"/>
                <a:gd name="T25" fmla="*/ 2466 h 2466"/>
                <a:gd name="T26" fmla="*/ 3009 w 3763"/>
                <a:gd name="T27" fmla="*/ 2466 h 2466"/>
                <a:gd name="T28" fmla="*/ 3749 w 3763"/>
                <a:gd name="T29" fmla="*/ 1712 h 2466"/>
                <a:gd name="T30" fmla="*/ 3000 w 3763"/>
                <a:gd name="T31" fmla="*/ 958 h 2466"/>
                <a:gd name="T32" fmla="*/ 3000 w 3763"/>
                <a:gd name="T33" fmla="*/ 958 h 2466"/>
                <a:gd name="T34" fmla="*/ 717 w 3763"/>
                <a:gd name="T35" fmla="*/ 958 h 2466"/>
                <a:gd name="T36" fmla="*/ 514 w 3763"/>
                <a:gd name="T37" fmla="*/ 754 h 2466"/>
                <a:gd name="T38" fmla="*/ 717 w 3763"/>
                <a:gd name="T39" fmla="*/ 551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63" h="2466">
                  <a:moveTo>
                    <a:pt x="717" y="551"/>
                  </a:moveTo>
                  <a:cubicBezTo>
                    <a:pt x="3763" y="551"/>
                    <a:pt x="3763" y="551"/>
                    <a:pt x="3763" y="551"/>
                  </a:cubicBezTo>
                  <a:cubicBezTo>
                    <a:pt x="3763" y="0"/>
                    <a:pt x="3763" y="0"/>
                    <a:pt x="3763" y="0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338" y="0"/>
                    <a:pt x="0" y="338"/>
                    <a:pt x="0" y="754"/>
                  </a:cubicBezTo>
                  <a:cubicBezTo>
                    <a:pt x="0" y="1169"/>
                    <a:pt x="335" y="1505"/>
                    <a:pt x="749" y="1508"/>
                  </a:cubicBezTo>
                  <a:cubicBezTo>
                    <a:pt x="749" y="1508"/>
                    <a:pt x="749" y="1508"/>
                    <a:pt x="749" y="1508"/>
                  </a:cubicBezTo>
                  <a:cubicBezTo>
                    <a:pt x="3031" y="1508"/>
                    <a:pt x="3031" y="1508"/>
                    <a:pt x="3031" y="1508"/>
                  </a:cubicBezTo>
                  <a:cubicBezTo>
                    <a:pt x="3144" y="1508"/>
                    <a:pt x="3235" y="1600"/>
                    <a:pt x="3235" y="1712"/>
                  </a:cubicBezTo>
                  <a:cubicBezTo>
                    <a:pt x="3235" y="1825"/>
                    <a:pt x="3144" y="1916"/>
                    <a:pt x="3031" y="1916"/>
                  </a:cubicBezTo>
                  <a:cubicBezTo>
                    <a:pt x="935" y="1916"/>
                    <a:pt x="935" y="1916"/>
                    <a:pt x="935" y="1916"/>
                  </a:cubicBezTo>
                  <a:cubicBezTo>
                    <a:pt x="935" y="2466"/>
                    <a:pt x="935" y="2466"/>
                    <a:pt x="935" y="2466"/>
                  </a:cubicBezTo>
                  <a:cubicBezTo>
                    <a:pt x="3009" y="2466"/>
                    <a:pt x="3009" y="2466"/>
                    <a:pt x="3009" y="2466"/>
                  </a:cubicBezTo>
                  <a:cubicBezTo>
                    <a:pt x="3009" y="2466"/>
                    <a:pt x="3009" y="2466"/>
                    <a:pt x="3009" y="2466"/>
                  </a:cubicBezTo>
                  <a:cubicBezTo>
                    <a:pt x="3419" y="2458"/>
                    <a:pt x="3749" y="2124"/>
                    <a:pt x="3749" y="1712"/>
                  </a:cubicBezTo>
                  <a:cubicBezTo>
                    <a:pt x="3749" y="1297"/>
                    <a:pt x="3414" y="961"/>
                    <a:pt x="3000" y="958"/>
                  </a:cubicBezTo>
                  <a:cubicBezTo>
                    <a:pt x="3000" y="958"/>
                    <a:pt x="3000" y="958"/>
                    <a:pt x="3000" y="958"/>
                  </a:cubicBezTo>
                  <a:cubicBezTo>
                    <a:pt x="717" y="958"/>
                    <a:pt x="717" y="958"/>
                    <a:pt x="717" y="958"/>
                  </a:cubicBezTo>
                  <a:cubicBezTo>
                    <a:pt x="605" y="958"/>
                    <a:pt x="514" y="867"/>
                    <a:pt x="514" y="754"/>
                  </a:cubicBezTo>
                  <a:cubicBezTo>
                    <a:pt x="514" y="642"/>
                    <a:pt x="605" y="551"/>
                    <a:pt x="717" y="551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ş1îďê"/>
            <p:cNvSpPr/>
            <p:nvPr/>
          </p:nvSpPr>
          <p:spPr bwMode="auto">
            <a:xfrm>
              <a:off x="6094413" y="2859088"/>
              <a:ext cx="736600" cy="193675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şľiďè"/>
            <p:cNvSpPr/>
            <p:nvPr/>
          </p:nvSpPr>
          <p:spPr bwMode="auto">
            <a:xfrm>
              <a:off x="4687888" y="2859088"/>
              <a:ext cx="696913" cy="193675"/>
            </a:xfrm>
            <a:custGeom>
              <a:avLst/>
              <a:gdLst>
                <a:gd name="T0" fmla="*/ 46 w 558"/>
                <a:gd name="T1" fmla="*/ 0 h 155"/>
                <a:gd name="T2" fmla="*/ 0 w 558"/>
                <a:gd name="T3" fmla="*/ 47 h 155"/>
                <a:gd name="T4" fmla="*/ 0 w 558"/>
                <a:gd name="T5" fmla="*/ 109 h 155"/>
                <a:gd name="T6" fmla="*/ 46 w 558"/>
                <a:gd name="T7" fmla="*/ 155 h 155"/>
                <a:gd name="T8" fmla="*/ 558 w 558"/>
                <a:gd name="T9" fmla="*/ 155 h 155"/>
                <a:gd name="T10" fmla="*/ 558 w 558"/>
                <a:gd name="T11" fmla="*/ 0 h 155"/>
                <a:gd name="T12" fmla="*/ 46 w 558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5">
                  <a:moveTo>
                    <a:pt x="46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35"/>
                    <a:pt x="21" y="155"/>
                    <a:pt x="46" y="155"/>
                  </a:cubicBezTo>
                  <a:cubicBezTo>
                    <a:pt x="558" y="155"/>
                    <a:pt x="558" y="155"/>
                    <a:pt x="558" y="155"/>
                  </a:cubicBezTo>
                  <a:cubicBezTo>
                    <a:pt x="558" y="0"/>
                    <a:pt x="558" y="0"/>
                    <a:pt x="558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ṧľiḋè"/>
            <p:cNvSpPr/>
            <p:nvPr/>
          </p:nvSpPr>
          <p:spPr bwMode="auto">
            <a:xfrm>
              <a:off x="7540626" y="2859088"/>
              <a:ext cx="769938" cy="193675"/>
            </a:xfrm>
            <a:custGeom>
              <a:avLst/>
              <a:gdLst>
                <a:gd name="T0" fmla="*/ 569 w 616"/>
                <a:gd name="T1" fmla="*/ 0 h 155"/>
                <a:gd name="T2" fmla="*/ 0 w 616"/>
                <a:gd name="T3" fmla="*/ 0 h 155"/>
                <a:gd name="T4" fmla="*/ 0 w 616"/>
                <a:gd name="T5" fmla="*/ 155 h 155"/>
                <a:gd name="T6" fmla="*/ 569 w 616"/>
                <a:gd name="T7" fmla="*/ 155 h 155"/>
                <a:gd name="T8" fmla="*/ 616 w 616"/>
                <a:gd name="T9" fmla="*/ 109 h 155"/>
                <a:gd name="T10" fmla="*/ 616 w 616"/>
                <a:gd name="T11" fmla="*/ 47 h 155"/>
                <a:gd name="T12" fmla="*/ 569 w 616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6" h="155">
                  <a:moveTo>
                    <a:pt x="5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69" y="155"/>
                    <a:pt x="569" y="155"/>
                    <a:pt x="569" y="155"/>
                  </a:cubicBezTo>
                  <a:cubicBezTo>
                    <a:pt x="595" y="155"/>
                    <a:pt x="616" y="135"/>
                    <a:pt x="616" y="109"/>
                  </a:cubicBezTo>
                  <a:cubicBezTo>
                    <a:pt x="616" y="47"/>
                    <a:pt x="616" y="47"/>
                    <a:pt x="616" y="47"/>
                  </a:cubicBezTo>
                  <a:cubicBezTo>
                    <a:pt x="616" y="21"/>
                    <a:pt x="595" y="0"/>
                    <a:pt x="5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îṡľïḓe"/>
            <p:cNvSpPr/>
            <p:nvPr/>
          </p:nvSpPr>
          <p:spPr bwMode="auto">
            <a:xfrm>
              <a:off x="5384801" y="2859088"/>
              <a:ext cx="709613" cy="193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îṥlïdê"/>
            <p:cNvSpPr/>
            <p:nvPr/>
          </p:nvSpPr>
          <p:spPr bwMode="auto">
            <a:xfrm>
              <a:off x="6831013" y="2859088"/>
              <a:ext cx="709613" cy="193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iŝļiḋe"/>
            <p:cNvSpPr/>
            <p:nvPr/>
          </p:nvSpPr>
          <p:spPr bwMode="auto">
            <a:xfrm>
              <a:off x="6094413" y="3592513"/>
              <a:ext cx="736600" cy="193675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ṥ1idè"/>
            <p:cNvSpPr/>
            <p:nvPr/>
          </p:nvSpPr>
          <p:spPr bwMode="auto">
            <a:xfrm>
              <a:off x="7540626" y="3592513"/>
              <a:ext cx="769938" cy="193675"/>
            </a:xfrm>
            <a:custGeom>
              <a:avLst/>
              <a:gdLst>
                <a:gd name="T0" fmla="*/ 569 w 616"/>
                <a:gd name="T1" fmla="*/ 0 h 155"/>
                <a:gd name="T2" fmla="*/ 0 w 616"/>
                <a:gd name="T3" fmla="*/ 0 h 155"/>
                <a:gd name="T4" fmla="*/ 0 w 616"/>
                <a:gd name="T5" fmla="*/ 155 h 155"/>
                <a:gd name="T6" fmla="*/ 569 w 616"/>
                <a:gd name="T7" fmla="*/ 155 h 155"/>
                <a:gd name="T8" fmla="*/ 616 w 616"/>
                <a:gd name="T9" fmla="*/ 109 h 155"/>
                <a:gd name="T10" fmla="*/ 616 w 616"/>
                <a:gd name="T11" fmla="*/ 46 h 155"/>
                <a:gd name="T12" fmla="*/ 569 w 616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6" h="155">
                  <a:moveTo>
                    <a:pt x="5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69" y="155"/>
                    <a:pt x="569" y="155"/>
                    <a:pt x="569" y="155"/>
                  </a:cubicBezTo>
                  <a:cubicBezTo>
                    <a:pt x="595" y="155"/>
                    <a:pt x="616" y="134"/>
                    <a:pt x="616" y="109"/>
                  </a:cubicBezTo>
                  <a:cubicBezTo>
                    <a:pt x="616" y="46"/>
                    <a:pt x="616" y="46"/>
                    <a:pt x="616" y="46"/>
                  </a:cubicBezTo>
                  <a:cubicBezTo>
                    <a:pt x="616" y="21"/>
                    <a:pt x="595" y="0"/>
                    <a:pt x="5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ṧḷïḋè"/>
            <p:cNvSpPr/>
            <p:nvPr/>
          </p:nvSpPr>
          <p:spPr bwMode="auto">
            <a:xfrm>
              <a:off x="6831013" y="3592513"/>
              <a:ext cx="709613" cy="193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î$ḻíďe"/>
            <p:cNvSpPr/>
            <p:nvPr/>
          </p:nvSpPr>
          <p:spPr bwMode="auto">
            <a:xfrm>
              <a:off x="7435851" y="3243263"/>
              <a:ext cx="450850" cy="79375"/>
            </a:xfrm>
            <a:prstGeom prst="rect">
              <a:avLst/>
            </a:pr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ísliďè"/>
            <p:cNvSpPr/>
            <p:nvPr/>
          </p:nvSpPr>
          <p:spPr bwMode="auto">
            <a:xfrm>
              <a:off x="6180138" y="3243263"/>
              <a:ext cx="450850" cy="79375"/>
            </a:xfrm>
            <a:prstGeom prst="rect">
              <a:avLst/>
            </a:pr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î$ḻîde"/>
            <p:cNvSpPr/>
            <p:nvPr/>
          </p:nvSpPr>
          <p:spPr bwMode="auto">
            <a:xfrm>
              <a:off x="5132388" y="3243263"/>
              <a:ext cx="452438" cy="79375"/>
            </a:xfrm>
            <a:prstGeom prst="rect">
              <a:avLst/>
            </a:pr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ṣľíḋé"/>
            <p:cNvSpPr/>
            <p:nvPr/>
          </p:nvSpPr>
          <p:spPr bwMode="auto">
            <a:xfrm>
              <a:off x="4086226" y="3267075"/>
              <a:ext cx="439738" cy="266700"/>
            </a:xfrm>
            <a:custGeom>
              <a:avLst/>
              <a:gdLst>
                <a:gd name="T0" fmla="*/ 352 w 352"/>
                <a:gd name="T1" fmla="*/ 58 h 214"/>
                <a:gd name="T2" fmla="*/ 176 w 352"/>
                <a:gd name="T3" fmla="*/ 105 h 214"/>
                <a:gd name="T4" fmla="*/ 42 w 352"/>
                <a:gd name="T5" fmla="*/ 214 h 214"/>
                <a:gd name="T6" fmla="*/ 0 w 352"/>
                <a:gd name="T7" fmla="*/ 168 h 214"/>
                <a:gd name="T8" fmla="*/ 149 w 352"/>
                <a:gd name="T9" fmla="*/ 48 h 214"/>
                <a:gd name="T10" fmla="*/ 325 w 352"/>
                <a:gd name="T11" fmla="*/ 0 h 214"/>
                <a:gd name="T12" fmla="*/ 352 w 352"/>
                <a:gd name="T13" fmla="*/ 5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14">
                  <a:moveTo>
                    <a:pt x="352" y="58"/>
                  </a:moveTo>
                  <a:cubicBezTo>
                    <a:pt x="352" y="58"/>
                    <a:pt x="248" y="72"/>
                    <a:pt x="176" y="105"/>
                  </a:cubicBezTo>
                  <a:cubicBezTo>
                    <a:pt x="94" y="143"/>
                    <a:pt x="42" y="214"/>
                    <a:pt x="42" y="21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54" y="92"/>
                    <a:pt x="149" y="48"/>
                  </a:cubicBezTo>
                  <a:cubicBezTo>
                    <a:pt x="232" y="9"/>
                    <a:pt x="325" y="0"/>
                    <a:pt x="325" y="0"/>
                  </a:cubicBezTo>
                  <a:lnTo>
                    <a:pt x="352" y="58"/>
                  </a:lnTo>
                  <a:close/>
                </a:path>
              </a:pathLst>
            </a:cu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íṥliḍê"/>
            <p:cNvSpPr/>
            <p:nvPr/>
          </p:nvSpPr>
          <p:spPr bwMode="auto">
            <a:xfrm>
              <a:off x="3971926" y="4006850"/>
              <a:ext cx="300038" cy="412750"/>
            </a:xfrm>
            <a:custGeom>
              <a:avLst/>
              <a:gdLst>
                <a:gd name="T0" fmla="*/ 240 w 240"/>
                <a:gd name="T1" fmla="*/ 296 h 331"/>
                <a:gd name="T2" fmla="*/ 116 w 240"/>
                <a:gd name="T3" fmla="*/ 163 h 331"/>
                <a:gd name="T4" fmla="*/ 59 w 240"/>
                <a:gd name="T5" fmla="*/ 0 h 331"/>
                <a:gd name="T6" fmla="*/ 0 w 240"/>
                <a:gd name="T7" fmla="*/ 17 h 331"/>
                <a:gd name="T8" fmla="*/ 63 w 240"/>
                <a:gd name="T9" fmla="*/ 198 h 331"/>
                <a:gd name="T10" fmla="*/ 188 w 240"/>
                <a:gd name="T11" fmla="*/ 331 h 331"/>
                <a:gd name="T12" fmla="*/ 240 w 240"/>
                <a:gd name="T13" fmla="*/ 29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31">
                  <a:moveTo>
                    <a:pt x="240" y="296"/>
                  </a:moveTo>
                  <a:cubicBezTo>
                    <a:pt x="240" y="296"/>
                    <a:pt x="168" y="258"/>
                    <a:pt x="116" y="163"/>
                  </a:cubicBezTo>
                  <a:cubicBezTo>
                    <a:pt x="73" y="84"/>
                    <a:pt x="59" y="0"/>
                    <a:pt x="59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5" y="105"/>
                    <a:pt x="63" y="198"/>
                  </a:cubicBezTo>
                  <a:cubicBezTo>
                    <a:pt x="109" y="287"/>
                    <a:pt x="188" y="331"/>
                    <a:pt x="188" y="331"/>
                  </a:cubicBezTo>
                  <a:lnTo>
                    <a:pt x="240" y="296"/>
                  </a:lnTo>
                  <a:close/>
                </a:path>
              </a:pathLst>
            </a:cu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íṣlïdê"/>
            <p:cNvSpPr/>
            <p:nvPr/>
          </p:nvSpPr>
          <p:spPr bwMode="auto">
            <a:xfrm>
              <a:off x="4713288" y="4429125"/>
              <a:ext cx="452438" cy="79375"/>
            </a:xfrm>
            <a:prstGeom prst="rect">
              <a:avLst/>
            </a:pr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iŝḷíḑe"/>
            <p:cNvSpPr/>
            <p:nvPr/>
          </p:nvSpPr>
          <p:spPr bwMode="auto">
            <a:xfrm>
              <a:off x="5830888" y="4429125"/>
              <a:ext cx="450850" cy="79375"/>
            </a:xfrm>
            <a:prstGeom prst="rect">
              <a:avLst/>
            </a:pr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ïšḷîḍê"/>
            <p:cNvSpPr/>
            <p:nvPr/>
          </p:nvSpPr>
          <p:spPr bwMode="auto">
            <a:xfrm>
              <a:off x="7016751" y="4429125"/>
              <a:ext cx="450850" cy="79375"/>
            </a:xfrm>
            <a:prstGeom prst="rect">
              <a:avLst/>
            </a:pr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îSļîdé"/>
            <p:cNvSpPr/>
            <p:nvPr/>
          </p:nvSpPr>
          <p:spPr bwMode="auto">
            <a:xfrm>
              <a:off x="7810501" y="4721225"/>
              <a:ext cx="231775" cy="477838"/>
            </a:xfrm>
            <a:custGeom>
              <a:avLst/>
              <a:gdLst>
                <a:gd name="T0" fmla="*/ 114 w 186"/>
                <a:gd name="T1" fmla="*/ 382 h 382"/>
                <a:gd name="T2" fmla="*/ 95 w 186"/>
                <a:gd name="T3" fmla="*/ 181 h 382"/>
                <a:gd name="T4" fmla="*/ 0 w 186"/>
                <a:gd name="T5" fmla="*/ 38 h 382"/>
                <a:gd name="T6" fmla="*/ 49 w 186"/>
                <a:gd name="T7" fmla="*/ 0 h 382"/>
                <a:gd name="T8" fmla="*/ 155 w 186"/>
                <a:gd name="T9" fmla="*/ 160 h 382"/>
                <a:gd name="T10" fmla="*/ 182 w 186"/>
                <a:gd name="T11" fmla="*/ 382 h 382"/>
                <a:gd name="T12" fmla="*/ 114 w 186"/>
                <a:gd name="T1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82">
                  <a:moveTo>
                    <a:pt x="114" y="382"/>
                  </a:moveTo>
                  <a:cubicBezTo>
                    <a:pt x="114" y="382"/>
                    <a:pt x="122" y="257"/>
                    <a:pt x="95" y="181"/>
                  </a:cubicBezTo>
                  <a:cubicBezTo>
                    <a:pt x="65" y="97"/>
                    <a:pt x="0" y="38"/>
                    <a:pt x="0" y="3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120" y="62"/>
                    <a:pt x="155" y="160"/>
                  </a:cubicBezTo>
                  <a:cubicBezTo>
                    <a:pt x="186" y="247"/>
                    <a:pt x="182" y="382"/>
                    <a:pt x="182" y="382"/>
                  </a:cubicBezTo>
                  <a:lnTo>
                    <a:pt x="114" y="382"/>
                  </a:lnTo>
                  <a:close/>
                </a:path>
              </a:pathLst>
            </a:cu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ïṡ1ídè"/>
            <p:cNvSpPr/>
            <p:nvPr/>
          </p:nvSpPr>
          <p:spPr bwMode="auto">
            <a:xfrm>
              <a:off x="7289801" y="5513388"/>
              <a:ext cx="484188" cy="217488"/>
            </a:xfrm>
            <a:custGeom>
              <a:avLst/>
              <a:gdLst>
                <a:gd name="T0" fmla="*/ 4 w 388"/>
                <a:gd name="T1" fmla="*/ 94 h 174"/>
                <a:gd name="T2" fmla="*/ 205 w 388"/>
                <a:gd name="T3" fmla="*/ 87 h 174"/>
                <a:gd name="T4" fmla="*/ 354 w 388"/>
                <a:gd name="T5" fmla="*/ 0 h 174"/>
                <a:gd name="T6" fmla="*/ 388 w 388"/>
                <a:gd name="T7" fmla="*/ 51 h 174"/>
                <a:gd name="T8" fmla="*/ 223 w 388"/>
                <a:gd name="T9" fmla="*/ 148 h 174"/>
                <a:gd name="T10" fmla="*/ 0 w 388"/>
                <a:gd name="T11" fmla="*/ 162 h 174"/>
                <a:gd name="T12" fmla="*/ 4 w 388"/>
                <a:gd name="T13" fmla="*/ 9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174">
                  <a:moveTo>
                    <a:pt x="4" y="94"/>
                  </a:moveTo>
                  <a:cubicBezTo>
                    <a:pt x="4" y="94"/>
                    <a:pt x="128" y="109"/>
                    <a:pt x="205" y="87"/>
                  </a:cubicBezTo>
                  <a:cubicBezTo>
                    <a:pt x="291" y="62"/>
                    <a:pt x="354" y="0"/>
                    <a:pt x="354" y="0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23" y="118"/>
                    <a:pt x="223" y="148"/>
                  </a:cubicBezTo>
                  <a:cubicBezTo>
                    <a:pt x="135" y="174"/>
                    <a:pt x="0" y="162"/>
                    <a:pt x="0" y="162"/>
                  </a:cubicBezTo>
                  <a:lnTo>
                    <a:pt x="4" y="94"/>
                  </a:lnTo>
                  <a:close/>
                </a:path>
              </a:pathLst>
            </a:cu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ïṡḷíḑe"/>
            <p:cNvSpPr/>
            <p:nvPr/>
          </p:nvSpPr>
          <p:spPr bwMode="auto">
            <a:xfrm>
              <a:off x="6388101" y="5614988"/>
              <a:ext cx="452438" cy="79375"/>
            </a:xfrm>
            <a:prstGeom prst="rect">
              <a:avLst/>
            </a:pr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iṧ1ïḑè"/>
            <p:cNvSpPr/>
            <p:nvPr/>
          </p:nvSpPr>
          <p:spPr bwMode="auto">
            <a:xfrm>
              <a:off x="5272088" y="5614988"/>
              <a:ext cx="452438" cy="79375"/>
            </a:xfrm>
            <a:prstGeom prst="rect">
              <a:avLst/>
            </a:prstGeom>
            <a:solidFill>
              <a:srgbClr val="FF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íṣ1íḍè"/>
            <p:cNvSpPr/>
            <p:nvPr/>
          </p:nvSpPr>
          <p:spPr bwMode="auto">
            <a:xfrm>
              <a:off x="6350001" y="3910013"/>
              <a:ext cx="90488" cy="1117600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ïŝ1íḍè"/>
            <p:cNvSpPr/>
            <p:nvPr/>
          </p:nvSpPr>
          <p:spPr bwMode="auto">
            <a:xfrm>
              <a:off x="7229476" y="3910013"/>
              <a:ext cx="92075" cy="1117600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íšļïďé"/>
            <p:cNvSpPr/>
            <p:nvPr/>
          </p:nvSpPr>
          <p:spPr bwMode="auto">
            <a:xfrm>
              <a:off x="6094413" y="3971925"/>
              <a:ext cx="1509713" cy="279400"/>
            </a:xfrm>
            <a:custGeom>
              <a:avLst/>
              <a:gdLst>
                <a:gd name="T0" fmla="*/ 1180 w 1208"/>
                <a:gd name="T1" fmla="*/ 6 h 223"/>
                <a:gd name="T2" fmla="*/ 1156 w 1208"/>
                <a:gd name="T3" fmla="*/ 0 h 223"/>
                <a:gd name="T4" fmla="*/ 956 w 1208"/>
                <a:gd name="T5" fmla="*/ 0 h 223"/>
                <a:gd name="T6" fmla="*/ 789 w 1208"/>
                <a:gd name="T7" fmla="*/ 0 h 223"/>
                <a:gd name="T8" fmla="*/ 560 w 1208"/>
                <a:gd name="T9" fmla="*/ 0 h 223"/>
                <a:gd name="T10" fmla="*/ 393 w 1208"/>
                <a:gd name="T11" fmla="*/ 0 h 223"/>
                <a:gd name="T12" fmla="*/ 164 w 1208"/>
                <a:gd name="T13" fmla="*/ 0 h 223"/>
                <a:gd name="T14" fmla="*/ 53 w 1208"/>
                <a:gd name="T15" fmla="*/ 0 h 223"/>
                <a:gd name="T16" fmla="*/ 0 w 1208"/>
                <a:gd name="T17" fmla="*/ 53 h 223"/>
                <a:gd name="T18" fmla="*/ 0 w 1208"/>
                <a:gd name="T19" fmla="*/ 171 h 223"/>
                <a:gd name="T20" fmla="*/ 15 w 1208"/>
                <a:gd name="T21" fmla="*/ 207 h 223"/>
                <a:gd name="T22" fmla="*/ 53 w 1208"/>
                <a:gd name="T23" fmla="*/ 223 h 223"/>
                <a:gd name="T24" fmla="*/ 233 w 1208"/>
                <a:gd name="T25" fmla="*/ 223 h 223"/>
                <a:gd name="T26" fmla="*/ 400 w 1208"/>
                <a:gd name="T27" fmla="*/ 223 h 223"/>
                <a:gd name="T28" fmla="*/ 629 w 1208"/>
                <a:gd name="T29" fmla="*/ 223 h 223"/>
                <a:gd name="T30" fmla="*/ 796 w 1208"/>
                <a:gd name="T31" fmla="*/ 223 h 223"/>
                <a:gd name="T32" fmla="*/ 1025 w 1208"/>
                <a:gd name="T33" fmla="*/ 223 h 223"/>
                <a:gd name="T34" fmla="*/ 1156 w 1208"/>
                <a:gd name="T35" fmla="*/ 223 h 223"/>
                <a:gd name="T36" fmla="*/ 1208 w 1208"/>
                <a:gd name="T37" fmla="*/ 171 h 223"/>
                <a:gd name="T38" fmla="*/ 1208 w 1208"/>
                <a:gd name="T39" fmla="*/ 53 h 223"/>
                <a:gd name="T40" fmla="*/ 1180 w 1208"/>
                <a:gd name="T41" fmla="*/ 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8" h="223">
                  <a:moveTo>
                    <a:pt x="1180" y="6"/>
                  </a:moveTo>
                  <a:cubicBezTo>
                    <a:pt x="1173" y="2"/>
                    <a:pt x="1164" y="0"/>
                    <a:pt x="11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789" y="0"/>
                    <a:pt x="789" y="0"/>
                    <a:pt x="789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5"/>
                    <a:pt x="6" y="198"/>
                    <a:pt x="15" y="207"/>
                  </a:cubicBezTo>
                  <a:cubicBezTo>
                    <a:pt x="25" y="217"/>
                    <a:pt x="38" y="223"/>
                    <a:pt x="53" y="223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400" y="223"/>
                    <a:pt x="400" y="223"/>
                    <a:pt x="400" y="223"/>
                  </a:cubicBezTo>
                  <a:cubicBezTo>
                    <a:pt x="629" y="223"/>
                    <a:pt x="629" y="223"/>
                    <a:pt x="629" y="223"/>
                  </a:cubicBezTo>
                  <a:cubicBezTo>
                    <a:pt x="796" y="223"/>
                    <a:pt x="796" y="223"/>
                    <a:pt x="796" y="223"/>
                  </a:cubicBezTo>
                  <a:cubicBezTo>
                    <a:pt x="1025" y="223"/>
                    <a:pt x="1025" y="223"/>
                    <a:pt x="1025" y="223"/>
                  </a:cubicBezTo>
                  <a:cubicBezTo>
                    <a:pt x="1156" y="223"/>
                    <a:pt x="1156" y="223"/>
                    <a:pt x="1156" y="223"/>
                  </a:cubicBezTo>
                  <a:cubicBezTo>
                    <a:pt x="1185" y="223"/>
                    <a:pt x="1208" y="200"/>
                    <a:pt x="1208" y="171"/>
                  </a:cubicBezTo>
                  <a:cubicBezTo>
                    <a:pt x="1208" y="53"/>
                    <a:pt x="1208" y="53"/>
                    <a:pt x="1208" y="53"/>
                  </a:cubicBezTo>
                  <a:cubicBezTo>
                    <a:pt x="1208" y="33"/>
                    <a:pt x="1197" y="15"/>
                    <a:pt x="1180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ïŝļíḍè"/>
            <p:cNvSpPr/>
            <p:nvPr/>
          </p:nvSpPr>
          <p:spPr bwMode="auto">
            <a:xfrm>
              <a:off x="6113463" y="3971925"/>
              <a:ext cx="473075" cy="279400"/>
            </a:xfrm>
            <a:custGeom>
              <a:avLst/>
              <a:gdLst>
                <a:gd name="T0" fmla="*/ 149 w 378"/>
                <a:gd name="T1" fmla="*/ 0 h 223"/>
                <a:gd name="T2" fmla="*/ 0 w 378"/>
                <a:gd name="T3" fmla="*/ 207 h 223"/>
                <a:gd name="T4" fmla="*/ 38 w 378"/>
                <a:gd name="T5" fmla="*/ 223 h 223"/>
                <a:gd name="T6" fmla="*/ 218 w 378"/>
                <a:gd name="T7" fmla="*/ 223 h 223"/>
                <a:gd name="T8" fmla="*/ 378 w 378"/>
                <a:gd name="T9" fmla="*/ 0 h 223"/>
                <a:gd name="T10" fmla="*/ 149 w 378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223">
                  <a:moveTo>
                    <a:pt x="149" y="0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10" y="217"/>
                    <a:pt x="23" y="223"/>
                    <a:pt x="38" y="223"/>
                  </a:cubicBezTo>
                  <a:cubicBezTo>
                    <a:pt x="218" y="223"/>
                    <a:pt x="218" y="223"/>
                    <a:pt x="218" y="223"/>
                  </a:cubicBezTo>
                  <a:cubicBezTo>
                    <a:pt x="378" y="0"/>
                    <a:pt x="378" y="0"/>
                    <a:pt x="378" y="0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ṣlíḑé"/>
            <p:cNvSpPr/>
            <p:nvPr/>
          </p:nvSpPr>
          <p:spPr bwMode="auto">
            <a:xfrm>
              <a:off x="6594476" y="3971925"/>
              <a:ext cx="485775" cy="279400"/>
            </a:xfrm>
            <a:custGeom>
              <a:avLst/>
              <a:gdLst>
                <a:gd name="T0" fmla="*/ 126 w 306"/>
                <a:gd name="T1" fmla="*/ 0 h 176"/>
                <a:gd name="T2" fmla="*/ 0 w 306"/>
                <a:gd name="T3" fmla="*/ 176 h 176"/>
                <a:gd name="T4" fmla="*/ 180 w 306"/>
                <a:gd name="T5" fmla="*/ 176 h 176"/>
                <a:gd name="T6" fmla="*/ 306 w 306"/>
                <a:gd name="T7" fmla="*/ 0 h 176"/>
                <a:gd name="T8" fmla="*/ 126 w 306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76">
                  <a:moveTo>
                    <a:pt x="126" y="0"/>
                  </a:moveTo>
                  <a:lnTo>
                    <a:pt x="0" y="176"/>
                  </a:lnTo>
                  <a:lnTo>
                    <a:pt x="180" y="176"/>
                  </a:lnTo>
                  <a:lnTo>
                    <a:pt x="30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ṥļidè"/>
            <p:cNvSpPr/>
            <p:nvPr/>
          </p:nvSpPr>
          <p:spPr bwMode="auto">
            <a:xfrm>
              <a:off x="7089776" y="3971925"/>
              <a:ext cx="479425" cy="279400"/>
            </a:xfrm>
            <a:custGeom>
              <a:avLst/>
              <a:gdLst>
                <a:gd name="T0" fmla="*/ 360 w 384"/>
                <a:gd name="T1" fmla="*/ 0 h 223"/>
                <a:gd name="T2" fmla="*/ 160 w 384"/>
                <a:gd name="T3" fmla="*/ 0 h 223"/>
                <a:gd name="T4" fmla="*/ 0 w 384"/>
                <a:gd name="T5" fmla="*/ 223 h 223"/>
                <a:gd name="T6" fmla="*/ 229 w 384"/>
                <a:gd name="T7" fmla="*/ 223 h 223"/>
                <a:gd name="T8" fmla="*/ 384 w 384"/>
                <a:gd name="T9" fmla="*/ 6 h 223"/>
                <a:gd name="T10" fmla="*/ 360 w 384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223">
                  <a:moveTo>
                    <a:pt x="36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77" y="2"/>
                    <a:pt x="368" y="0"/>
                    <a:pt x="360" y="0"/>
                  </a:cubicBez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îṣ1îḋè"/>
            <p:cNvSpPr/>
            <p:nvPr/>
          </p:nvSpPr>
          <p:spPr bwMode="auto">
            <a:xfrm>
              <a:off x="6094413" y="4411663"/>
              <a:ext cx="1509713" cy="279400"/>
            </a:xfrm>
            <a:custGeom>
              <a:avLst/>
              <a:gdLst>
                <a:gd name="T0" fmla="*/ 1180 w 1208"/>
                <a:gd name="T1" fmla="*/ 6 h 224"/>
                <a:gd name="T2" fmla="*/ 1156 w 1208"/>
                <a:gd name="T3" fmla="*/ 0 h 224"/>
                <a:gd name="T4" fmla="*/ 956 w 1208"/>
                <a:gd name="T5" fmla="*/ 0 h 224"/>
                <a:gd name="T6" fmla="*/ 789 w 1208"/>
                <a:gd name="T7" fmla="*/ 0 h 224"/>
                <a:gd name="T8" fmla="*/ 560 w 1208"/>
                <a:gd name="T9" fmla="*/ 0 h 224"/>
                <a:gd name="T10" fmla="*/ 393 w 1208"/>
                <a:gd name="T11" fmla="*/ 0 h 224"/>
                <a:gd name="T12" fmla="*/ 164 w 1208"/>
                <a:gd name="T13" fmla="*/ 0 h 224"/>
                <a:gd name="T14" fmla="*/ 53 w 1208"/>
                <a:gd name="T15" fmla="*/ 0 h 224"/>
                <a:gd name="T16" fmla="*/ 0 w 1208"/>
                <a:gd name="T17" fmla="*/ 53 h 224"/>
                <a:gd name="T18" fmla="*/ 0 w 1208"/>
                <a:gd name="T19" fmla="*/ 171 h 224"/>
                <a:gd name="T20" fmla="*/ 15 w 1208"/>
                <a:gd name="T21" fmla="*/ 207 h 224"/>
                <a:gd name="T22" fmla="*/ 53 w 1208"/>
                <a:gd name="T23" fmla="*/ 224 h 224"/>
                <a:gd name="T24" fmla="*/ 233 w 1208"/>
                <a:gd name="T25" fmla="*/ 224 h 224"/>
                <a:gd name="T26" fmla="*/ 400 w 1208"/>
                <a:gd name="T27" fmla="*/ 224 h 224"/>
                <a:gd name="T28" fmla="*/ 629 w 1208"/>
                <a:gd name="T29" fmla="*/ 224 h 224"/>
                <a:gd name="T30" fmla="*/ 796 w 1208"/>
                <a:gd name="T31" fmla="*/ 224 h 224"/>
                <a:gd name="T32" fmla="*/ 1025 w 1208"/>
                <a:gd name="T33" fmla="*/ 224 h 224"/>
                <a:gd name="T34" fmla="*/ 1156 w 1208"/>
                <a:gd name="T35" fmla="*/ 224 h 224"/>
                <a:gd name="T36" fmla="*/ 1208 w 1208"/>
                <a:gd name="T37" fmla="*/ 171 h 224"/>
                <a:gd name="T38" fmla="*/ 1208 w 1208"/>
                <a:gd name="T39" fmla="*/ 53 h 224"/>
                <a:gd name="T40" fmla="*/ 1180 w 1208"/>
                <a:gd name="T41" fmla="*/ 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8" h="224">
                  <a:moveTo>
                    <a:pt x="1180" y="6"/>
                  </a:moveTo>
                  <a:cubicBezTo>
                    <a:pt x="1173" y="2"/>
                    <a:pt x="1164" y="0"/>
                    <a:pt x="11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789" y="0"/>
                    <a:pt x="789" y="0"/>
                    <a:pt x="789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5"/>
                    <a:pt x="6" y="198"/>
                    <a:pt x="15" y="207"/>
                  </a:cubicBezTo>
                  <a:cubicBezTo>
                    <a:pt x="25" y="217"/>
                    <a:pt x="38" y="224"/>
                    <a:pt x="53" y="224"/>
                  </a:cubicBezTo>
                  <a:cubicBezTo>
                    <a:pt x="233" y="224"/>
                    <a:pt x="233" y="224"/>
                    <a:pt x="233" y="224"/>
                  </a:cubicBezTo>
                  <a:cubicBezTo>
                    <a:pt x="400" y="224"/>
                    <a:pt x="400" y="224"/>
                    <a:pt x="400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796" y="224"/>
                    <a:pt x="796" y="224"/>
                    <a:pt x="796" y="224"/>
                  </a:cubicBezTo>
                  <a:cubicBezTo>
                    <a:pt x="1025" y="224"/>
                    <a:pt x="1025" y="224"/>
                    <a:pt x="1025" y="224"/>
                  </a:cubicBezTo>
                  <a:cubicBezTo>
                    <a:pt x="1156" y="224"/>
                    <a:pt x="1156" y="224"/>
                    <a:pt x="1156" y="224"/>
                  </a:cubicBezTo>
                  <a:cubicBezTo>
                    <a:pt x="1185" y="224"/>
                    <a:pt x="1208" y="200"/>
                    <a:pt x="1208" y="171"/>
                  </a:cubicBezTo>
                  <a:cubicBezTo>
                    <a:pt x="1208" y="53"/>
                    <a:pt x="1208" y="53"/>
                    <a:pt x="1208" y="53"/>
                  </a:cubicBezTo>
                  <a:cubicBezTo>
                    <a:pt x="1208" y="33"/>
                    <a:pt x="1197" y="15"/>
                    <a:pt x="1180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íṣḻídê"/>
            <p:cNvSpPr/>
            <p:nvPr/>
          </p:nvSpPr>
          <p:spPr bwMode="auto">
            <a:xfrm>
              <a:off x="6113463" y="4411663"/>
              <a:ext cx="473075" cy="279400"/>
            </a:xfrm>
            <a:custGeom>
              <a:avLst/>
              <a:gdLst>
                <a:gd name="T0" fmla="*/ 149 w 378"/>
                <a:gd name="T1" fmla="*/ 0 h 224"/>
                <a:gd name="T2" fmla="*/ 0 w 378"/>
                <a:gd name="T3" fmla="*/ 207 h 224"/>
                <a:gd name="T4" fmla="*/ 38 w 378"/>
                <a:gd name="T5" fmla="*/ 224 h 224"/>
                <a:gd name="T6" fmla="*/ 218 w 378"/>
                <a:gd name="T7" fmla="*/ 224 h 224"/>
                <a:gd name="T8" fmla="*/ 378 w 378"/>
                <a:gd name="T9" fmla="*/ 0 h 224"/>
                <a:gd name="T10" fmla="*/ 149 w 378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224">
                  <a:moveTo>
                    <a:pt x="149" y="0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10" y="217"/>
                    <a:pt x="23" y="224"/>
                    <a:pt x="38" y="224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378" y="0"/>
                    <a:pt x="378" y="0"/>
                    <a:pt x="378" y="0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śḻídê"/>
            <p:cNvSpPr/>
            <p:nvPr/>
          </p:nvSpPr>
          <p:spPr bwMode="auto">
            <a:xfrm>
              <a:off x="6594476" y="4411663"/>
              <a:ext cx="485775" cy="279400"/>
            </a:xfrm>
            <a:custGeom>
              <a:avLst/>
              <a:gdLst>
                <a:gd name="T0" fmla="*/ 126 w 306"/>
                <a:gd name="T1" fmla="*/ 0 h 176"/>
                <a:gd name="T2" fmla="*/ 0 w 306"/>
                <a:gd name="T3" fmla="*/ 176 h 176"/>
                <a:gd name="T4" fmla="*/ 180 w 306"/>
                <a:gd name="T5" fmla="*/ 176 h 176"/>
                <a:gd name="T6" fmla="*/ 306 w 306"/>
                <a:gd name="T7" fmla="*/ 0 h 176"/>
                <a:gd name="T8" fmla="*/ 126 w 306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76">
                  <a:moveTo>
                    <a:pt x="126" y="0"/>
                  </a:moveTo>
                  <a:lnTo>
                    <a:pt x="0" y="176"/>
                  </a:lnTo>
                  <a:lnTo>
                    <a:pt x="180" y="176"/>
                  </a:lnTo>
                  <a:lnTo>
                    <a:pt x="30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ïSlïďé"/>
            <p:cNvSpPr/>
            <p:nvPr/>
          </p:nvSpPr>
          <p:spPr bwMode="auto">
            <a:xfrm>
              <a:off x="7089776" y="4411663"/>
              <a:ext cx="479425" cy="279400"/>
            </a:xfrm>
            <a:custGeom>
              <a:avLst/>
              <a:gdLst>
                <a:gd name="T0" fmla="*/ 360 w 384"/>
                <a:gd name="T1" fmla="*/ 0 h 224"/>
                <a:gd name="T2" fmla="*/ 160 w 384"/>
                <a:gd name="T3" fmla="*/ 0 h 224"/>
                <a:gd name="T4" fmla="*/ 0 w 384"/>
                <a:gd name="T5" fmla="*/ 224 h 224"/>
                <a:gd name="T6" fmla="*/ 229 w 384"/>
                <a:gd name="T7" fmla="*/ 224 h 224"/>
                <a:gd name="T8" fmla="*/ 384 w 384"/>
                <a:gd name="T9" fmla="*/ 6 h 224"/>
                <a:gd name="T10" fmla="*/ 360 w 384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224">
                  <a:moveTo>
                    <a:pt x="36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77" y="2"/>
                    <a:pt x="368" y="0"/>
                    <a:pt x="360" y="0"/>
                  </a:cubicBezTo>
                  <a:close/>
                </a:path>
              </a:pathLst>
            </a:custGeom>
            <a:solidFill>
              <a:srgbClr val="FF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iṥlîḍê"/>
            <p:cNvSpPr/>
            <p:nvPr/>
          </p:nvSpPr>
          <p:spPr bwMode="auto">
            <a:xfrm>
              <a:off x="7516813" y="2133600"/>
              <a:ext cx="1017588" cy="892175"/>
            </a:xfrm>
            <a:custGeom>
              <a:avLst/>
              <a:gdLst>
                <a:gd name="T0" fmla="*/ 26 w 814"/>
                <a:gd name="T1" fmla="*/ 0 h 715"/>
                <a:gd name="T2" fmla="*/ 577 w 814"/>
                <a:gd name="T3" fmla="*/ 0 h 715"/>
                <a:gd name="T4" fmla="*/ 603 w 814"/>
                <a:gd name="T5" fmla="*/ 37 h 715"/>
                <a:gd name="T6" fmla="*/ 577 w 814"/>
                <a:gd name="T7" fmla="*/ 73 h 715"/>
                <a:gd name="T8" fmla="*/ 570 w 814"/>
                <a:gd name="T9" fmla="*/ 73 h 715"/>
                <a:gd name="T10" fmla="*/ 642 w 814"/>
                <a:gd name="T11" fmla="*/ 308 h 715"/>
                <a:gd name="T12" fmla="*/ 668 w 814"/>
                <a:gd name="T13" fmla="*/ 308 h 715"/>
                <a:gd name="T14" fmla="*/ 748 w 814"/>
                <a:gd name="T15" fmla="*/ 374 h 715"/>
                <a:gd name="T16" fmla="*/ 754 w 814"/>
                <a:gd name="T17" fmla="*/ 400 h 715"/>
                <a:gd name="T18" fmla="*/ 755 w 814"/>
                <a:gd name="T19" fmla="*/ 403 h 715"/>
                <a:gd name="T20" fmla="*/ 770 w 814"/>
                <a:gd name="T21" fmla="*/ 464 h 715"/>
                <a:gd name="T22" fmla="*/ 770 w 814"/>
                <a:gd name="T23" fmla="*/ 464 h 715"/>
                <a:gd name="T24" fmla="*/ 814 w 814"/>
                <a:gd name="T25" fmla="*/ 648 h 715"/>
                <a:gd name="T26" fmla="*/ 734 w 814"/>
                <a:gd name="T27" fmla="*/ 715 h 715"/>
                <a:gd name="T28" fmla="*/ 81 w 814"/>
                <a:gd name="T29" fmla="*/ 715 h 715"/>
                <a:gd name="T30" fmla="*/ 0 w 814"/>
                <a:gd name="T31" fmla="*/ 648 h 715"/>
                <a:gd name="T32" fmla="*/ 0 w 814"/>
                <a:gd name="T33" fmla="*/ 471 h 715"/>
                <a:gd name="T34" fmla="*/ 0 w 814"/>
                <a:gd name="T35" fmla="*/ 374 h 715"/>
                <a:gd name="T36" fmla="*/ 0 w 814"/>
                <a:gd name="T37" fmla="*/ 77 h 715"/>
                <a:gd name="T38" fmla="*/ 0 w 814"/>
                <a:gd name="T39" fmla="*/ 66 h 715"/>
                <a:gd name="T40" fmla="*/ 0 w 814"/>
                <a:gd name="T41" fmla="*/ 38 h 715"/>
                <a:gd name="T42" fmla="*/ 26 w 814"/>
                <a:gd name="T4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4" h="715">
                  <a:moveTo>
                    <a:pt x="26" y="0"/>
                  </a:moveTo>
                  <a:cubicBezTo>
                    <a:pt x="577" y="0"/>
                    <a:pt x="577" y="0"/>
                    <a:pt x="577" y="0"/>
                  </a:cubicBezTo>
                  <a:cubicBezTo>
                    <a:pt x="591" y="0"/>
                    <a:pt x="603" y="17"/>
                    <a:pt x="603" y="37"/>
                  </a:cubicBezTo>
                  <a:cubicBezTo>
                    <a:pt x="603" y="57"/>
                    <a:pt x="591" y="73"/>
                    <a:pt x="577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642" y="308"/>
                    <a:pt x="642" y="308"/>
                    <a:pt x="642" y="308"/>
                  </a:cubicBezTo>
                  <a:cubicBezTo>
                    <a:pt x="668" y="308"/>
                    <a:pt x="668" y="308"/>
                    <a:pt x="668" y="308"/>
                  </a:cubicBezTo>
                  <a:cubicBezTo>
                    <a:pt x="712" y="308"/>
                    <a:pt x="738" y="332"/>
                    <a:pt x="748" y="374"/>
                  </a:cubicBezTo>
                  <a:cubicBezTo>
                    <a:pt x="754" y="400"/>
                    <a:pt x="754" y="400"/>
                    <a:pt x="754" y="400"/>
                  </a:cubicBezTo>
                  <a:cubicBezTo>
                    <a:pt x="755" y="403"/>
                    <a:pt x="755" y="403"/>
                    <a:pt x="755" y="403"/>
                  </a:cubicBezTo>
                  <a:cubicBezTo>
                    <a:pt x="770" y="464"/>
                    <a:pt x="770" y="464"/>
                    <a:pt x="770" y="464"/>
                  </a:cubicBezTo>
                  <a:cubicBezTo>
                    <a:pt x="770" y="464"/>
                    <a:pt x="770" y="464"/>
                    <a:pt x="770" y="464"/>
                  </a:cubicBezTo>
                  <a:cubicBezTo>
                    <a:pt x="814" y="648"/>
                    <a:pt x="814" y="648"/>
                    <a:pt x="814" y="648"/>
                  </a:cubicBezTo>
                  <a:cubicBezTo>
                    <a:pt x="814" y="685"/>
                    <a:pt x="778" y="715"/>
                    <a:pt x="734" y="715"/>
                  </a:cubicBezTo>
                  <a:cubicBezTo>
                    <a:pt x="81" y="715"/>
                    <a:pt x="81" y="715"/>
                    <a:pt x="81" y="715"/>
                  </a:cubicBezTo>
                  <a:cubicBezTo>
                    <a:pt x="36" y="715"/>
                    <a:pt x="0" y="685"/>
                    <a:pt x="0" y="648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8"/>
                    <a:pt x="12" y="0"/>
                    <a:pt x="26" y="0"/>
                  </a:cubicBezTo>
                  <a:close/>
                </a:path>
              </a:pathLst>
            </a:custGeom>
            <a:solidFill>
              <a:srgbClr val="E6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îsḷiḋè"/>
            <p:cNvSpPr/>
            <p:nvPr/>
          </p:nvSpPr>
          <p:spPr bwMode="auto">
            <a:xfrm>
              <a:off x="7799388" y="2392363"/>
              <a:ext cx="414338" cy="368300"/>
            </a:xfrm>
            <a:custGeom>
              <a:avLst/>
              <a:gdLst>
                <a:gd name="T0" fmla="*/ 0 w 332"/>
                <a:gd name="T1" fmla="*/ 213 h 295"/>
                <a:gd name="T2" fmla="*/ 0 w 332"/>
                <a:gd name="T3" fmla="*/ 82 h 295"/>
                <a:gd name="T4" fmla="*/ 56 w 332"/>
                <a:gd name="T5" fmla="*/ 0 h 295"/>
                <a:gd name="T6" fmla="*/ 275 w 332"/>
                <a:gd name="T7" fmla="*/ 0 h 295"/>
                <a:gd name="T8" fmla="*/ 332 w 332"/>
                <a:gd name="T9" fmla="*/ 82 h 295"/>
                <a:gd name="T10" fmla="*/ 332 w 332"/>
                <a:gd name="T11" fmla="*/ 213 h 295"/>
                <a:gd name="T12" fmla="*/ 275 w 332"/>
                <a:gd name="T13" fmla="*/ 295 h 295"/>
                <a:gd name="T14" fmla="*/ 56 w 332"/>
                <a:gd name="T15" fmla="*/ 295 h 295"/>
                <a:gd name="T16" fmla="*/ 0 w 332"/>
                <a:gd name="T17" fmla="*/ 213 h 295"/>
                <a:gd name="T18" fmla="*/ 56 w 332"/>
                <a:gd name="T19" fmla="*/ 23 h 295"/>
                <a:gd name="T20" fmla="*/ 19 w 332"/>
                <a:gd name="T21" fmla="*/ 82 h 295"/>
                <a:gd name="T22" fmla="*/ 19 w 332"/>
                <a:gd name="T23" fmla="*/ 213 h 295"/>
                <a:gd name="T24" fmla="*/ 56 w 332"/>
                <a:gd name="T25" fmla="*/ 272 h 295"/>
                <a:gd name="T26" fmla="*/ 275 w 332"/>
                <a:gd name="T27" fmla="*/ 272 h 295"/>
                <a:gd name="T28" fmla="*/ 312 w 332"/>
                <a:gd name="T29" fmla="*/ 213 h 295"/>
                <a:gd name="T30" fmla="*/ 312 w 332"/>
                <a:gd name="T31" fmla="*/ 82 h 295"/>
                <a:gd name="T32" fmla="*/ 275 w 332"/>
                <a:gd name="T33" fmla="*/ 23 h 295"/>
                <a:gd name="T34" fmla="*/ 56 w 332"/>
                <a:gd name="T35" fmla="*/ 2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295">
                  <a:moveTo>
                    <a:pt x="0" y="213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25" y="0"/>
                    <a:pt x="56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306" y="0"/>
                    <a:pt x="332" y="37"/>
                    <a:pt x="332" y="82"/>
                  </a:cubicBezTo>
                  <a:cubicBezTo>
                    <a:pt x="332" y="213"/>
                    <a:pt x="332" y="213"/>
                    <a:pt x="332" y="213"/>
                  </a:cubicBezTo>
                  <a:cubicBezTo>
                    <a:pt x="332" y="259"/>
                    <a:pt x="306" y="295"/>
                    <a:pt x="275" y="295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25" y="295"/>
                    <a:pt x="0" y="259"/>
                    <a:pt x="0" y="213"/>
                  </a:cubicBezTo>
                  <a:close/>
                  <a:moveTo>
                    <a:pt x="56" y="23"/>
                  </a:moveTo>
                  <a:cubicBezTo>
                    <a:pt x="36" y="23"/>
                    <a:pt x="19" y="50"/>
                    <a:pt x="19" y="8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46"/>
                    <a:pt x="36" y="272"/>
                    <a:pt x="56" y="272"/>
                  </a:cubicBezTo>
                  <a:cubicBezTo>
                    <a:pt x="275" y="272"/>
                    <a:pt x="275" y="272"/>
                    <a:pt x="275" y="272"/>
                  </a:cubicBezTo>
                  <a:cubicBezTo>
                    <a:pt x="296" y="272"/>
                    <a:pt x="312" y="246"/>
                    <a:pt x="312" y="213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2" y="50"/>
                    <a:pt x="296" y="23"/>
                    <a:pt x="275" y="23"/>
                  </a:cubicBezTo>
                  <a:lnTo>
                    <a:pt x="56" y="23"/>
                  </a:lnTo>
                  <a:close/>
                </a:path>
              </a:pathLst>
            </a:custGeom>
            <a:solidFill>
              <a:srgbClr val="AD2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îSľidê"/>
            <p:cNvSpPr/>
            <p:nvPr/>
          </p:nvSpPr>
          <p:spPr bwMode="auto">
            <a:xfrm>
              <a:off x="5765801" y="2874963"/>
              <a:ext cx="2862263" cy="209550"/>
            </a:xfrm>
            <a:custGeom>
              <a:avLst/>
              <a:gdLst>
                <a:gd name="T0" fmla="*/ 0 w 2292"/>
                <a:gd name="T1" fmla="*/ 97 h 167"/>
                <a:gd name="T2" fmla="*/ 76 w 2292"/>
                <a:gd name="T3" fmla="*/ 167 h 167"/>
                <a:gd name="T4" fmla="*/ 2217 w 2292"/>
                <a:gd name="T5" fmla="*/ 167 h 167"/>
                <a:gd name="T6" fmla="*/ 2292 w 2292"/>
                <a:gd name="T7" fmla="*/ 97 h 167"/>
                <a:gd name="T8" fmla="*/ 2292 w 2292"/>
                <a:gd name="T9" fmla="*/ 69 h 167"/>
                <a:gd name="T10" fmla="*/ 2217 w 2292"/>
                <a:gd name="T11" fmla="*/ 0 h 167"/>
                <a:gd name="T12" fmla="*/ 76 w 2292"/>
                <a:gd name="T13" fmla="*/ 0 h 167"/>
                <a:gd name="T14" fmla="*/ 0 w 2292"/>
                <a:gd name="T15" fmla="*/ 69 h 167"/>
                <a:gd name="T16" fmla="*/ 0 w 2292"/>
                <a:gd name="T17" fmla="*/ 9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2" h="167">
                  <a:moveTo>
                    <a:pt x="0" y="97"/>
                  </a:moveTo>
                  <a:cubicBezTo>
                    <a:pt x="0" y="136"/>
                    <a:pt x="34" y="167"/>
                    <a:pt x="76" y="167"/>
                  </a:cubicBezTo>
                  <a:cubicBezTo>
                    <a:pt x="2217" y="167"/>
                    <a:pt x="2217" y="167"/>
                    <a:pt x="2217" y="167"/>
                  </a:cubicBezTo>
                  <a:cubicBezTo>
                    <a:pt x="2258" y="167"/>
                    <a:pt x="2292" y="136"/>
                    <a:pt x="2292" y="97"/>
                  </a:cubicBezTo>
                  <a:cubicBezTo>
                    <a:pt x="2292" y="69"/>
                    <a:pt x="2292" y="69"/>
                    <a:pt x="2292" y="69"/>
                  </a:cubicBezTo>
                  <a:cubicBezTo>
                    <a:pt x="2292" y="31"/>
                    <a:pt x="2258" y="0"/>
                    <a:pt x="221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1"/>
                    <a:pt x="0" y="69"/>
                  </a:cubicBezTo>
                  <a:lnTo>
                    <a:pt x="0" y="97"/>
                  </a:lnTo>
                  <a:close/>
                </a:path>
              </a:pathLst>
            </a:custGeom>
            <a:solidFill>
              <a:srgbClr val="01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íşļíďe"/>
            <p:cNvSpPr/>
            <p:nvPr/>
          </p:nvSpPr>
          <p:spPr bwMode="auto">
            <a:xfrm>
              <a:off x="7599363" y="2751138"/>
              <a:ext cx="661988" cy="333375"/>
            </a:xfrm>
            <a:custGeom>
              <a:avLst/>
              <a:gdLst>
                <a:gd name="T0" fmla="*/ 265 w 531"/>
                <a:gd name="T1" fmla="*/ 0 h 266"/>
                <a:gd name="T2" fmla="*/ 531 w 531"/>
                <a:gd name="T3" fmla="*/ 266 h 266"/>
                <a:gd name="T4" fmla="*/ 0 w 531"/>
                <a:gd name="T5" fmla="*/ 266 h 266"/>
                <a:gd name="T6" fmla="*/ 265 w 531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" h="266">
                  <a:moveTo>
                    <a:pt x="265" y="0"/>
                  </a:moveTo>
                  <a:cubicBezTo>
                    <a:pt x="412" y="0"/>
                    <a:pt x="531" y="119"/>
                    <a:pt x="531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119"/>
                    <a:pt x="119" y="0"/>
                    <a:pt x="265" y="0"/>
                  </a:cubicBezTo>
                  <a:close/>
                </a:path>
              </a:pathLst>
            </a:custGeom>
            <a:solidFill>
              <a:srgbClr val="01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îṥľïḍe"/>
            <p:cNvSpPr/>
            <p:nvPr/>
          </p:nvSpPr>
          <p:spPr bwMode="auto">
            <a:xfrm>
              <a:off x="7627938" y="2784475"/>
              <a:ext cx="598488" cy="300038"/>
            </a:xfrm>
            <a:custGeom>
              <a:avLst/>
              <a:gdLst>
                <a:gd name="T0" fmla="*/ 240 w 480"/>
                <a:gd name="T1" fmla="*/ 0 h 240"/>
                <a:gd name="T2" fmla="*/ 480 w 480"/>
                <a:gd name="T3" fmla="*/ 240 h 240"/>
                <a:gd name="T4" fmla="*/ 0 w 480"/>
                <a:gd name="T5" fmla="*/ 240 h 240"/>
                <a:gd name="T6" fmla="*/ 240 w 480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240">
                  <a:moveTo>
                    <a:pt x="240" y="0"/>
                  </a:moveTo>
                  <a:cubicBezTo>
                    <a:pt x="372" y="0"/>
                    <a:pt x="480" y="108"/>
                    <a:pt x="48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08"/>
                    <a:pt x="107" y="0"/>
                    <a:pt x="240" y="0"/>
                  </a:cubicBezTo>
                  <a:close/>
                </a:path>
              </a:pathLst>
            </a:custGeom>
            <a:solidFill>
              <a:srgbClr val="101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iŝḷíḑê"/>
            <p:cNvSpPr/>
            <p:nvPr/>
          </p:nvSpPr>
          <p:spPr bwMode="auto">
            <a:xfrm>
              <a:off x="7666038" y="2827338"/>
              <a:ext cx="512763" cy="514350"/>
            </a:xfrm>
            <a:prstGeom prst="ellipse">
              <a:avLst/>
            </a:prstGeom>
            <a:solidFill>
              <a:srgbClr val="27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ŝlïḓê"/>
            <p:cNvSpPr/>
            <p:nvPr/>
          </p:nvSpPr>
          <p:spPr bwMode="auto">
            <a:xfrm>
              <a:off x="7785101" y="2946400"/>
              <a:ext cx="276225" cy="274638"/>
            </a:xfrm>
            <a:prstGeom prst="ellipse">
              <a:avLst/>
            </a:prstGeom>
            <a:solidFill>
              <a:srgbClr val="CB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iś1îḑe"/>
            <p:cNvSpPr/>
            <p:nvPr/>
          </p:nvSpPr>
          <p:spPr bwMode="auto">
            <a:xfrm>
              <a:off x="7837488" y="2994025"/>
              <a:ext cx="179388" cy="179388"/>
            </a:xfrm>
            <a:prstGeom prst="ellipse">
              <a:avLst/>
            </a:prstGeom>
            <a:solidFill>
              <a:srgbClr val="8C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ŝḻíḍê"/>
            <p:cNvSpPr/>
            <p:nvPr/>
          </p:nvSpPr>
          <p:spPr bwMode="auto">
            <a:xfrm>
              <a:off x="5940426" y="2363788"/>
              <a:ext cx="439738" cy="439738"/>
            </a:xfrm>
            <a:custGeom>
              <a:avLst/>
              <a:gdLst>
                <a:gd name="T0" fmla="*/ 33 w 352"/>
                <a:gd name="T1" fmla="*/ 0 h 352"/>
                <a:gd name="T2" fmla="*/ 66 w 352"/>
                <a:gd name="T3" fmla="*/ 33 h 352"/>
                <a:gd name="T4" fmla="*/ 66 w 352"/>
                <a:gd name="T5" fmla="*/ 286 h 352"/>
                <a:gd name="T6" fmla="*/ 319 w 352"/>
                <a:gd name="T7" fmla="*/ 286 h 352"/>
                <a:gd name="T8" fmla="*/ 352 w 352"/>
                <a:gd name="T9" fmla="*/ 319 h 352"/>
                <a:gd name="T10" fmla="*/ 319 w 352"/>
                <a:gd name="T11" fmla="*/ 352 h 352"/>
                <a:gd name="T12" fmla="*/ 33 w 352"/>
                <a:gd name="T13" fmla="*/ 352 h 352"/>
                <a:gd name="T14" fmla="*/ 0 w 352"/>
                <a:gd name="T15" fmla="*/ 319 h 352"/>
                <a:gd name="T16" fmla="*/ 0 w 352"/>
                <a:gd name="T17" fmla="*/ 33 h 352"/>
                <a:gd name="T18" fmla="*/ 33 w 352"/>
                <a:gd name="T1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33" y="0"/>
                  </a:moveTo>
                  <a:cubicBezTo>
                    <a:pt x="51" y="0"/>
                    <a:pt x="66" y="15"/>
                    <a:pt x="66" y="33"/>
                  </a:cubicBezTo>
                  <a:cubicBezTo>
                    <a:pt x="66" y="286"/>
                    <a:pt x="66" y="286"/>
                    <a:pt x="66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37" y="286"/>
                    <a:pt x="352" y="300"/>
                    <a:pt x="352" y="319"/>
                  </a:cubicBezTo>
                  <a:cubicBezTo>
                    <a:pt x="352" y="337"/>
                    <a:pt x="337" y="352"/>
                    <a:pt x="319" y="352"/>
                  </a:cubicBezTo>
                  <a:cubicBezTo>
                    <a:pt x="33" y="352"/>
                    <a:pt x="33" y="352"/>
                    <a:pt x="33" y="352"/>
                  </a:cubicBezTo>
                  <a:cubicBezTo>
                    <a:pt x="15" y="352"/>
                    <a:pt x="0" y="337"/>
                    <a:pt x="0" y="31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27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iṣļïḓê"/>
            <p:cNvSpPr/>
            <p:nvPr/>
          </p:nvSpPr>
          <p:spPr bwMode="auto">
            <a:xfrm>
              <a:off x="5932488" y="1803400"/>
              <a:ext cx="1379538" cy="995363"/>
            </a:xfrm>
            <a:custGeom>
              <a:avLst/>
              <a:gdLst>
                <a:gd name="T0" fmla="*/ 221 w 1105"/>
                <a:gd name="T1" fmla="*/ 32 h 798"/>
                <a:gd name="T2" fmla="*/ 401 w 1105"/>
                <a:gd name="T3" fmla="*/ 1 h 798"/>
                <a:gd name="T4" fmla="*/ 411 w 1105"/>
                <a:gd name="T5" fmla="*/ 0 h 798"/>
                <a:gd name="T6" fmla="*/ 892 w 1105"/>
                <a:gd name="T7" fmla="*/ 187 h 798"/>
                <a:gd name="T8" fmla="*/ 907 w 1105"/>
                <a:gd name="T9" fmla="*/ 197 h 798"/>
                <a:gd name="T10" fmla="*/ 1048 w 1105"/>
                <a:gd name="T11" fmla="*/ 354 h 798"/>
                <a:gd name="T12" fmla="*/ 1087 w 1105"/>
                <a:gd name="T13" fmla="*/ 486 h 798"/>
                <a:gd name="T14" fmla="*/ 1004 w 1105"/>
                <a:gd name="T15" fmla="*/ 698 h 798"/>
                <a:gd name="T16" fmla="*/ 900 w 1105"/>
                <a:gd name="T17" fmla="*/ 768 h 798"/>
                <a:gd name="T18" fmla="*/ 681 w 1105"/>
                <a:gd name="T19" fmla="*/ 775 h 798"/>
                <a:gd name="T20" fmla="*/ 665 w 1105"/>
                <a:gd name="T21" fmla="*/ 770 h 798"/>
                <a:gd name="T22" fmla="*/ 184 w 1105"/>
                <a:gd name="T23" fmla="*/ 583 h 798"/>
                <a:gd name="T24" fmla="*/ 176 w 1105"/>
                <a:gd name="T25" fmla="*/ 578 h 798"/>
                <a:gd name="T26" fmla="*/ 47 w 1105"/>
                <a:gd name="T27" fmla="*/ 423 h 798"/>
                <a:gd name="T28" fmla="*/ 18 w 1105"/>
                <a:gd name="T29" fmla="*/ 301 h 798"/>
                <a:gd name="T30" fmla="*/ 91 w 1105"/>
                <a:gd name="T31" fmla="*/ 113 h 798"/>
                <a:gd name="T32" fmla="*/ 221 w 1105"/>
                <a:gd name="T33" fmla="*/ 32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5" h="798">
                  <a:moveTo>
                    <a:pt x="221" y="32"/>
                  </a:moveTo>
                  <a:cubicBezTo>
                    <a:pt x="324" y="11"/>
                    <a:pt x="379" y="3"/>
                    <a:pt x="401" y="1"/>
                  </a:cubicBezTo>
                  <a:cubicBezTo>
                    <a:pt x="408" y="0"/>
                    <a:pt x="411" y="0"/>
                    <a:pt x="411" y="0"/>
                  </a:cubicBezTo>
                  <a:cubicBezTo>
                    <a:pt x="414" y="1"/>
                    <a:pt x="889" y="186"/>
                    <a:pt x="892" y="187"/>
                  </a:cubicBezTo>
                  <a:cubicBezTo>
                    <a:pt x="892" y="187"/>
                    <a:pt x="897" y="190"/>
                    <a:pt x="907" y="197"/>
                  </a:cubicBezTo>
                  <a:cubicBezTo>
                    <a:pt x="933" y="215"/>
                    <a:pt x="990" y="263"/>
                    <a:pt x="1048" y="354"/>
                  </a:cubicBezTo>
                  <a:cubicBezTo>
                    <a:pt x="1075" y="398"/>
                    <a:pt x="1105" y="440"/>
                    <a:pt x="1087" y="486"/>
                  </a:cubicBezTo>
                  <a:cubicBezTo>
                    <a:pt x="1004" y="698"/>
                    <a:pt x="1004" y="698"/>
                    <a:pt x="1004" y="698"/>
                  </a:cubicBezTo>
                  <a:cubicBezTo>
                    <a:pt x="986" y="744"/>
                    <a:pt x="965" y="750"/>
                    <a:pt x="900" y="768"/>
                  </a:cubicBezTo>
                  <a:cubicBezTo>
                    <a:pt x="795" y="798"/>
                    <a:pt x="714" y="784"/>
                    <a:pt x="681" y="775"/>
                  </a:cubicBezTo>
                  <a:cubicBezTo>
                    <a:pt x="670" y="772"/>
                    <a:pt x="665" y="770"/>
                    <a:pt x="665" y="770"/>
                  </a:cubicBezTo>
                  <a:cubicBezTo>
                    <a:pt x="662" y="769"/>
                    <a:pt x="186" y="584"/>
                    <a:pt x="184" y="583"/>
                  </a:cubicBezTo>
                  <a:cubicBezTo>
                    <a:pt x="184" y="583"/>
                    <a:pt x="181" y="582"/>
                    <a:pt x="176" y="578"/>
                  </a:cubicBezTo>
                  <a:cubicBezTo>
                    <a:pt x="159" y="566"/>
                    <a:pt x="117" y="530"/>
                    <a:pt x="47" y="423"/>
                  </a:cubicBezTo>
                  <a:cubicBezTo>
                    <a:pt x="10" y="366"/>
                    <a:pt x="0" y="347"/>
                    <a:pt x="18" y="30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9" y="67"/>
                    <a:pt x="170" y="42"/>
                    <a:pt x="221" y="3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íşḷîdé"/>
            <p:cNvSpPr/>
            <p:nvPr/>
          </p:nvSpPr>
          <p:spPr bwMode="auto">
            <a:xfrm>
              <a:off x="6713538" y="2017713"/>
              <a:ext cx="352425" cy="752475"/>
            </a:xfrm>
            <a:custGeom>
              <a:avLst/>
              <a:gdLst>
                <a:gd name="T0" fmla="*/ 267 w 282"/>
                <a:gd name="T1" fmla="*/ 15 h 603"/>
                <a:gd name="T2" fmla="*/ 282 w 282"/>
                <a:gd name="T3" fmla="*/ 25 h 603"/>
                <a:gd name="T4" fmla="*/ 56 w 282"/>
                <a:gd name="T5" fmla="*/ 603 h 603"/>
                <a:gd name="T6" fmla="*/ 40 w 282"/>
                <a:gd name="T7" fmla="*/ 598 h 603"/>
                <a:gd name="T8" fmla="*/ 0 w 282"/>
                <a:gd name="T9" fmla="*/ 583 h 603"/>
                <a:gd name="T10" fmla="*/ 227 w 282"/>
                <a:gd name="T11" fmla="*/ 0 h 603"/>
                <a:gd name="T12" fmla="*/ 267 w 282"/>
                <a:gd name="T13" fmla="*/ 15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03">
                  <a:moveTo>
                    <a:pt x="267" y="15"/>
                  </a:moveTo>
                  <a:cubicBezTo>
                    <a:pt x="267" y="15"/>
                    <a:pt x="272" y="18"/>
                    <a:pt x="282" y="25"/>
                  </a:cubicBezTo>
                  <a:cubicBezTo>
                    <a:pt x="56" y="603"/>
                    <a:pt x="56" y="603"/>
                    <a:pt x="56" y="603"/>
                  </a:cubicBezTo>
                  <a:cubicBezTo>
                    <a:pt x="45" y="600"/>
                    <a:pt x="40" y="598"/>
                    <a:pt x="40" y="598"/>
                  </a:cubicBezTo>
                  <a:cubicBezTo>
                    <a:pt x="37" y="597"/>
                    <a:pt x="0" y="583"/>
                    <a:pt x="0" y="583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64" y="14"/>
                    <a:pt x="267" y="1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îṡľîďè"/>
            <p:cNvSpPr/>
            <p:nvPr/>
          </p:nvSpPr>
          <p:spPr bwMode="auto">
            <a:xfrm>
              <a:off x="6153151" y="1803400"/>
              <a:ext cx="350838" cy="749300"/>
            </a:xfrm>
            <a:custGeom>
              <a:avLst/>
              <a:gdLst>
                <a:gd name="T0" fmla="*/ 235 w 282"/>
                <a:gd name="T1" fmla="*/ 0 h 601"/>
                <a:gd name="T2" fmla="*/ 282 w 282"/>
                <a:gd name="T3" fmla="*/ 18 h 601"/>
                <a:gd name="T4" fmla="*/ 54 w 282"/>
                <a:gd name="T5" fmla="*/ 601 h 601"/>
                <a:gd name="T6" fmla="*/ 8 w 282"/>
                <a:gd name="T7" fmla="*/ 583 h 601"/>
                <a:gd name="T8" fmla="*/ 0 w 282"/>
                <a:gd name="T9" fmla="*/ 578 h 601"/>
                <a:gd name="T10" fmla="*/ 225 w 282"/>
                <a:gd name="T11" fmla="*/ 1 h 601"/>
                <a:gd name="T12" fmla="*/ 235 w 282"/>
                <a:gd name="T13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01">
                  <a:moveTo>
                    <a:pt x="235" y="0"/>
                  </a:moveTo>
                  <a:cubicBezTo>
                    <a:pt x="238" y="1"/>
                    <a:pt x="282" y="18"/>
                    <a:pt x="282" y="18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10" y="584"/>
                    <a:pt x="8" y="583"/>
                  </a:cubicBezTo>
                  <a:cubicBezTo>
                    <a:pt x="8" y="583"/>
                    <a:pt x="5" y="582"/>
                    <a:pt x="0" y="578"/>
                  </a:cubicBezTo>
                  <a:cubicBezTo>
                    <a:pt x="225" y="1"/>
                    <a:pt x="225" y="1"/>
                    <a:pt x="225" y="1"/>
                  </a:cubicBezTo>
                  <a:cubicBezTo>
                    <a:pt x="232" y="0"/>
                    <a:pt x="235" y="0"/>
                    <a:pt x="23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ṡlîḍé"/>
            <p:cNvSpPr/>
            <p:nvPr/>
          </p:nvSpPr>
          <p:spPr bwMode="auto">
            <a:xfrm>
              <a:off x="5848351" y="2830513"/>
              <a:ext cx="1627188" cy="44450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i$ḻíḍé"/>
            <p:cNvSpPr/>
            <p:nvPr/>
          </p:nvSpPr>
          <p:spPr bwMode="auto">
            <a:xfrm>
              <a:off x="6591301" y="2751138"/>
              <a:ext cx="663575" cy="333375"/>
            </a:xfrm>
            <a:custGeom>
              <a:avLst/>
              <a:gdLst>
                <a:gd name="T0" fmla="*/ 266 w 532"/>
                <a:gd name="T1" fmla="*/ 0 h 266"/>
                <a:gd name="T2" fmla="*/ 532 w 532"/>
                <a:gd name="T3" fmla="*/ 266 h 266"/>
                <a:gd name="T4" fmla="*/ 0 w 532"/>
                <a:gd name="T5" fmla="*/ 266 h 266"/>
                <a:gd name="T6" fmla="*/ 266 w 532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266">
                  <a:moveTo>
                    <a:pt x="266" y="0"/>
                  </a:moveTo>
                  <a:cubicBezTo>
                    <a:pt x="413" y="0"/>
                    <a:pt x="532" y="119"/>
                    <a:pt x="532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119"/>
                    <a:pt x="119" y="0"/>
                    <a:pt x="266" y="0"/>
                  </a:cubicBezTo>
                  <a:close/>
                </a:path>
              </a:pathLst>
            </a:custGeom>
            <a:solidFill>
              <a:srgbClr val="01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iṧľïḋe"/>
            <p:cNvSpPr/>
            <p:nvPr/>
          </p:nvSpPr>
          <p:spPr bwMode="auto">
            <a:xfrm>
              <a:off x="6621463" y="2784475"/>
              <a:ext cx="596900" cy="300038"/>
            </a:xfrm>
            <a:custGeom>
              <a:avLst/>
              <a:gdLst>
                <a:gd name="T0" fmla="*/ 240 w 479"/>
                <a:gd name="T1" fmla="*/ 0 h 240"/>
                <a:gd name="T2" fmla="*/ 479 w 479"/>
                <a:gd name="T3" fmla="*/ 240 h 240"/>
                <a:gd name="T4" fmla="*/ 0 w 479"/>
                <a:gd name="T5" fmla="*/ 240 h 240"/>
                <a:gd name="T6" fmla="*/ 240 w 479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240">
                  <a:moveTo>
                    <a:pt x="240" y="0"/>
                  </a:moveTo>
                  <a:cubicBezTo>
                    <a:pt x="372" y="0"/>
                    <a:pt x="479" y="108"/>
                    <a:pt x="479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08"/>
                    <a:pt x="107" y="0"/>
                    <a:pt x="240" y="0"/>
                  </a:cubicBezTo>
                  <a:close/>
                </a:path>
              </a:pathLst>
            </a:custGeom>
            <a:solidFill>
              <a:srgbClr val="101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iśḻíḑê"/>
            <p:cNvSpPr/>
            <p:nvPr/>
          </p:nvSpPr>
          <p:spPr bwMode="auto">
            <a:xfrm>
              <a:off x="6657976" y="2827338"/>
              <a:ext cx="514350" cy="514350"/>
            </a:xfrm>
            <a:prstGeom prst="ellipse">
              <a:avLst/>
            </a:prstGeom>
            <a:solidFill>
              <a:srgbClr val="27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iṡlîďe"/>
            <p:cNvSpPr/>
            <p:nvPr/>
          </p:nvSpPr>
          <p:spPr bwMode="auto">
            <a:xfrm>
              <a:off x="6778626" y="2946400"/>
              <a:ext cx="276225" cy="274638"/>
            </a:xfrm>
            <a:prstGeom prst="ellipse">
              <a:avLst/>
            </a:prstGeom>
            <a:solidFill>
              <a:srgbClr val="CB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îṧḷîḓe"/>
            <p:cNvSpPr/>
            <p:nvPr/>
          </p:nvSpPr>
          <p:spPr bwMode="auto">
            <a:xfrm>
              <a:off x="6831013" y="2994025"/>
              <a:ext cx="177800" cy="179388"/>
            </a:xfrm>
            <a:prstGeom prst="ellipse">
              <a:avLst/>
            </a:prstGeom>
            <a:solidFill>
              <a:srgbClr val="8C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îṩlïḓé"/>
            <p:cNvSpPr/>
            <p:nvPr/>
          </p:nvSpPr>
          <p:spPr bwMode="auto">
            <a:xfrm>
              <a:off x="5913438" y="2751138"/>
              <a:ext cx="663575" cy="333375"/>
            </a:xfrm>
            <a:custGeom>
              <a:avLst/>
              <a:gdLst>
                <a:gd name="T0" fmla="*/ 266 w 531"/>
                <a:gd name="T1" fmla="*/ 0 h 266"/>
                <a:gd name="T2" fmla="*/ 531 w 531"/>
                <a:gd name="T3" fmla="*/ 266 h 266"/>
                <a:gd name="T4" fmla="*/ 0 w 531"/>
                <a:gd name="T5" fmla="*/ 266 h 266"/>
                <a:gd name="T6" fmla="*/ 266 w 531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" h="266">
                  <a:moveTo>
                    <a:pt x="266" y="0"/>
                  </a:moveTo>
                  <a:cubicBezTo>
                    <a:pt x="412" y="0"/>
                    <a:pt x="531" y="119"/>
                    <a:pt x="531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119"/>
                    <a:pt x="119" y="0"/>
                    <a:pt x="266" y="0"/>
                  </a:cubicBezTo>
                  <a:close/>
                </a:path>
              </a:pathLst>
            </a:custGeom>
            <a:solidFill>
              <a:srgbClr val="01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ïsļiḍe"/>
            <p:cNvSpPr/>
            <p:nvPr/>
          </p:nvSpPr>
          <p:spPr bwMode="auto">
            <a:xfrm>
              <a:off x="5943601" y="2784475"/>
              <a:ext cx="598488" cy="300038"/>
            </a:xfrm>
            <a:custGeom>
              <a:avLst/>
              <a:gdLst>
                <a:gd name="T0" fmla="*/ 239 w 479"/>
                <a:gd name="T1" fmla="*/ 0 h 240"/>
                <a:gd name="T2" fmla="*/ 479 w 479"/>
                <a:gd name="T3" fmla="*/ 240 h 240"/>
                <a:gd name="T4" fmla="*/ 0 w 479"/>
                <a:gd name="T5" fmla="*/ 240 h 240"/>
                <a:gd name="T6" fmla="*/ 239 w 479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240">
                  <a:moveTo>
                    <a:pt x="239" y="0"/>
                  </a:moveTo>
                  <a:cubicBezTo>
                    <a:pt x="372" y="0"/>
                    <a:pt x="479" y="108"/>
                    <a:pt x="479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08"/>
                    <a:pt x="107" y="0"/>
                    <a:pt x="239" y="0"/>
                  </a:cubicBezTo>
                  <a:close/>
                </a:path>
              </a:pathLst>
            </a:custGeom>
            <a:solidFill>
              <a:srgbClr val="101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iṧlíḍé"/>
            <p:cNvSpPr/>
            <p:nvPr/>
          </p:nvSpPr>
          <p:spPr bwMode="auto">
            <a:xfrm>
              <a:off x="5981701" y="2827338"/>
              <a:ext cx="514350" cy="514350"/>
            </a:xfrm>
            <a:prstGeom prst="ellipse">
              <a:avLst/>
            </a:prstGeom>
            <a:solidFill>
              <a:srgbClr val="27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íśḻíḑê"/>
            <p:cNvSpPr/>
            <p:nvPr/>
          </p:nvSpPr>
          <p:spPr bwMode="auto">
            <a:xfrm>
              <a:off x="6100763" y="2946400"/>
              <a:ext cx="274638" cy="274638"/>
            </a:xfrm>
            <a:prstGeom prst="ellipse">
              <a:avLst/>
            </a:prstGeom>
            <a:solidFill>
              <a:srgbClr val="CB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ṣlîḓé"/>
            <p:cNvSpPr/>
            <p:nvPr/>
          </p:nvSpPr>
          <p:spPr bwMode="auto">
            <a:xfrm>
              <a:off x="6153151" y="2994025"/>
              <a:ext cx="179388" cy="179388"/>
            </a:xfrm>
            <a:prstGeom prst="ellipse">
              <a:avLst/>
            </a:prstGeom>
            <a:solidFill>
              <a:srgbClr val="8C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ṣ1ídé"/>
            <p:cNvSpPr/>
            <p:nvPr/>
          </p:nvSpPr>
          <p:spPr bwMode="auto">
            <a:xfrm>
              <a:off x="8331201" y="2636838"/>
              <a:ext cx="147638" cy="76200"/>
            </a:xfrm>
            <a:custGeom>
              <a:avLst/>
              <a:gdLst>
                <a:gd name="T0" fmla="*/ 0 w 119"/>
                <a:gd name="T1" fmla="*/ 30 h 61"/>
                <a:gd name="T2" fmla="*/ 31 w 119"/>
                <a:gd name="T3" fmla="*/ 0 h 61"/>
                <a:gd name="T4" fmla="*/ 104 w 119"/>
                <a:gd name="T5" fmla="*/ 0 h 61"/>
                <a:gd name="T6" fmla="*/ 119 w 119"/>
                <a:gd name="T7" fmla="*/ 61 h 61"/>
                <a:gd name="T8" fmla="*/ 31 w 119"/>
                <a:gd name="T9" fmla="*/ 61 h 61"/>
                <a:gd name="T10" fmla="*/ 0 w 119"/>
                <a:gd name="T1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61">
                  <a:moveTo>
                    <a:pt x="0" y="30"/>
                  </a:moveTo>
                  <a:cubicBezTo>
                    <a:pt x="0" y="13"/>
                    <a:pt x="14" y="0"/>
                    <a:pt x="3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47"/>
                    <a:pt x="0" y="3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$ľíḍè"/>
            <p:cNvSpPr/>
            <p:nvPr/>
          </p:nvSpPr>
          <p:spPr bwMode="auto">
            <a:xfrm>
              <a:off x="7799388" y="2200275"/>
              <a:ext cx="414338" cy="344488"/>
            </a:xfrm>
            <a:custGeom>
              <a:avLst/>
              <a:gdLst>
                <a:gd name="T0" fmla="*/ 58 w 332"/>
                <a:gd name="T1" fmla="*/ 0 h 276"/>
                <a:gd name="T2" fmla="*/ 87 w 332"/>
                <a:gd name="T3" fmla="*/ 0 h 276"/>
                <a:gd name="T4" fmla="*/ 117 w 332"/>
                <a:gd name="T5" fmla="*/ 0 h 276"/>
                <a:gd name="T6" fmla="*/ 228 w 332"/>
                <a:gd name="T7" fmla="*/ 0 h 276"/>
                <a:gd name="T8" fmla="*/ 291 w 332"/>
                <a:gd name="T9" fmla="*/ 70 h 276"/>
                <a:gd name="T10" fmla="*/ 329 w 332"/>
                <a:gd name="T11" fmla="*/ 206 h 276"/>
                <a:gd name="T12" fmla="*/ 330 w 332"/>
                <a:gd name="T13" fmla="*/ 237 h 276"/>
                <a:gd name="T14" fmla="*/ 300 w 332"/>
                <a:gd name="T15" fmla="*/ 269 h 276"/>
                <a:gd name="T16" fmla="*/ 266 w 332"/>
                <a:gd name="T17" fmla="*/ 276 h 276"/>
                <a:gd name="T18" fmla="*/ 58 w 332"/>
                <a:gd name="T19" fmla="*/ 276 h 276"/>
                <a:gd name="T20" fmla="*/ 0 w 332"/>
                <a:gd name="T21" fmla="*/ 206 h 276"/>
                <a:gd name="T22" fmla="*/ 0 w 332"/>
                <a:gd name="T23" fmla="*/ 70 h 276"/>
                <a:gd name="T24" fmla="*/ 58 w 332"/>
                <a:gd name="T2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276">
                  <a:moveTo>
                    <a:pt x="58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63" y="0"/>
                    <a:pt x="269" y="0"/>
                    <a:pt x="291" y="70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32" y="218"/>
                    <a:pt x="332" y="228"/>
                    <a:pt x="330" y="237"/>
                  </a:cubicBezTo>
                  <a:cubicBezTo>
                    <a:pt x="326" y="252"/>
                    <a:pt x="314" y="263"/>
                    <a:pt x="300" y="269"/>
                  </a:cubicBezTo>
                  <a:cubicBezTo>
                    <a:pt x="289" y="274"/>
                    <a:pt x="277" y="276"/>
                    <a:pt x="266" y="276"/>
                  </a:cubicBezTo>
                  <a:cubicBezTo>
                    <a:pt x="58" y="276"/>
                    <a:pt x="58" y="276"/>
                    <a:pt x="58" y="276"/>
                  </a:cubicBezTo>
                  <a:cubicBezTo>
                    <a:pt x="23" y="276"/>
                    <a:pt x="0" y="245"/>
                    <a:pt x="0" y="206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23" y="0"/>
                    <a:pt x="58" y="0"/>
                  </a:cubicBezTo>
                  <a:close/>
                </a:path>
              </a:pathLst>
            </a:custGeom>
            <a:solidFill>
              <a:srgbClr val="88B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isḻiḍe"/>
            <p:cNvSpPr/>
            <p:nvPr/>
          </p:nvSpPr>
          <p:spPr bwMode="auto">
            <a:xfrm>
              <a:off x="7926388" y="2265363"/>
              <a:ext cx="285750" cy="269875"/>
            </a:xfrm>
            <a:custGeom>
              <a:avLst/>
              <a:gdLst>
                <a:gd name="T0" fmla="*/ 8 w 228"/>
                <a:gd name="T1" fmla="*/ 9 h 217"/>
                <a:gd name="T2" fmla="*/ 39 w 228"/>
                <a:gd name="T3" fmla="*/ 8 h 217"/>
                <a:gd name="T4" fmla="*/ 228 w 228"/>
                <a:gd name="T5" fmla="*/ 185 h 217"/>
                <a:gd name="T6" fmla="*/ 198 w 228"/>
                <a:gd name="T7" fmla="*/ 217 h 217"/>
                <a:gd name="T8" fmla="*/ 9 w 228"/>
                <a:gd name="T9" fmla="*/ 40 h 217"/>
                <a:gd name="T10" fmla="*/ 8 w 228"/>
                <a:gd name="T11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17">
                  <a:moveTo>
                    <a:pt x="8" y="9"/>
                  </a:moveTo>
                  <a:cubicBezTo>
                    <a:pt x="17" y="0"/>
                    <a:pt x="30" y="0"/>
                    <a:pt x="39" y="8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24" y="200"/>
                    <a:pt x="212" y="211"/>
                    <a:pt x="198" y="21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32"/>
                    <a:pt x="0" y="18"/>
                    <a:pt x="8" y="9"/>
                  </a:cubicBezTo>
                  <a:close/>
                </a:path>
              </a:pathLst>
            </a:custGeom>
            <a:solidFill>
              <a:srgbClr val="CCF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i$ľiḋé"/>
            <p:cNvSpPr/>
            <p:nvPr/>
          </p:nvSpPr>
          <p:spPr bwMode="auto">
            <a:xfrm>
              <a:off x="7908926" y="2200275"/>
              <a:ext cx="158750" cy="133350"/>
            </a:xfrm>
            <a:custGeom>
              <a:avLst/>
              <a:gdLst>
                <a:gd name="T0" fmla="*/ 123 w 127"/>
                <a:gd name="T1" fmla="*/ 102 h 107"/>
                <a:gd name="T2" fmla="*/ 109 w 127"/>
                <a:gd name="T3" fmla="*/ 103 h 107"/>
                <a:gd name="T4" fmla="*/ 1 w 127"/>
                <a:gd name="T5" fmla="*/ 2 h 107"/>
                <a:gd name="T6" fmla="*/ 0 w 127"/>
                <a:gd name="T7" fmla="*/ 0 h 107"/>
                <a:gd name="T8" fmla="*/ 30 w 127"/>
                <a:gd name="T9" fmla="*/ 0 h 107"/>
                <a:gd name="T10" fmla="*/ 123 w 127"/>
                <a:gd name="T11" fmla="*/ 88 h 107"/>
                <a:gd name="T12" fmla="*/ 123 w 127"/>
                <a:gd name="T13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07">
                  <a:moveTo>
                    <a:pt x="123" y="102"/>
                  </a:moveTo>
                  <a:cubicBezTo>
                    <a:pt x="119" y="106"/>
                    <a:pt x="113" y="107"/>
                    <a:pt x="109" y="10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7" y="91"/>
                    <a:pt x="127" y="98"/>
                    <a:pt x="123" y="102"/>
                  </a:cubicBezTo>
                  <a:close/>
                </a:path>
              </a:pathLst>
            </a:custGeom>
            <a:solidFill>
              <a:srgbClr val="CCF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i$ḻiḓe"/>
            <p:cNvSpPr/>
            <p:nvPr/>
          </p:nvSpPr>
          <p:spPr bwMode="auto">
            <a:xfrm>
              <a:off x="7567613" y="2200275"/>
              <a:ext cx="190500" cy="344488"/>
            </a:xfrm>
            <a:custGeom>
              <a:avLst/>
              <a:gdLst>
                <a:gd name="T0" fmla="*/ 49 w 153"/>
                <a:gd name="T1" fmla="*/ 0 h 276"/>
                <a:gd name="T2" fmla="*/ 104 w 153"/>
                <a:gd name="T3" fmla="*/ 0 h 276"/>
                <a:gd name="T4" fmla="*/ 153 w 153"/>
                <a:gd name="T5" fmla="*/ 62 h 276"/>
                <a:gd name="T6" fmla="*/ 153 w 153"/>
                <a:gd name="T7" fmla="*/ 213 h 276"/>
                <a:gd name="T8" fmla="*/ 153 w 153"/>
                <a:gd name="T9" fmla="*/ 214 h 276"/>
                <a:gd name="T10" fmla="*/ 147 w 153"/>
                <a:gd name="T11" fmla="*/ 244 h 276"/>
                <a:gd name="T12" fmla="*/ 104 w 153"/>
                <a:gd name="T13" fmla="*/ 276 h 276"/>
                <a:gd name="T14" fmla="*/ 49 w 153"/>
                <a:gd name="T15" fmla="*/ 276 h 276"/>
                <a:gd name="T16" fmla="*/ 0 w 153"/>
                <a:gd name="T17" fmla="*/ 214 h 276"/>
                <a:gd name="T18" fmla="*/ 0 w 153"/>
                <a:gd name="T19" fmla="*/ 62 h 276"/>
                <a:gd name="T20" fmla="*/ 49 w 153"/>
                <a:gd name="T2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76">
                  <a:moveTo>
                    <a:pt x="49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31" y="0"/>
                    <a:pt x="153" y="28"/>
                    <a:pt x="153" y="62"/>
                  </a:cubicBezTo>
                  <a:cubicBezTo>
                    <a:pt x="153" y="213"/>
                    <a:pt x="153" y="213"/>
                    <a:pt x="153" y="213"/>
                  </a:cubicBezTo>
                  <a:cubicBezTo>
                    <a:pt x="153" y="214"/>
                    <a:pt x="153" y="214"/>
                    <a:pt x="153" y="214"/>
                  </a:cubicBezTo>
                  <a:cubicBezTo>
                    <a:pt x="153" y="225"/>
                    <a:pt x="151" y="235"/>
                    <a:pt x="147" y="244"/>
                  </a:cubicBezTo>
                  <a:cubicBezTo>
                    <a:pt x="139" y="263"/>
                    <a:pt x="123" y="276"/>
                    <a:pt x="104" y="276"/>
                  </a:cubicBezTo>
                  <a:cubicBezTo>
                    <a:pt x="49" y="276"/>
                    <a:pt x="49" y="276"/>
                    <a:pt x="49" y="276"/>
                  </a:cubicBezTo>
                  <a:cubicBezTo>
                    <a:pt x="22" y="276"/>
                    <a:pt x="0" y="248"/>
                    <a:pt x="0" y="21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2" y="0"/>
                    <a:pt x="49" y="0"/>
                  </a:cubicBezTo>
                  <a:close/>
                </a:path>
              </a:pathLst>
            </a:custGeom>
            <a:solidFill>
              <a:srgbClr val="88B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sľïdê"/>
            <p:cNvSpPr/>
            <p:nvPr/>
          </p:nvSpPr>
          <p:spPr bwMode="auto">
            <a:xfrm>
              <a:off x="7602538" y="2341563"/>
              <a:ext cx="155575" cy="163513"/>
            </a:xfrm>
            <a:custGeom>
              <a:avLst/>
              <a:gdLst>
                <a:gd name="T0" fmla="*/ 5 w 125"/>
                <a:gd name="T1" fmla="*/ 6 h 131"/>
                <a:gd name="T2" fmla="*/ 24 w 125"/>
                <a:gd name="T3" fmla="*/ 5 h 131"/>
                <a:gd name="T4" fmla="*/ 125 w 125"/>
                <a:gd name="T5" fmla="*/ 100 h 131"/>
                <a:gd name="T6" fmla="*/ 125 w 125"/>
                <a:gd name="T7" fmla="*/ 101 h 131"/>
                <a:gd name="T8" fmla="*/ 119 w 125"/>
                <a:gd name="T9" fmla="*/ 131 h 131"/>
                <a:gd name="T10" fmla="*/ 6 w 125"/>
                <a:gd name="T11" fmla="*/ 24 h 131"/>
                <a:gd name="T12" fmla="*/ 5 w 125"/>
                <a:gd name="T1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31">
                  <a:moveTo>
                    <a:pt x="5" y="6"/>
                  </a:moveTo>
                  <a:cubicBezTo>
                    <a:pt x="10" y="1"/>
                    <a:pt x="18" y="0"/>
                    <a:pt x="24" y="5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5" y="112"/>
                    <a:pt x="123" y="122"/>
                    <a:pt x="119" y="13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19"/>
                    <a:pt x="0" y="11"/>
                    <a:pt x="5" y="6"/>
                  </a:cubicBezTo>
                  <a:close/>
                </a:path>
              </a:pathLst>
            </a:custGeom>
            <a:solidFill>
              <a:srgbClr val="CCF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iṧḷíḑe"/>
            <p:cNvSpPr/>
            <p:nvPr/>
          </p:nvSpPr>
          <p:spPr bwMode="auto">
            <a:xfrm>
              <a:off x="7246938" y="2205038"/>
              <a:ext cx="223838" cy="546100"/>
            </a:xfrm>
            <a:custGeom>
              <a:avLst/>
              <a:gdLst>
                <a:gd name="T0" fmla="*/ 8 w 179"/>
                <a:gd name="T1" fmla="*/ 376 h 437"/>
                <a:gd name="T2" fmla="*/ 103 w 179"/>
                <a:gd name="T3" fmla="*/ 113 h 437"/>
                <a:gd name="T4" fmla="*/ 106 w 179"/>
                <a:gd name="T5" fmla="*/ 108 h 437"/>
                <a:gd name="T6" fmla="*/ 97 w 179"/>
                <a:gd name="T7" fmla="*/ 51 h 437"/>
                <a:gd name="T8" fmla="*/ 121 w 179"/>
                <a:gd name="T9" fmla="*/ 3 h 437"/>
                <a:gd name="T10" fmla="*/ 159 w 179"/>
                <a:gd name="T11" fmla="*/ 46 h 437"/>
                <a:gd name="T12" fmla="*/ 164 w 179"/>
                <a:gd name="T13" fmla="*/ 74 h 437"/>
                <a:gd name="T14" fmla="*/ 168 w 179"/>
                <a:gd name="T15" fmla="*/ 174 h 437"/>
                <a:gd name="T16" fmla="*/ 86 w 179"/>
                <a:gd name="T17" fmla="*/ 404 h 437"/>
                <a:gd name="T18" fmla="*/ 33 w 179"/>
                <a:gd name="T19" fmla="*/ 429 h 437"/>
                <a:gd name="T20" fmla="*/ 8 w 179"/>
                <a:gd name="T21" fmla="*/ 37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437">
                  <a:moveTo>
                    <a:pt x="8" y="376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4" y="111"/>
                    <a:pt x="105" y="110"/>
                    <a:pt x="106" y="108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4" y="37"/>
                    <a:pt x="121" y="3"/>
                    <a:pt x="121" y="3"/>
                  </a:cubicBezTo>
                  <a:cubicBezTo>
                    <a:pt x="138" y="0"/>
                    <a:pt x="157" y="32"/>
                    <a:pt x="159" y="46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5" y="79"/>
                    <a:pt x="179" y="143"/>
                    <a:pt x="168" y="174"/>
                  </a:cubicBezTo>
                  <a:cubicBezTo>
                    <a:pt x="86" y="404"/>
                    <a:pt x="86" y="404"/>
                    <a:pt x="86" y="404"/>
                  </a:cubicBezTo>
                  <a:cubicBezTo>
                    <a:pt x="78" y="426"/>
                    <a:pt x="54" y="437"/>
                    <a:pt x="33" y="429"/>
                  </a:cubicBezTo>
                  <a:cubicBezTo>
                    <a:pt x="11" y="421"/>
                    <a:pt x="0" y="398"/>
                    <a:pt x="8" y="376"/>
                  </a:cubicBezTo>
                  <a:close/>
                </a:path>
              </a:pathLst>
            </a:custGeom>
            <a:solidFill>
              <a:srgbClr val="27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iSḷîḋè"/>
            <p:cNvSpPr/>
            <p:nvPr/>
          </p:nvSpPr>
          <p:spPr bwMode="auto">
            <a:xfrm>
              <a:off x="7175501" y="2722563"/>
              <a:ext cx="247650" cy="107950"/>
            </a:xfrm>
            <a:custGeom>
              <a:avLst/>
              <a:gdLst>
                <a:gd name="T0" fmla="*/ 24 w 198"/>
                <a:gd name="T1" fmla="*/ 87 h 87"/>
                <a:gd name="T2" fmla="*/ 173 w 198"/>
                <a:gd name="T3" fmla="*/ 87 h 87"/>
                <a:gd name="T4" fmla="*/ 177 w 198"/>
                <a:gd name="T5" fmla="*/ 43 h 87"/>
                <a:gd name="T6" fmla="*/ 133 w 198"/>
                <a:gd name="T7" fmla="*/ 0 h 87"/>
                <a:gd name="T8" fmla="*/ 62 w 198"/>
                <a:gd name="T9" fmla="*/ 0 h 87"/>
                <a:gd name="T10" fmla="*/ 19 w 198"/>
                <a:gd name="T11" fmla="*/ 43 h 87"/>
                <a:gd name="T12" fmla="*/ 24 w 19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87">
                  <a:moveTo>
                    <a:pt x="24" y="87"/>
                  </a:moveTo>
                  <a:cubicBezTo>
                    <a:pt x="173" y="87"/>
                    <a:pt x="173" y="87"/>
                    <a:pt x="173" y="87"/>
                  </a:cubicBezTo>
                  <a:cubicBezTo>
                    <a:pt x="198" y="87"/>
                    <a:pt x="188" y="69"/>
                    <a:pt x="177" y="43"/>
                  </a:cubicBezTo>
                  <a:cubicBezTo>
                    <a:pt x="164" y="12"/>
                    <a:pt x="157" y="0"/>
                    <a:pt x="13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8" y="0"/>
                    <a:pt x="29" y="15"/>
                    <a:pt x="19" y="43"/>
                  </a:cubicBezTo>
                  <a:cubicBezTo>
                    <a:pt x="10" y="66"/>
                    <a:pt x="0" y="87"/>
                    <a:pt x="24" y="87"/>
                  </a:cubicBezTo>
                  <a:close/>
                </a:path>
              </a:pathLst>
            </a:custGeom>
            <a:solidFill>
              <a:srgbClr val="101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iśliḓè"/>
            <p:cNvSpPr/>
            <p:nvPr/>
          </p:nvSpPr>
          <p:spPr bwMode="auto">
            <a:xfrm>
              <a:off x="7218363" y="2601913"/>
              <a:ext cx="173038" cy="173038"/>
            </a:xfrm>
            <a:prstGeom prst="ellipse">
              <a:avLst/>
            </a:prstGeom>
            <a:solidFill>
              <a:srgbClr val="B9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išľîḋê"/>
            <p:cNvSpPr/>
            <p:nvPr/>
          </p:nvSpPr>
          <p:spPr bwMode="auto">
            <a:xfrm>
              <a:off x="7253288" y="2635250"/>
              <a:ext cx="104775" cy="104775"/>
            </a:xfrm>
            <a:prstGeom prst="ellipse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ïṥļídè"/>
            <p:cNvSpPr/>
            <p:nvPr/>
          </p:nvSpPr>
          <p:spPr bwMode="auto">
            <a:xfrm>
              <a:off x="7810501" y="2581275"/>
              <a:ext cx="111125" cy="30163"/>
            </a:xfrm>
            <a:custGeom>
              <a:avLst/>
              <a:gdLst>
                <a:gd name="T0" fmla="*/ 0 w 89"/>
                <a:gd name="T1" fmla="*/ 12 h 25"/>
                <a:gd name="T2" fmla="*/ 12 w 89"/>
                <a:gd name="T3" fmla="*/ 25 h 25"/>
                <a:gd name="T4" fmla="*/ 76 w 89"/>
                <a:gd name="T5" fmla="*/ 25 h 25"/>
                <a:gd name="T6" fmla="*/ 89 w 89"/>
                <a:gd name="T7" fmla="*/ 12 h 25"/>
                <a:gd name="T8" fmla="*/ 89 w 89"/>
                <a:gd name="T9" fmla="*/ 12 h 25"/>
                <a:gd name="T10" fmla="*/ 76 w 89"/>
                <a:gd name="T11" fmla="*/ 0 h 25"/>
                <a:gd name="T12" fmla="*/ 12 w 89"/>
                <a:gd name="T13" fmla="*/ 0 h 25"/>
                <a:gd name="T14" fmla="*/ 0 w 89"/>
                <a:gd name="T1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5">
                  <a:moveTo>
                    <a:pt x="0" y="12"/>
                  </a:moveTo>
                  <a:cubicBezTo>
                    <a:pt x="0" y="19"/>
                    <a:pt x="5" y="25"/>
                    <a:pt x="12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5"/>
                    <a:pt x="89" y="19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5"/>
                    <a:pt x="83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ï$1iďé"/>
            <p:cNvSpPr/>
            <p:nvPr/>
          </p:nvSpPr>
          <p:spPr bwMode="auto">
            <a:xfrm>
              <a:off x="4875213" y="5329238"/>
              <a:ext cx="574675" cy="414338"/>
            </a:xfrm>
            <a:custGeom>
              <a:avLst/>
              <a:gdLst>
                <a:gd name="T0" fmla="*/ 14 w 460"/>
                <a:gd name="T1" fmla="*/ 56 h 333"/>
                <a:gd name="T2" fmla="*/ 31 w 460"/>
                <a:gd name="T3" fmla="*/ 124 h 333"/>
                <a:gd name="T4" fmla="*/ 365 w 460"/>
                <a:gd name="T5" fmla="*/ 319 h 333"/>
                <a:gd name="T6" fmla="*/ 432 w 460"/>
                <a:gd name="T7" fmla="*/ 302 h 333"/>
                <a:gd name="T8" fmla="*/ 447 w 460"/>
                <a:gd name="T9" fmla="*/ 277 h 333"/>
                <a:gd name="T10" fmla="*/ 429 w 460"/>
                <a:gd name="T11" fmla="*/ 209 h 333"/>
                <a:gd name="T12" fmla="*/ 96 w 460"/>
                <a:gd name="T13" fmla="*/ 14 h 333"/>
                <a:gd name="T14" fmla="*/ 28 w 460"/>
                <a:gd name="T15" fmla="*/ 31 h 333"/>
                <a:gd name="T16" fmla="*/ 14 w 460"/>
                <a:gd name="T17" fmla="*/ 5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33">
                  <a:moveTo>
                    <a:pt x="14" y="56"/>
                  </a:moveTo>
                  <a:cubicBezTo>
                    <a:pt x="0" y="80"/>
                    <a:pt x="8" y="110"/>
                    <a:pt x="31" y="124"/>
                  </a:cubicBezTo>
                  <a:cubicBezTo>
                    <a:pt x="365" y="319"/>
                    <a:pt x="365" y="319"/>
                    <a:pt x="365" y="319"/>
                  </a:cubicBezTo>
                  <a:cubicBezTo>
                    <a:pt x="388" y="333"/>
                    <a:pt x="418" y="325"/>
                    <a:pt x="432" y="302"/>
                  </a:cubicBezTo>
                  <a:cubicBezTo>
                    <a:pt x="447" y="277"/>
                    <a:pt x="447" y="277"/>
                    <a:pt x="447" y="277"/>
                  </a:cubicBezTo>
                  <a:cubicBezTo>
                    <a:pt x="460" y="253"/>
                    <a:pt x="453" y="223"/>
                    <a:pt x="429" y="209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72" y="0"/>
                    <a:pt x="42" y="8"/>
                    <a:pt x="28" y="31"/>
                  </a:cubicBezTo>
                  <a:lnTo>
                    <a:pt x="14" y="56"/>
                  </a:lnTo>
                  <a:close/>
                </a:path>
              </a:pathLst>
            </a:custGeom>
            <a:solidFill>
              <a:srgbClr val="661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íṥļíďe"/>
            <p:cNvSpPr/>
            <p:nvPr/>
          </p:nvSpPr>
          <p:spPr bwMode="auto">
            <a:xfrm>
              <a:off x="5326063" y="5373688"/>
              <a:ext cx="741363" cy="517525"/>
            </a:xfrm>
            <a:custGeom>
              <a:avLst/>
              <a:gdLst>
                <a:gd name="T0" fmla="*/ 50 w 594"/>
                <a:gd name="T1" fmla="*/ 0 h 415"/>
                <a:gd name="T2" fmla="*/ 269 w 594"/>
                <a:gd name="T3" fmla="*/ 0 h 415"/>
                <a:gd name="T4" fmla="*/ 594 w 594"/>
                <a:gd name="T5" fmla="*/ 415 h 415"/>
                <a:gd name="T6" fmla="*/ 50 w 594"/>
                <a:gd name="T7" fmla="*/ 415 h 415"/>
                <a:gd name="T8" fmla="*/ 0 w 594"/>
                <a:gd name="T9" fmla="*/ 366 h 415"/>
                <a:gd name="T10" fmla="*/ 0 w 594"/>
                <a:gd name="T11" fmla="*/ 50 h 415"/>
                <a:gd name="T12" fmla="*/ 50 w 594"/>
                <a:gd name="T1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415">
                  <a:moveTo>
                    <a:pt x="50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594" y="415"/>
                    <a:pt x="594" y="415"/>
                    <a:pt x="594" y="415"/>
                  </a:cubicBezTo>
                  <a:cubicBezTo>
                    <a:pt x="50" y="415"/>
                    <a:pt x="50" y="415"/>
                    <a:pt x="50" y="415"/>
                  </a:cubicBezTo>
                  <a:cubicBezTo>
                    <a:pt x="22" y="415"/>
                    <a:pt x="0" y="393"/>
                    <a:pt x="0" y="36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01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ṣḻíḋè"/>
            <p:cNvSpPr/>
            <p:nvPr/>
          </p:nvSpPr>
          <p:spPr bwMode="auto">
            <a:xfrm>
              <a:off x="3476626" y="4594225"/>
              <a:ext cx="1646238" cy="1187450"/>
            </a:xfrm>
            <a:custGeom>
              <a:avLst/>
              <a:gdLst>
                <a:gd name="T0" fmla="*/ 57 w 1319"/>
                <a:gd name="T1" fmla="*/ 404 h 951"/>
                <a:gd name="T2" fmla="*/ 126 w 1319"/>
                <a:gd name="T3" fmla="*/ 404 h 951"/>
                <a:gd name="T4" fmla="*/ 236 w 1319"/>
                <a:gd name="T5" fmla="*/ 77 h 951"/>
                <a:gd name="T6" fmla="*/ 248 w 1319"/>
                <a:gd name="T7" fmla="*/ 50 h 951"/>
                <a:gd name="T8" fmla="*/ 232 w 1319"/>
                <a:gd name="T9" fmla="*/ 26 h 951"/>
                <a:gd name="T10" fmla="*/ 257 w 1319"/>
                <a:gd name="T11" fmla="*/ 0 h 951"/>
                <a:gd name="T12" fmla="*/ 806 w 1319"/>
                <a:gd name="T13" fmla="*/ 0 h 951"/>
                <a:gd name="T14" fmla="*/ 832 w 1319"/>
                <a:gd name="T15" fmla="*/ 26 h 951"/>
                <a:gd name="T16" fmla="*/ 817 w 1319"/>
                <a:gd name="T17" fmla="*/ 49 h 951"/>
                <a:gd name="T18" fmla="*/ 829 w 1319"/>
                <a:gd name="T19" fmla="*/ 77 h 951"/>
                <a:gd name="T20" fmla="*/ 962 w 1319"/>
                <a:gd name="T21" fmla="*/ 407 h 951"/>
                <a:gd name="T22" fmla="*/ 1006 w 1319"/>
                <a:gd name="T23" fmla="*/ 429 h 951"/>
                <a:gd name="T24" fmla="*/ 1006 w 1319"/>
                <a:gd name="T25" fmla="*/ 430 h 951"/>
                <a:gd name="T26" fmla="*/ 1006 w 1319"/>
                <a:gd name="T27" fmla="*/ 430 h 951"/>
                <a:gd name="T28" fmla="*/ 1081 w 1319"/>
                <a:gd name="T29" fmla="*/ 469 h 951"/>
                <a:gd name="T30" fmla="*/ 1081 w 1319"/>
                <a:gd name="T31" fmla="*/ 198 h 951"/>
                <a:gd name="T32" fmla="*/ 1108 w 1319"/>
                <a:gd name="T33" fmla="*/ 198 h 951"/>
                <a:gd name="T34" fmla="*/ 1108 w 1319"/>
                <a:gd name="T35" fmla="*/ 86 h 951"/>
                <a:gd name="T36" fmla="*/ 1121 w 1319"/>
                <a:gd name="T37" fmla="*/ 73 h 951"/>
                <a:gd name="T38" fmla="*/ 1135 w 1319"/>
                <a:gd name="T39" fmla="*/ 86 h 951"/>
                <a:gd name="T40" fmla="*/ 1135 w 1319"/>
                <a:gd name="T41" fmla="*/ 198 h 951"/>
                <a:gd name="T42" fmla="*/ 1166 w 1319"/>
                <a:gd name="T43" fmla="*/ 198 h 951"/>
                <a:gd name="T44" fmla="*/ 1166 w 1319"/>
                <a:gd name="T45" fmla="*/ 514 h 951"/>
                <a:gd name="T46" fmla="*/ 1255 w 1319"/>
                <a:gd name="T47" fmla="*/ 561 h 951"/>
                <a:gd name="T48" fmla="*/ 1312 w 1319"/>
                <a:gd name="T49" fmla="*/ 617 h 951"/>
                <a:gd name="T50" fmla="*/ 1315 w 1319"/>
                <a:gd name="T51" fmla="*/ 721 h 951"/>
                <a:gd name="T52" fmla="*/ 1316 w 1319"/>
                <a:gd name="T53" fmla="*/ 755 h 951"/>
                <a:gd name="T54" fmla="*/ 1319 w 1319"/>
                <a:gd name="T55" fmla="*/ 895 h 951"/>
                <a:gd name="T56" fmla="*/ 1263 w 1319"/>
                <a:gd name="T57" fmla="*/ 951 h 951"/>
                <a:gd name="T58" fmla="*/ 958 w 1319"/>
                <a:gd name="T59" fmla="*/ 951 h 951"/>
                <a:gd name="T60" fmla="*/ 950 w 1319"/>
                <a:gd name="T61" fmla="*/ 951 h 951"/>
                <a:gd name="T62" fmla="*/ 928 w 1319"/>
                <a:gd name="T63" fmla="*/ 951 h 951"/>
                <a:gd name="T64" fmla="*/ 571 w 1319"/>
                <a:gd name="T65" fmla="*/ 951 h 951"/>
                <a:gd name="T66" fmla="*/ 530 w 1319"/>
                <a:gd name="T67" fmla="*/ 951 h 951"/>
                <a:gd name="T68" fmla="*/ 64 w 1319"/>
                <a:gd name="T69" fmla="*/ 951 h 951"/>
                <a:gd name="T70" fmla="*/ 8 w 1319"/>
                <a:gd name="T71" fmla="*/ 898 h 951"/>
                <a:gd name="T72" fmla="*/ 2 w 1319"/>
                <a:gd name="T73" fmla="*/ 583 h 951"/>
                <a:gd name="T74" fmla="*/ 1 w 1319"/>
                <a:gd name="T75" fmla="*/ 535 h 951"/>
                <a:gd name="T76" fmla="*/ 0 w 1319"/>
                <a:gd name="T77" fmla="*/ 460 h 951"/>
                <a:gd name="T78" fmla="*/ 0 w 1319"/>
                <a:gd name="T79" fmla="*/ 457 h 951"/>
                <a:gd name="T80" fmla="*/ 57 w 1319"/>
                <a:gd name="T81" fmla="*/ 404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19" h="951">
                  <a:moveTo>
                    <a:pt x="57" y="404"/>
                  </a:moveTo>
                  <a:cubicBezTo>
                    <a:pt x="126" y="404"/>
                    <a:pt x="126" y="404"/>
                    <a:pt x="126" y="404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40" y="66"/>
                    <a:pt x="244" y="57"/>
                    <a:pt x="248" y="50"/>
                  </a:cubicBezTo>
                  <a:cubicBezTo>
                    <a:pt x="238" y="46"/>
                    <a:pt x="232" y="37"/>
                    <a:pt x="232" y="26"/>
                  </a:cubicBezTo>
                  <a:cubicBezTo>
                    <a:pt x="232" y="11"/>
                    <a:pt x="243" y="0"/>
                    <a:pt x="257" y="0"/>
                  </a:cubicBezTo>
                  <a:cubicBezTo>
                    <a:pt x="806" y="0"/>
                    <a:pt x="806" y="0"/>
                    <a:pt x="806" y="0"/>
                  </a:cubicBezTo>
                  <a:cubicBezTo>
                    <a:pt x="821" y="0"/>
                    <a:pt x="832" y="11"/>
                    <a:pt x="832" y="26"/>
                  </a:cubicBezTo>
                  <a:cubicBezTo>
                    <a:pt x="832" y="36"/>
                    <a:pt x="826" y="45"/>
                    <a:pt x="817" y="49"/>
                  </a:cubicBezTo>
                  <a:cubicBezTo>
                    <a:pt x="821" y="57"/>
                    <a:pt x="825" y="66"/>
                    <a:pt x="829" y="77"/>
                  </a:cubicBezTo>
                  <a:cubicBezTo>
                    <a:pt x="962" y="407"/>
                    <a:pt x="962" y="407"/>
                    <a:pt x="962" y="407"/>
                  </a:cubicBezTo>
                  <a:cubicBezTo>
                    <a:pt x="978" y="412"/>
                    <a:pt x="1006" y="429"/>
                    <a:pt x="1006" y="429"/>
                  </a:cubicBezTo>
                  <a:cubicBezTo>
                    <a:pt x="1006" y="430"/>
                    <a:pt x="1006" y="430"/>
                    <a:pt x="1006" y="430"/>
                  </a:cubicBezTo>
                  <a:cubicBezTo>
                    <a:pt x="1006" y="430"/>
                    <a:pt x="1006" y="430"/>
                    <a:pt x="1006" y="430"/>
                  </a:cubicBezTo>
                  <a:cubicBezTo>
                    <a:pt x="1081" y="469"/>
                    <a:pt x="1081" y="469"/>
                    <a:pt x="1081" y="469"/>
                  </a:cubicBezTo>
                  <a:cubicBezTo>
                    <a:pt x="1081" y="198"/>
                    <a:pt x="1081" y="198"/>
                    <a:pt x="1081" y="198"/>
                  </a:cubicBezTo>
                  <a:cubicBezTo>
                    <a:pt x="1108" y="198"/>
                    <a:pt x="1108" y="198"/>
                    <a:pt x="1108" y="198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08" y="79"/>
                    <a:pt x="1114" y="73"/>
                    <a:pt x="1121" y="73"/>
                  </a:cubicBezTo>
                  <a:cubicBezTo>
                    <a:pt x="1129" y="73"/>
                    <a:pt x="1135" y="79"/>
                    <a:pt x="1135" y="86"/>
                  </a:cubicBezTo>
                  <a:cubicBezTo>
                    <a:pt x="1135" y="198"/>
                    <a:pt x="1135" y="198"/>
                    <a:pt x="1135" y="198"/>
                  </a:cubicBezTo>
                  <a:cubicBezTo>
                    <a:pt x="1166" y="198"/>
                    <a:pt x="1166" y="198"/>
                    <a:pt x="1166" y="198"/>
                  </a:cubicBezTo>
                  <a:cubicBezTo>
                    <a:pt x="1166" y="514"/>
                    <a:pt x="1166" y="514"/>
                    <a:pt x="1166" y="514"/>
                  </a:cubicBezTo>
                  <a:cubicBezTo>
                    <a:pt x="1255" y="561"/>
                    <a:pt x="1255" y="561"/>
                    <a:pt x="1255" y="561"/>
                  </a:cubicBezTo>
                  <a:cubicBezTo>
                    <a:pt x="1288" y="581"/>
                    <a:pt x="1312" y="594"/>
                    <a:pt x="1312" y="617"/>
                  </a:cubicBezTo>
                  <a:cubicBezTo>
                    <a:pt x="1315" y="721"/>
                    <a:pt x="1315" y="721"/>
                    <a:pt x="1315" y="721"/>
                  </a:cubicBezTo>
                  <a:cubicBezTo>
                    <a:pt x="1316" y="755"/>
                    <a:pt x="1316" y="755"/>
                    <a:pt x="1316" y="755"/>
                  </a:cubicBezTo>
                  <a:cubicBezTo>
                    <a:pt x="1319" y="895"/>
                    <a:pt x="1319" y="895"/>
                    <a:pt x="1319" y="895"/>
                  </a:cubicBezTo>
                  <a:cubicBezTo>
                    <a:pt x="1319" y="926"/>
                    <a:pt x="1294" y="951"/>
                    <a:pt x="1263" y="951"/>
                  </a:cubicBezTo>
                  <a:cubicBezTo>
                    <a:pt x="958" y="951"/>
                    <a:pt x="958" y="951"/>
                    <a:pt x="958" y="951"/>
                  </a:cubicBezTo>
                  <a:cubicBezTo>
                    <a:pt x="950" y="951"/>
                    <a:pt x="950" y="951"/>
                    <a:pt x="950" y="951"/>
                  </a:cubicBezTo>
                  <a:cubicBezTo>
                    <a:pt x="928" y="951"/>
                    <a:pt x="928" y="951"/>
                    <a:pt x="928" y="951"/>
                  </a:cubicBezTo>
                  <a:cubicBezTo>
                    <a:pt x="571" y="951"/>
                    <a:pt x="571" y="951"/>
                    <a:pt x="571" y="951"/>
                  </a:cubicBezTo>
                  <a:cubicBezTo>
                    <a:pt x="530" y="951"/>
                    <a:pt x="530" y="951"/>
                    <a:pt x="530" y="951"/>
                  </a:cubicBezTo>
                  <a:cubicBezTo>
                    <a:pt x="64" y="951"/>
                    <a:pt x="64" y="951"/>
                    <a:pt x="64" y="951"/>
                  </a:cubicBezTo>
                  <a:cubicBezTo>
                    <a:pt x="33" y="951"/>
                    <a:pt x="8" y="927"/>
                    <a:pt x="8" y="898"/>
                  </a:cubicBezTo>
                  <a:cubicBezTo>
                    <a:pt x="2" y="583"/>
                    <a:pt x="2" y="583"/>
                    <a:pt x="2" y="583"/>
                  </a:cubicBezTo>
                  <a:cubicBezTo>
                    <a:pt x="1" y="535"/>
                    <a:pt x="1" y="535"/>
                    <a:pt x="1" y="535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28"/>
                    <a:pt x="25" y="404"/>
                    <a:pt x="57" y="404"/>
                  </a:cubicBezTo>
                  <a:close/>
                </a:path>
              </a:pathLst>
            </a:custGeom>
            <a:solidFill>
              <a:srgbClr val="E6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ï$ľiḓe"/>
            <p:cNvSpPr/>
            <p:nvPr/>
          </p:nvSpPr>
          <p:spPr bwMode="auto">
            <a:xfrm>
              <a:off x="3478213" y="5159375"/>
              <a:ext cx="742950" cy="622300"/>
            </a:xfrm>
            <a:custGeom>
              <a:avLst/>
              <a:gdLst>
                <a:gd name="T0" fmla="*/ 7 w 595"/>
                <a:gd name="T1" fmla="*/ 445 h 498"/>
                <a:gd name="T2" fmla="*/ 0 w 595"/>
                <a:gd name="T3" fmla="*/ 82 h 498"/>
                <a:gd name="T4" fmla="*/ 231 w 595"/>
                <a:gd name="T5" fmla="*/ 0 h 498"/>
                <a:gd name="T6" fmla="*/ 595 w 595"/>
                <a:gd name="T7" fmla="*/ 364 h 498"/>
                <a:gd name="T8" fmla="*/ 570 w 595"/>
                <a:gd name="T9" fmla="*/ 498 h 498"/>
                <a:gd name="T10" fmla="*/ 63 w 595"/>
                <a:gd name="T11" fmla="*/ 498 h 498"/>
                <a:gd name="T12" fmla="*/ 7 w 595"/>
                <a:gd name="T13" fmla="*/ 44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5" h="498">
                  <a:moveTo>
                    <a:pt x="7" y="445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63" y="31"/>
                    <a:pt x="143" y="0"/>
                    <a:pt x="231" y="0"/>
                  </a:cubicBezTo>
                  <a:cubicBezTo>
                    <a:pt x="432" y="0"/>
                    <a:pt x="595" y="163"/>
                    <a:pt x="595" y="364"/>
                  </a:cubicBezTo>
                  <a:cubicBezTo>
                    <a:pt x="595" y="412"/>
                    <a:pt x="586" y="457"/>
                    <a:pt x="570" y="498"/>
                  </a:cubicBezTo>
                  <a:cubicBezTo>
                    <a:pt x="63" y="498"/>
                    <a:pt x="63" y="498"/>
                    <a:pt x="63" y="498"/>
                  </a:cubicBezTo>
                  <a:cubicBezTo>
                    <a:pt x="32" y="498"/>
                    <a:pt x="7" y="474"/>
                    <a:pt x="7" y="445"/>
                  </a:cubicBezTo>
                  <a:close/>
                </a:path>
              </a:pathLst>
            </a:custGeom>
            <a:solidFill>
              <a:srgbClr val="661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íṣļïḑe"/>
            <p:cNvSpPr/>
            <p:nvPr/>
          </p:nvSpPr>
          <p:spPr bwMode="auto">
            <a:xfrm>
              <a:off x="3478213" y="5208588"/>
              <a:ext cx="693738" cy="573088"/>
            </a:xfrm>
            <a:custGeom>
              <a:avLst/>
              <a:gdLst>
                <a:gd name="T0" fmla="*/ 6 w 555"/>
                <a:gd name="T1" fmla="*/ 406 h 459"/>
                <a:gd name="T2" fmla="*/ 0 w 555"/>
                <a:gd name="T3" fmla="*/ 91 h 459"/>
                <a:gd name="T4" fmla="*/ 227 w 555"/>
                <a:gd name="T5" fmla="*/ 0 h 459"/>
                <a:gd name="T6" fmla="*/ 555 w 555"/>
                <a:gd name="T7" fmla="*/ 328 h 459"/>
                <a:gd name="T8" fmla="*/ 528 w 555"/>
                <a:gd name="T9" fmla="*/ 459 h 459"/>
                <a:gd name="T10" fmla="*/ 62 w 555"/>
                <a:gd name="T11" fmla="*/ 459 h 459"/>
                <a:gd name="T12" fmla="*/ 6 w 555"/>
                <a:gd name="T13" fmla="*/ 40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" h="459">
                  <a:moveTo>
                    <a:pt x="6" y="40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9" y="35"/>
                    <a:pt x="139" y="0"/>
                    <a:pt x="227" y="0"/>
                  </a:cubicBezTo>
                  <a:cubicBezTo>
                    <a:pt x="408" y="0"/>
                    <a:pt x="555" y="147"/>
                    <a:pt x="555" y="328"/>
                  </a:cubicBezTo>
                  <a:cubicBezTo>
                    <a:pt x="555" y="375"/>
                    <a:pt x="545" y="419"/>
                    <a:pt x="528" y="459"/>
                  </a:cubicBezTo>
                  <a:cubicBezTo>
                    <a:pt x="62" y="459"/>
                    <a:pt x="62" y="459"/>
                    <a:pt x="62" y="459"/>
                  </a:cubicBezTo>
                  <a:cubicBezTo>
                    <a:pt x="31" y="459"/>
                    <a:pt x="6" y="435"/>
                    <a:pt x="6" y="406"/>
                  </a:cubicBezTo>
                  <a:close/>
                </a:path>
              </a:pathLst>
            </a:custGeom>
            <a:solidFill>
              <a:srgbClr val="101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îş1íḑe"/>
            <p:cNvSpPr/>
            <p:nvPr/>
          </p:nvSpPr>
          <p:spPr bwMode="auto">
            <a:xfrm>
              <a:off x="4635501" y="5448300"/>
              <a:ext cx="487363" cy="333375"/>
            </a:xfrm>
            <a:custGeom>
              <a:avLst/>
              <a:gdLst>
                <a:gd name="T0" fmla="*/ 250 w 391"/>
                <a:gd name="T1" fmla="*/ 0 h 267"/>
                <a:gd name="T2" fmla="*/ 387 w 391"/>
                <a:gd name="T3" fmla="*/ 37 h 267"/>
                <a:gd name="T4" fmla="*/ 391 w 391"/>
                <a:gd name="T5" fmla="*/ 211 h 267"/>
                <a:gd name="T6" fmla="*/ 335 w 391"/>
                <a:gd name="T7" fmla="*/ 267 h 267"/>
                <a:gd name="T8" fmla="*/ 30 w 391"/>
                <a:gd name="T9" fmla="*/ 267 h 267"/>
                <a:gd name="T10" fmla="*/ 0 w 391"/>
                <a:gd name="T11" fmla="*/ 267 h 267"/>
                <a:gd name="T12" fmla="*/ 250 w 391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267">
                  <a:moveTo>
                    <a:pt x="250" y="0"/>
                  </a:moveTo>
                  <a:cubicBezTo>
                    <a:pt x="304" y="0"/>
                    <a:pt x="350" y="14"/>
                    <a:pt x="387" y="37"/>
                  </a:cubicBezTo>
                  <a:cubicBezTo>
                    <a:pt x="391" y="211"/>
                    <a:pt x="391" y="211"/>
                    <a:pt x="391" y="211"/>
                  </a:cubicBezTo>
                  <a:cubicBezTo>
                    <a:pt x="391" y="242"/>
                    <a:pt x="366" y="267"/>
                    <a:pt x="335" y="267"/>
                  </a:cubicBezTo>
                  <a:cubicBezTo>
                    <a:pt x="30" y="267"/>
                    <a:pt x="30" y="267"/>
                    <a:pt x="3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129"/>
                    <a:pt x="87" y="0"/>
                    <a:pt x="250" y="0"/>
                  </a:cubicBezTo>
                  <a:close/>
                </a:path>
              </a:pathLst>
            </a:custGeom>
            <a:solidFill>
              <a:srgbClr val="661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íšľîḑe"/>
            <p:cNvSpPr/>
            <p:nvPr/>
          </p:nvSpPr>
          <p:spPr bwMode="auto">
            <a:xfrm>
              <a:off x="4662488" y="5478463"/>
              <a:ext cx="460375" cy="303213"/>
            </a:xfrm>
            <a:custGeom>
              <a:avLst/>
              <a:gdLst>
                <a:gd name="T0" fmla="*/ 225 w 369"/>
                <a:gd name="T1" fmla="*/ 0 h 243"/>
                <a:gd name="T2" fmla="*/ 366 w 369"/>
                <a:gd name="T3" fmla="*/ 47 h 243"/>
                <a:gd name="T4" fmla="*/ 369 w 369"/>
                <a:gd name="T5" fmla="*/ 187 h 243"/>
                <a:gd name="T6" fmla="*/ 313 w 369"/>
                <a:gd name="T7" fmla="*/ 243 h 243"/>
                <a:gd name="T8" fmla="*/ 8 w 369"/>
                <a:gd name="T9" fmla="*/ 243 h 243"/>
                <a:gd name="T10" fmla="*/ 0 w 369"/>
                <a:gd name="T11" fmla="*/ 243 h 243"/>
                <a:gd name="T12" fmla="*/ 225 w 369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43">
                  <a:moveTo>
                    <a:pt x="225" y="0"/>
                  </a:moveTo>
                  <a:cubicBezTo>
                    <a:pt x="283" y="0"/>
                    <a:pt x="330" y="18"/>
                    <a:pt x="366" y="47"/>
                  </a:cubicBezTo>
                  <a:cubicBezTo>
                    <a:pt x="369" y="187"/>
                    <a:pt x="369" y="187"/>
                    <a:pt x="369" y="187"/>
                  </a:cubicBezTo>
                  <a:cubicBezTo>
                    <a:pt x="369" y="218"/>
                    <a:pt x="344" y="243"/>
                    <a:pt x="313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19"/>
                    <a:pt x="77" y="0"/>
                    <a:pt x="225" y="0"/>
                  </a:cubicBezTo>
                  <a:close/>
                </a:path>
              </a:pathLst>
            </a:custGeom>
            <a:solidFill>
              <a:srgbClr val="101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š1íḓé"/>
            <p:cNvSpPr/>
            <p:nvPr/>
          </p:nvSpPr>
          <p:spPr bwMode="auto">
            <a:xfrm>
              <a:off x="4699001" y="5518150"/>
              <a:ext cx="482600" cy="482600"/>
            </a:xfrm>
            <a:prstGeom prst="ellipse">
              <a:avLst/>
            </a:prstGeom>
            <a:solidFill>
              <a:srgbClr val="27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ïṡliḋê"/>
            <p:cNvSpPr/>
            <p:nvPr/>
          </p:nvSpPr>
          <p:spPr bwMode="auto">
            <a:xfrm>
              <a:off x="4810126" y="5629275"/>
              <a:ext cx="260350" cy="260350"/>
            </a:xfrm>
            <a:prstGeom prst="ellipse">
              <a:avLst/>
            </a:prstGeom>
            <a:solidFill>
              <a:srgbClr val="CB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ïšľïḓe"/>
            <p:cNvSpPr/>
            <p:nvPr/>
          </p:nvSpPr>
          <p:spPr bwMode="auto">
            <a:xfrm>
              <a:off x="4859338" y="5675313"/>
              <a:ext cx="169863" cy="166688"/>
            </a:xfrm>
            <a:prstGeom prst="ellipse">
              <a:avLst/>
            </a:prstGeom>
            <a:solidFill>
              <a:srgbClr val="8C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ïṣḻîḑê"/>
            <p:cNvSpPr/>
            <p:nvPr/>
          </p:nvSpPr>
          <p:spPr bwMode="auto">
            <a:xfrm>
              <a:off x="3379788" y="5240338"/>
              <a:ext cx="758825" cy="760413"/>
            </a:xfrm>
            <a:prstGeom prst="ellipse">
              <a:avLst/>
            </a:prstGeom>
            <a:solidFill>
              <a:srgbClr val="27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i$ḻïdè"/>
            <p:cNvSpPr/>
            <p:nvPr/>
          </p:nvSpPr>
          <p:spPr bwMode="auto">
            <a:xfrm>
              <a:off x="3556001" y="5416550"/>
              <a:ext cx="407988" cy="407988"/>
            </a:xfrm>
            <a:prstGeom prst="ellipse">
              <a:avLst/>
            </a:prstGeom>
            <a:solidFill>
              <a:srgbClr val="CB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ïśļíḋê"/>
            <p:cNvSpPr/>
            <p:nvPr/>
          </p:nvSpPr>
          <p:spPr bwMode="auto">
            <a:xfrm>
              <a:off x="3633788" y="5487988"/>
              <a:ext cx="265113" cy="265113"/>
            </a:xfrm>
            <a:prstGeom prst="ellipse">
              <a:avLst/>
            </a:prstGeom>
            <a:solidFill>
              <a:srgbClr val="8C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iSḻïďe"/>
            <p:cNvSpPr/>
            <p:nvPr/>
          </p:nvSpPr>
          <p:spPr bwMode="auto">
            <a:xfrm>
              <a:off x="4164013" y="4951413"/>
              <a:ext cx="374650" cy="417513"/>
            </a:xfrm>
            <a:custGeom>
              <a:avLst/>
              <a:gdLst>
                <a:gd name="T0" fmla="*/ 0 w 300"/>
                <a:gd name="T1" fmla="*/ 268 h 334"/>
                <a:gd name="T2" fmla="*/ 0 w 300"/>
                <a:gd name="T3" fmla="*/ 66 h 334"/>
                <a:gd name="T4" fmla="*/ 61 w 300"/>
                <a:gd name="T5" fmla="*/ 0 h 334"/>
                <a:gd name="T6" fmla="*/ 239 w 300"/>
                <a:gd name="T7" fmla="*/ 0 h 334"/>
                <a:gd name="T8" fmla="*/ 300 w 300"/>
                <a:gd name="T9" fmla="*/ 66 h 334"/>
                <a:gd name="T10" fmla="*/ 300 w 300"/>
                <a:gd name="T11" fmla="*/ 268 h 334"/>
                <a:gd name="T12" fmla="*/ 239 w 300"/>
                <a:gd name="T13" fmla="*/ 334 h 334"/>
                <a:gd name="T14" fmla="*/ 61 w 300"/>
                <a:gd name="T15" fmla="*/ 334 h 334"/>
                <a:gd name="T16" fmla="*/ 0 w 300"/>
                <a:gd name="T17" fmla="*/ 268 h 334"/>
                <a:gd name="T18" fmla="*/ 61 w 300"/>
                <a:gd name="T19" fmla="*/ 19 h 334"/>
                <a:gd name="T20" fmla="*/ 18 w 300"/>
                <a:gd name="T21" fmla="*/ 66 h 334"/>
                <a:gd name="T22" fmla="*/ 18 w 300"/>
                <a:gd name="T23" fmla="*/ 268 h 334"/>
                <a:gd name="T24" fmla="*/ 61 w 300"/>
                <a:gd name="T25" fmla="*/ 315 h 334"/>
                <a:gd name="T26" fmla="*/ 239 w 300"/>
                <a:gd name="T27" fmla="*/ 315 h 334"/>
                <a:gd name="T28" fmla="*/ 283 w 300"/>
                <a:gd name="T29" fmla="*/ 268 h 334"/>
                <a:gd name="T30" fmla="*/ 283 w 300"/>
                <a:gd name="T31" fmla="*/ 66 h 334"/>
                <a:gd name="T32" fmla="*/ 239 w 300"/>
                <a:gd name="T33" fmla="*/ 19 h 334"/>
                <a:gd name="T34" fmla="*/ 61 w 300"/>
                <a:gd name="T35" fmla="*/ 1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334">
                  <a:moveTo>
                    <a:pt x="0" y="26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29"/>
                    <a:pt x="28" y="0"/>
                    <a:pt x="6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73" y="0"/>
                    <a:pt x="300" y="29"/>
                    <a:pt x="300" y="66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305"/>
                    <a:pt x="273" y="334"/>
                    <a:pt x="239" y="334"/>
                  </a:cubicBezTo>
                  <a:cubicBezTo>
                    <a:pt x="61" y="334"/>
                    <a:pt x="61" y="334"/>
                    <a:pt x="61" y="334"/>
                  </a:cubicBezTo>
                  <a:cubicBezTo>
                    <a:pt x="28" y="334"/>
                    <a:pt x="0" y="305"/>
                    <a:pt x="0" y="268"/>
                  </a:cubicBezTo>
                  <a:close/>
                  <a:moveTo>
                    <a:pt x="61" y="19"/>
                  </a:moveTo>
                  <a:cubicBezTo>
                    <a:pt x="37" y="19"/>
                    <a:pt x="18" y="40"/>
                    <a:pt x="18" y="66"/>
                  </a:cubicBezTo>
                  <a:cubicBezTo>
                    <a:pt x="18" y="268"/>
                    <a:pt x="18" y="268"/>
                    <a:pt x="18" y="268"/>
                  </a:cubicBezTo>
                  <a:cubicBezTo>
                    <a:pt x="18" y="294"/>
                    <a:pt x="37" y="315"/>
                    <a:pt x="61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63" y="315"/>
                    <a:pt x="283" y="294"/>
                    <a:pt x="283" y="268"/>
                  </a:cubicBezTo>
                  <a:cubicBezTo>
                    <a:pt x="283" y="66"/>
                    <a:pt x="283" y="66"/>
                    <a:pt x="283" y="66"/>
                  </a:cubicBezTo>
                  <a:cubicBezTo>
                    <a:pt x="283" y="40"/>
                    <a:pt x="263" y="19"/>
                    <a:pt x="239" y="19"/>
                  </a:cubicBezTo>
                  <a:lnTo>
                    <a:pt x="61" y="19"/>
                  </a:lnTo>
                  <a:close/>
                </a:path>
              </a:pathLst>
            </a:custGeom>
            <a:solidFill>
              <a:srgbClr val="993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îṩļiḑé"/>
            <p:cNvSpPr/>
            <p:nvPr/>
          </p:nvSpPr>
          <p:spPr bwMode="auto">
            <a:xfrm>
              <a:off x="4179888" y="5132388"/>
              <a:ext cx="100013" cy="34925"/>
            </a:xfrm>
            <a:custGeom>
              <a:avLst/>
              <a:gdLst>
                <a:gd name="T0" fmla="*/ 0 w 80"/>
                <a:gd name="T1" fmla="*/ 14 h 28"/>
                <a:gd name="T2" fmla="*/ 15 w 80"/>
                <a:gd name="T3" fmla="*/ 28 h 28"/>
                <a:gd name="T4" fmla="*/ 65 w 80"/>
                <a:gd name="T5" fmla="*/ 28 h 28"/>
                <a:gd name="T6" fmla="*/ 80 w 80"/>
                <a:gd name="T7" fmla="*/ 14 h 28"/>
                <a:gd name="T8" fmla="*/ 80 w 80"/>
                <a:gd name="T9" fmla="*/ 14 h 28"/>
                <a:gd name="T10" fmla="*/ 65 w 80"/>
                <a:gd name="T11" fmla="*/ 0 h 28"/>
                <a:gd name="T12" fmla="*/ 15 w 80"/>
                <a:gd name="T13" fmla="*/ 0 h 28"/>
                <a:gd name="T14" fmla="*/ 0 w 80"/>
                <a:gd name="T1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8">
                  <a:moveTo>
                    <a:pt x="0" y="14"/>
                  </a:moveTo>
                  <a:cubicBezTo>
                    <a:pt x="0" y="22"/>
                    <a:pt x="7" y="28"/>
                    <a:pt x="15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3" y="28"/>
                    <a:pt x="80" y="22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6"/>
                    <a:pt x="73" y="0"/>
                    <a:pt x="6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îṩ1íḓe"/>
            <p:cNvSpPr/>
            <p:nvPr/>
          </p:nvSpPr>
          <p:spPr bwMode="auto">
            <a:xfrm>
              <a:off x="4164013" y="4662488"/>
              <a:ext cx="374650" cy="430213"/>
            </a:xfrm>
            <a:custGeom>
              <a:avLst/>
              <a:gdLst>
                <a:gd name="T0" fmla="*/ 32 w 300"/>
                <a:gd name="T1" fmla="*/ 5 h 345"/>
                <a:gd name="T2" fmla="*/ 57 w 300"/>
                <a:gd name="T3" fmla="*/ 0 h 345"/>
                <a:gd name="T4" fmla="*/ 63 w 300"/>
                <a:gd name="T5" fmla="*/ 0 h 345"/>
                <a:gd name="T6" fmla="*/ 104 w 300"/>
                <a:gd name="T7" fmla="*/ 0 h 345"/>
                <a:gd name="T8" fmla="*/ 149 w 300"/>
                <a:gd name="T9" fmla="*/ 0 h 345"/>
                <a:gd name="T10" fmla="*/ 164 w 300"/>
                <a:gd name="T11" fmla="*/ 0 h 345"/>
                <a:gd name="T12" fmla="*/ 220 w 300"/>
                <a:gd name="T13" fmla="*/ 56 h 345"/>
                <a:gd name="T14" fmla="*/ 233 w 300"/>
                <a:gd name="T15" fmla="*/ 93 h 345"/>
                <a:gd name="T16" fmla="*/ 268 w 300"/>
                <a:gd name="T17" fmla="*/ 195 h 345"/>
                <a:gd name="T18" fmla="*/ 300 w 300"/>
                <a:gd name="T19" fmla="*/ 289 h 345"/>
                <a:gd name="T20" fmla="*/ 244 w 300"/>
                <a:gd name="T21" fmla="*/ 345 h 345"/>
                <a:gd name="T22" fmla="*/ 57 w 300"/>
                <a:gd name="T23" fmla="*/ 345 h 345"/>
                <a:gd name="T24" fmla="*/ 0 w 300"/>
                <a:gd name="T25" fmla="*/ 289 h 345"/>
                <a:gd name="T26" fmla="*/ 0 w 300"/>
                <a:gd name="T27" fmla="*/ 56 h 345"/>
                <a:gd name="T28" fmla="*/ 32 w 300"/>
                <a:gd name="T29" fmla="*/ 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45">
                  <a:moveTo>
                    <a:pt x="32" y="5"/>
                  </a:moveTo>
                  <a:cubicBezTo>
                    <a:pt x="40" y="2"/>
                    <a:pt x="48" y="0"/>
                    <a:pt x="5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95" y="0"/>
                    <a:pt x="200" y="19"/>
                    <a:pt x="220" y="56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68" y="195"/>
                    <a:pt x="268" y="195"/>
                    <a:pt x="268" y="195"/>
                  </a:cubicBezTo>
                  <a:cubicBezTo>
                    <a:pt x="300" y="289"/>
                    <a:pt x="300" y="289"/>
                    <a:pt x="300" y="289"/>
                  </a:cubicBezTo>
                  <a:cubicBezTo>
                    <a:pt x="300" y="320"/>
                    <a:pt x="275" y="345"/>
                    <a:pt x="244" y="345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26" y="345"/>
                    <a:pt x="0" y="320"/>
                    <a:pt x="0" y="2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4"/>
                    <a:pt x="13" y="15"/>
                    <a:pt x="32" y="5"/>
                  </a:cubicBezTo>
                  <a:close/>
                </a:path>
              </a:pathLst>
            </a:custGeom>
            <a:solidFill>
              <a:srgbClr val="88B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śliḋé"/>
            <p:cNvSpPr/>
            <p:nvPr/>
          </p:nvSpPr>
          <p:spPr bwMode="auto">
            <a:xfrm>
              <a:off x="4286251" y="4662488"/>
              <a:ext cx="212725" cy="244475"/>
            </a:xfrm>
            <a:custGeom>
              <a:avLst/>
              <a:gdLst>
                <a:gd name="T0" fmla="*/ 148 w 170"/>
                <a:gd name="T1" fmla="*/ 187 h 196"/>
                <a:gd name="T2" fmla="*/ 8 w 170"/>
                <a:gd name="T3" fmla="*/ 31 h 196"/>
                <a:gd name="T4" fmla="*/ 6 w 170"/>
                <a:gd name="T5" fmla="*/ 0 h 196"/>
                <a:gd name="T6" fmla="*/ 51 w 170"/>
                <a:gd name="T7" fmla="*/ 0 h 196"/>
                <a:gd name="T8" fmla="*/ 135 w 170"/>
                <a:gd name="T9" fmla="*/ 93 h 196"/>
                <a:gd name="T10" fmla="*/ 170 w 170"/>
                <a:gd name="T11" fmla="*/ 195 h 196"/>
                <a:gd name="T12" fmla="*/ 148 w 170"/>
                <a:gd name="T13" fmla="*/ 18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96">
                  <a:moveTo>
                    <a:pt x="148" y="187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0" y="22"/>
                    <a:pt x="0" y="1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2" y="196"/>
                    <a:pt x="154" y="193"/>
                    <a:pt x="148" y="187"/>
                  </a:cubicBezTo>
                  <a:close/>
                </a:path>
              </a:pathLst>
            </a:custGeom>
            <a:solidFill>
              <a:srgbClr val="CCF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îSlïḋe"/>
            <p:cNvSpPr/>
            <p:nvPr/>
          </p:nvSpPr>
          <p:spPr bwMode="auto">
            <a:xfrm>
              <a:off x="4203701" y="4662488"/>
              <a:ext cx="204788" cy="206375"/>
            </a:xfrm>
            <a:custGeom>
              <a:avLst/>
              <a:gdLst>
                <a:gd name="T0" fmla="*/ 158 w 164"/>
                <a:gd name="T1" fmla="*/ 161 h 166"/>
                <a:gd name="T2" fmla="*/ 132 w 164"/>
                <a:gd name="T3" fmla="*/ 152 h 166"/>
                <a:gd name="T4" fmla="*/ 2 w 164"/>
                <a:gd name="T5" fmla="*/ 8 h 166"/>
                <a:gd name="T6" fmla="*/ 0 w 164"/>
                <a:gd name="T7" fmla="*/ 5 h 166"/>
                <a:gd name="T8" fmla="*/ 25 w 164"/>
                <a:gd name="T9" fmla="*/ 0 h 166"/>
                <a:gd name="T10" fmla="*/ 31 w 164"/>
                <a:gd name="T11" fmla="*/ 0 h 166"/>
                <a:gd name="T12" fmla="*/ 152 w 164"/>
                <a:gd name="T13" fmla="*/ 134 h 166"/>
                <a:gd name="T14" fmla="*/ 158 w 164"/>
                <a:gd name="T1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66">
                  <a:moveTo>
                    <a:pt x="158" y="161"/>
                  </a:moveTo>
                  <a:cubicBezTo>
                    <a:pt x="153" y="166"/>
                    <a:pt x="141" y="162"/>
                    <a:pt x="132" y="15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8" y="2"/>
                    <a:pt x="16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61" y="144"/>
                    <a:pt x="164" y="157"/>
                    <a:pt x="158" y="161"/>
                  </a:cubicBezTo>
                  <a:close/>
                </a:path>
              </a:pathLst>
            </a:custGeom>
            <a:solidFill>
              <a:srgbClr val="CCF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íṩḷíḓê"/>
            <p:cNvSpPr/>
            <p:nvPr/>
          </p:nvSpPr>
          <p:spPr bwMode="auto">
            <a:xfrm>
              <a:off x="3741738" y="4662488"/>
              <a:ext cx="373063" cy="430213"/>
            </a:xfrm>
            <a:custGeom>
              <a:avLst/>
              <a:gdLst>
                <a:gd name="T0" fmla="*/ 38 w 299"/>
                <a:gd name="T1" fmla="*/ 178 h 345"/>
                <a:gd name="T2" fmla="*/ 48 w 299"/>
                <a:gd name="T3" fmla="*/ 149 h 345"/>
                <a:gd name="T4" fmla="*/ 56 w 299"/>
                <a:gd name="T5" fmla="*/ 126 h 345"/>
                <a:gd name="T6" fmla="*/ 76 w 299"/>
                <a:gd name="T7" fmla="*/ 66 h 345"/>
                <a:gd name="T8" fmla="*/ 80 w 299"/>
                <a:gd name="T9" fmla="*/ 56 h 345"/>
                <a:gd name="T10" fmla="*/ 136 w 299"/>
                <a:gd name="T11" fmla="*/ 0 h 345"/>
                <a:gd name="T12" fmla="*/ 243 w 299"/>
                <a:gd name="T13" fmla="*/ 0 h 345"/>
                <a:gd name="T14" fmla="*/ 299 w 299"/>
                <a:gd name="T15" fmla="*/ 56 h 345"/>
                <a:gd name="T16" fmla="*/ 299 w 299"/>
                <a:gd name="T17" fmla="*/ 289 h 345"/>
                <a:gd name="T18" fmla="*/ 297 w 299"/>
                <a:gd name="T19" fmla="*/ 306 h 345"/>
                <a:gd name="T20" fmla="*/ 252 w 299"/>
                <a:gd name="T21" fmla="*/ 345 h 345"/>
                <a:gd name="T22" fmla="*/ 243 w 299"/>
                <a:gd name="T23" fmla="*/ 345 h 345"/>
                <a:gd name="T24" fmla="*/ 56 w 299"/>
                <a:gd name="T25" fmla="*/ 345 h 345"/>
                <a:gd name="T26" fmla="*/ 0 w 299"/>
                <a:gd name="T27" fmla="*/ 289 h 345"/>
                <a:gd name="T28" fmla="*/ 38 w 299"/>
                <a:gd name="T29" fmla="*/ 17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9" h="345">
                  <a:moveTo>
                    <a:pt x="38" y="178"/>
                  </a:moveTo>
                  <a:cubicBezTo>
                    <a:pt x="48" y="149"/>
                    <a:pt x="48" y="149"/>
                    <a:pt x="48" y="149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99" y="19"/>
                    <a:pt x="105" y="0"/>
                    <a:pt x="13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74" y="0"/>
                    <a:pt x="299" y="25"/>
                    <a:pt x="299" y="56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299" y="295"/>
                    <a:pt x="298" y="301"/>
                    <a:pt x="297" y="306"/>
                  </a:cubicBezTo>
                  <a:cubicBezTo>
                    <a:pt x="290" y="326"/>
                    <a:pt x="273" y="341"/>
                    <a:pt x="252" y="345"/>
                  </a:cubicBezTo>
                  <a:cubicBezTo>
                    <a:pt x="249" y="345"/>
                    <a:pt x="246" y="345"/>
                    <a:pt x="243" y="345"/>
                  </a:cubicBezTo>
                  <a:cubicBezTo>
                    <a:pt x="56" y="345"/>
                    <a:pt x="56" y="345"/>
                    <a:pt x="56" y="345"/>
                  </a:cubicBezTo>
                  <a:cubicBezTo>
                    <a:pt x="25" y="345"/>
                    <a:pt x="0" y="320"/>
                    <a:pt x="0" y="289"/>
                  </a:cubicBezTo>
                  <a:lnTo>
                    <a:pt x="38" y="178"/>
                  </a:lnTo>
                  <a:close/>
                </a:path>
              </a:pathLst>
            </a:custGeom>
            <a:solidFill>
              <a:srgbClr val="88B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íSḷîḓe"/>
            <p:cNvSpPr/>
            <p:nvPr/>
          </p:nvSpPr>
          <p:spPr bwMode="auto">
            <a:xfrm>
              <a:off x="3811588" y="4743450"/>
              <a:ext cx="300038" cy="349250"/>
            </a:xfrm>
            <a:custGeom>
              <a:avLst/>
              <a:gdLst>
                <a:gd name="T0" fmla="*/ 20 w 241"/>
                <a:gd name="T1" fmla="*/ 0 h 279"/>
                <a:gd name="T2" fmla="*/ 36 w 241"/>
                <a:gd name="T3" fmla="*/ 12 h 279"/>
                <a:gd name="T4" fmla="*/ 241 w 241"/>
                <a:gd name="T5" fmla="*/ 240 h 279"/>
                <a:gd name="T6" fmla="*/ 196 w 241"/>
                <a:gd name="T7" fmla="*/ 279 h 279"/>
                <a:gd name="T8" fmla="*/ 0 w 241"/>
                <a:gd name="T9" fmla="*/ 60 h 279"/>
                <a:gd name="T10" fmla="*/ 20 w 241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79">
                  <a:moveTo>
                    <a:pt x="20" y="0"/>
                  </a:moveTo>
                  <a:cubicBezTo>
                    <a:pt x="26" y="3"/>
                    <a:pt x="31" y="7"/>
                    <a:pt x="36" y="12"/>
                  </a:cubicBezTo>
                  <a:cubicBezTo>
                    <a:pt x="241" y="240"/>
                    <a:pt x="241" y="240"/>
                    <a:pt x="241" y="240"/>
                  </a:cubicBezTo>
                  <a:cubicBezTo>
                    <a:pt x="234" y="260"/>
                    <a:pt x="217" y="275"/>
                    <a:pt x="196" y="279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CCF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íšļíḋé"/>
            <p:cNvSpPr/>
            <p:nvPr/>
          </p:nvSpPr>
          <p:spPr bwMode="auto">
            <a:xfrm>
              <a:off x="3787776" y="4848225"/>
              <a:ext cx="185738" cy="214313"/>
            </a:xfrm>
            <a:custGeom>
              <a:avLst/>
              <a:gdLst>
                <a:gd name="T0" fmla="*/ 142 w 148"/>
                <a:gd name="T1" fmla="*/ 168 h 172"/>
                <a:gd name="T2" fmla="*/ 116 w 148"/>
                <a:gd name="T3" fmla="*/ 158 h 172"/>
                <a:gd name="T4" fmla="*/ 0 w 148"/>
                <a:gd name="T5" fmla="*/ 29 h 172"/>
                <a:gd name="T6" fmla="*/ 10 w 148"/>
                <a:gd name="T7" fmla="*/ 0 h 172"/>
                <a:gd name="T8" fmla="*/ 136 w 148"/>
                <a:gd name="T9" fmla="*/ 140 h 172"/>
                <a:gd name="T10" fmla="*/ 142 w 148"/>
                <a:gd name="T11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72">
                  <a:moveTo>
                    <a:pt x="142" y="168"/>
                  </a:moveTo>
                  <a:cubicBezTo>
                    <a:pt x="137" y="172"/>
                    <a:pt x="125" y="168"/>
                    <a:pt x="116" y="15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45" y="151"/>
                    <a:pt x="148" y="163"/>
                    <a:pt x="142" y="168"/>
                  </a:cubicBezTo>
                  <a:close/>
                </a:path>
              </a:pathLst>
            </a:custGeom>
            <a:solidFill>
              <a:srgbClr val="CCF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7" y="4163747"/>
            <a:ext cx="6588118" cy="29465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" y="4163186"/>
            <a:ext cx="6396706" cy="2946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44" y="3752989"/>
            <a:ext cx="2292492" cy="34390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44" y="4147507"/>
            <a:ext cx="1766518" cy="26500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27" y="4063923"/>
            <a:ext cx="1886973" cy="2993446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-18677" y="2784943"/>
            <a:ext cx="5225287" cy="886918"/>
            <a:chOff x="0" y="4684156"/>
            <a:chExt cx="12192000" cy="2173843"/>
          </a:xfrm>
        </p:grpSpPr>
        <p:sp>
          <p:nvSpPr>
            <p:cNvPr id="55" name="矩形 54"/>
            <p:cNvSpPr/>
            <p:nvPr/>
          </p:nvSpPr>
          <p:spPr>
            <a:xfrm>
              <a:off x="0" y="4684156"/>
              <a:ext cx="12192000" cy="21738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0" y="6609555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0" y="4860584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>
              <a:stCxn id="55" idx="1"/>
              <a:endCxn id="55" idx="3"/>
            </p:cNvCxnSpPr>
            <p:nvPr/>
          </p:nvCxnSpPr>
          <p:spPr>
            <a:xfrm>
              <a:off x="0" y="5771078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9561963" y="2744827"/>
            <a:ext cx="2630037" cy="926382"/>
            <a:chOff x="0" y="4684156"/>
            <a:chExt cx="12192000" cy="2173843"/>
          </a:xfrm>
        </p:grpSpPr>
        <p:sp>
          <p:nvSpPr>
            <p:cNvPr id="60" name="矩形 59"/>
            <p:cNvSpPr/>
            <p:nvPr/>
          </p:nvSpPr>
          <p:spPr>
            <a:xfrm>
              <a:off x="0" y="4684156"/>
              <a:ext cx="12192000" cy="21738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6609555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0" y="4860584"/>
              <a:ext cx="121920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60" idx="1"/>
              <a:endCxn id="60" idx="3"/>
            </p:cNvCxnSpPr>
            <p:nvPr/>
          </p:nvCxnSpPr>
          <p:spPr>
            <a:xfrm>
              <a:off x="0" y="5771078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96"/>
          <p:cNvGrpSpPr/>
          <p:nvPr/>
        </p:nvGrpSpPr>
        <p:grpSpPr>
          <a:xfrm>
            <a:off x="2283081" y="868553"/>
            <a:ext cx="7746244" cy="3033291"/>
            <a:chOff x="1724923" y="525657"/>
            <a:chExt cx="7746244" cy="3033291"/>
          </a:xfrm>
        </p:grpSpPr>
        <p:sp>
          <p:nvSpPr>
            <p:cNvPr id="65" name="文本框 64"/>
            <p:cNvSpPr txBox="1"/>
            <p:nvPr/>
          </p:nvSpPr>
          <p:spPr>
            <a:xfrm>
              <a:off x="6614699" y="1344362"/>
              <a:ext cx="28564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>
                  <a:solidFill>
                    <a:schemeClr val="tx2">
                      <a:lumMod val="50000"/>
                    </a:schemeClr>
                  </a:solidFill>
                  <a:latin typeface="汉仪润圆-75W" panose="00020600040101010101" pitchFamily="18" charset="-122"/>
                  <a:ea typeface="汉仪润圆-75W" panose="00020600040101010101" pitchFamily="18" charset="-122"/>
                </a:rPr>
                <a:t>观看</a:t>
              </a:r>
              <a:endParaRPr lang="zh-CN" altLang="en-US" sz="8000" b="1" dirty="0">
                <a:solidFill>
                  <a:schemeClr val="tx2">
                    <a:lumMod val="50000"/>
                  </a:schemeClr>
                </a:solidFill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2665052" y="525657"/>
              <a:ext cx="1954381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800" b="1" dirty="0">
                  <a:solidFill>
                    <a:srgbClr val="014210"/>
                  </a:solidFill>
                  <a:latin typeface="汉仪润圆-75W" panose="00020600040101010101" pitchFamily="18" charset="-122"/>
                  <a:ea typeface="汉仪润圆-75W" panose="00020600040101010101" pitchFamily="18" charset="-122"/>
                </a:rPr>
                <a:t>谢</a:t>
              </a:r>
              <a:endParaRPr lang="zh-CN" altLang="en-US" sz="2400" b="1" dirty="0">
                <a:solidFill>
                  <a:srgbClr val="014210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701798" y="1696900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b="1" dirty="0">
                  <a:solidFill>
                    <a:srgbClr val="CA190B"/>
                  </a:solidFill>
                  <a:latin typeface="汉仪润圆-75W" panose="00020600040101010101" pitchFamily="18" charset="-122"/>
                  <a:ea typeface="汉仪润圆-75W" panose="00020600040101010101" pitchFamily="18" charset="-122"/>
                </a:rPr>
                <a:t>谢</a:t>
              </a:r>
              <a:endParaRPr lang="zh-CN" altLang="en-US" sz="2000" b="1" dirty="0">
                <a:solidFill>
                  <a:srgbClr val="CA190B"/>
                </a:solidFill>
              </a:endParaRPr>
            </a:p>
          </p:txBody>
        </p:sp>
        <p:grpSp>
          <p:nvGrpSpPr>
            <p:cNvPr id="69" name="d0a1ea37-72c4-4ab9-8781-bb2496c9a9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4709625" y="1122016"/>
              <a:ext cx="1664740" cy="649216"/>
              <a:chOff x="3836285" y="1693148"/>
              <a:chExt cx="4519430" cy="1762489"/>
            </a:xfrm>
          </p:grpSpPr>
          <p:sp>
            <p:nvSpPr>
              <p:cNvPr id="70" name="iṧ1îḍe"/>
              <p:cNvSpPr/>
              <p:nvPr/>
            </p:nvSpPr>
            <p:spPr bwMode="auto">
              <a:xfrm>
                <a:off x="6047165" y="1693148"/>
                <a:ext cx="88790" cy="24861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ïṧḻîdé"/>
              <p:cNvSpPr/>
              <p:nvPr/>
            </p:nvSpPr>
            <p:spPr bwMode="auto">
              <a:xfrm>
                <a:off x="3885121" y="1941761"/>
                <a:ext cx="2215321" cy="1465040"/>
              </a:xfrm>
              <a:custGeom>
                <a:avLst/>
                <a:gdLst>
                  <a:gd name="T0" fmla="*/ 576 w 578"/>
                  <a:gd name="T1" fmla="*/ 0 h 383"/>
                  <a:gd name="T2" fmla="*/ 192 w 578"/>
                  <a:gd name="T3" fmla="*/ 383 h 383"/>
                  <a:gd name="T4" fmla="*/ 0 w 578"/>
                  <a:gd name="T5" fmla="*/ 383 h 383"/>
                  <a:gd name="T6" fmla="*/ 576 w 578"/>
                  <a:gd name="T7" fmla="*/ 0 h 383"/>
                  <a:gd name="T8" fmla="*/ 578 w 578"/>
                  <a:gd name="T9" fmla="*/ 0 h 383"/>
                  <a:gd name="T10" fmla="*/ 576 w 578"/>
                  <a:gd name="T1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383">
                    <a:moveTo>
                      <a:pt x="576" y="0"/>
                    </a:moveTo>
                    <a:cubicBezTo>
                      <a:pt x="576" y="0"/>
                      <a:pt x="264" y="63"/>
                      <a:pt x="192" y="383"/>
                    </a:cubicBezTo>
                    <a:cubicBezTo>
                      <a:pt x="89" y="319"/>
                      <a:pt x="0" y="383"/>
                      <a:pt x="0" y="383"/>
                    </a:cubicBezTo>
                    <a:cubicBezTo>
                      <a:pt x="41" y="191"/>
                      <a:pt x="258" y="0"/>
                      <a:pt x="576" y="0"/>
                    </a:cubicBezTo>
                    <a:cubicBezTo>
                      <a:pt x="578" y="0"/>
                      <a:pt x="578" y="0"/>
                      <a:pt x="578" y="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EF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îṥlïďê"/>
              <p:cNvSpPr/>
              <p:nvPr/>
            </p:nvSpPr>
            <p:spPr bwMode="auto">
              <a:xfrm>
                <a:off x="3836285" y="1897366"/>
                <a:ext cx="2264155" cy="1558271"/>
              </a:xfrm>
              <a:custGeom>
                <a:avLst/>
                <a:gdLst>
                  <a:gd name="T0" fmla="*/ 13 w 591"/>
                  <a:gd name="T1" fmla="*/ 407 h 408"/>
                  <a:gd name="T2" fmla="*/ 6 w 591"/>
                  <a:gd name="T3" fmla="*/ 405 h 408"/>
                  <a:gd name="T4" fmla="*/ 1 w 591"/>
                  <a:gd name="T5" fmla="*/ 393 h 408"/>
                  <a:gd name="T6" fmla="*/ 190 w 591"/>
                  <a:gd name="T7" fmla="*/ 122 h 408"/>
                  <a:gd name="T8" fmla="*/ 589 w 591"/>
                  <a:gd name="T9" fmla="*/ 0 h 408"/>
                  <a:gd name="T10" fmla="*/ 591 w 591"/>
                  <a:gd name="T11" fmla="*/ 0 h 408"/>
                  <a:gd name="T12" fmla="*/ 591 w 591"/>
                  <a:gd name="T13" fmla="*/ 22 h 408"/>
                  <a:gd name="T14" fmla="*/ 591 w 591"/>
                  <a:gd name="T15" fmla="*/ 24 h 408"/>
                  <a:gd name="T16" fmla="*/ 591 w 591"/>
                  <a:gd name="T17" fmla="*/ 24 h 408"/>
                  <a:gd name="T18" fmla="*/ 591 w 591"/>
                  <a:gd name="T19" fmla="*/ 22 h 408"/>
                  <a:gd name="T20" fmla="*/ 591 w 591"/>
                  <a:gd name="T21" fmla="*/ 24 h 408"/>
                  <a:gd name="T22" fmla="*/ 591 w 591"/>
                  <a:gd name="T23" fmla="*/ 24 h 408"/>
                  <a:gd name="T24" fmla="*/ 591 w 591"/>
                  <a:gd name="T25" fmla="*/ 24 h 408"/>
                  <a:gd name="T26" fmla="*/ 590 w 591"/>
                  <a:gd name="T27" fmla="*/ 24 h 408"/>
                  <a:gd name="T28" fmla="*/ 430 w 591"/>
                  <a:gd name="T29" fmla="*/ 94 h 408"/>
                  <a:gd name="T30" fmla="*/ 217 w 591"/>
                  <a:gd name="T31" fmla="*/ 398 h 408"/>
                  <a:gd name="T32" fmla="*/ 210 w 591"/>
                  <a:gd name="T33" fmla="*/ 406 h 408"/>
                  <a:gd name="T34" fmla="*/ 199 w 591"/>
                  <a:gd name="T35" fmla="*/ 405 h 408"/>
                  <a:gd name="T36" fmla="*/ 20 w 591"/>
                  <a:gd name="T37" fmla="*/ 405 h 408"/>
                  <a:gd name="T38" fmla="*/ 13 w 591"/>
                  <a:gd name="T39" fmla="*/ 407 h 408"/>
                  <a:gd name="T40" fmla="*/ 111 w 591"/>
                  <a:gd name="T41" fmla="*/ 355 h 408"/>
                  <a:gd name="T42" fmla="*/ 197 w 591"/>
                  <a:gd name="T43" fmla="*/ 377 h 408"/>
                  <a:gd name="T44" fmla="*/ 418 w 591"/>
                  <a:gd name="T45" fmla="*/ 73 h 408"/>
                  <a:gd name="T46" fmla="*/ 501 w 591"/>
                  <a:gd name="T47" fmla="*/ 29 h 408"/>
                  <a:gd name="T48" fmla="*/ 204 w 591"/>
                  <a:gd name="T49" fmla="*/ 141 h 408"/>
                  <a:gd name="T50" fmla="*/ 31 w 591"/>
                  <a:gd name="T51" fmla="*/ 372 h 408"/>
                  <a:gd name="T52" fmla="*/ 111 w 591"/>
                  <a:gd name="T53" fmla="*/ 35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1" h="408">
                    <a:moveTo>
                      <a:pt x="13" y="407"/>
                    </a:moveTo>
                    <a:cubicBezTo>
                      <a:pt x="11" y="407"/>
                      <a:pt x="8" y="407"/>
                      <a:pt x="6" y="405"/>
                    </a:cubicBezTo>
                    <a:cubicBezTo>
                      <a:pt x="2" y="403"/>
                      <a:pt x="0" y="398"/>
                      <a:pt x="1" y="393"/>
                    </a:cubicBezTo>
                    <a:cubicBezTo>
                      <a:pt x="23" y="292"/>
                      <a:pt x="92" y="193"/>
                      <a:pt x="190" y="122"/>
                    </a:cubicBezTo>
                    <a:cubicBezTo>
                      <a:pt x="300" y="42"/>
                      <a:pt x="438" y="0"/>
                      <a:pt x="589" y="0"/>
                    </a:cubicBezTo>
                    <a:cubicBezTo>
                      <a:pt x="591" y="0"/>
                      <a:pt x="591" y="0"/>
                      <a:pt x="591" y="0"/>
                    </a:cubicBezTo>
                    <a:cubicBezTo>
                      <a:pt x="591" y="22"/>
                      <a:pt x="591" y="22"/>
                      <a:pt x="591" y="22"/>
                    </a:cubicBezTo>
                    <a:cubicBezTo>
                      <a:pt x="591" y="24"/>
                      <a:pt x="591" y="24"/>
                      <a:pt x="591" y="24"/>
                    </a:cubicBezTo>
                    <a:cubicBezTo>
                      <a:pt x="591" y="24"/>
                      <a:pt x="591" y="24"/>
                      <a:pt x="591" y="24"/>
                    </a:cubicBezTo>
                    <a:cubicBezTo>
                      <a:pt x="591" y="22"/>
                      <a:pt x="591" y="22"/>
                      <a:pt x="591" y="22"/>
                    </a:cubicBezTo>
                    <a:cubicBezTo>
                      <a:pt x="591" y="24"/>
                      <a:pt x="591" y="24"/>
                      <a:pt x="591" y="24"/>
                    </a:cubicBezTo>
                    <a:cubicBezTo>
                      <a:pt x="591" y="24"/>
                      <a:pt x="591" y="24"/>
                      <a:pt x="591" y="24"/>
                    </a:cubicBezTo>
                    <a:cubicBezTo>
                      <a:pt x="591" y="24"/>
                      <a:pt x="591" y="24"/>
                      <a:pt x="591" y="24"/>
                    </a:cubicBezTo>
                    <a:cubicBezTo>
                      <a:pt x="590" y="24"/>
                      <a:pt x="590" y="24"/>
                      <a:pt x="590" y="24"/>
                    </a:cubicBezTo>
                    <a:cubicBezTo>
                      <a:pt x="581" y="26"/>
                      <a:pt x="508" y="43"/>
                      <a:pt x="430" y="94"/>
                    </a:cubicBezTo>
                    <a:cubicBezTo>
                      <a:pt x="317" y="166"/>
                      <a:pt x="246" y="268"/>
                      <a:pt x="217" y="398"/>
                    </a:cubicBezTo>
                    <a:cubicBezTo>
                      <a:pt x="216" y="401"/>
                      <a:pt x="213" y="405"/>
                      <a:pt x="210" y="406"/>
                    </a:cubicBezTo>
                    <a:cubicBezTo>
                      <a:pt x="206" y="408"/>
                      <a:pt x="202" y="407"/>
                      <a:pt x="199" y="405"/>
                    </a:cubicBezTo>
                    <a:cubicBezTo>
                      <a:pt x="104" y="346"/>
                      <a:pt x="23" y="403"/>
                      <a:pt x="20" y="405"/>
                    </a:cubicBezTo>
                    <a:cubicBezTo>
                      <a:pt x="18" y="407"/>
                      <a:pt x="15" y="407"/>
                      <a:pt x="13" y="407"/>
                    </a:cubicBezTo>
                    <a:close/>
                    <a:moveTo>
                      <a:pt x="111" y="355"/>
                    </a:moveTo>
                    <a:cubicBezTo>
                      <a:pt x="137" y="355"/>
                      <a:pt x="166" y="361"/>
                      <a:pt x="197" y="377"/>
                    </a:cubicBezTo>
                    <a:cubicBezTo>
                      <a:pt x="238" y="217"/>
                      <a:pt x="339" y="124"/>
                      <a:pt x="418" y="73"/>
                    </a:cubicBezTo>
                    <a:cubicBezTo>
                      <a:pt x="447" y="54"/>
                      <a:pt x="476" y="40"/>
                      <a:pt x="501" y="29"/>
                    </a:cubicBezTo>
                    <a:cubicBezTo>
                      <a:pt x="390" y="42"/>
                      <a:pt x="288" y="80"/>
                      <a:pt x="204" y="141"/>
                    </a:cubicBezTo>
                    <a:cubicBezTo>
                      <a:pt x="119" y="203"/>
                      <a:pt x="57" y="286"/>
                      <a:pt x="31" y="372"/>
                    </a:cubicBezTo>
                    <a:cubicBezTo>
                      <a:pt x="50" y="364"/>
                      <a:pt x="78" y="355"/>
                      <a:pt x="111" y="355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iśľîḋê"/>
              <p:cNvSpPr/>
              <p:nvPr/>
            </p:nvSpPr>
            <p:spPr bwMode="auto">
              <a:xfrm>
                <a:off x="5603213" y="1941761"/>
                <a:ext cx="981135" cy="1465040"/>
              </a:xfrm>
              <a:custGeom>
                <a:avLst/>
                <a:gdLst>
                  <a:gd name="T0" fmla="*/ 257 w 257"/>
                  <a:gd name="T1" fmla="*/ 383 h 383"/>
                  <a:gd name="T2" fmla="*/ 129 w 257"/>
                  <a:gd name="T3" fmla="*/ 0 h 383"/>
                  <a:gd name="T4" fmla="*/ 128 w 257"/>
                  <a:gd name="T5" fmla="*/ 0 h 383"/>
                  <a:gd name="T6" fmla="*/ 0 w 257"/>
                  <a:gd name="T7" fmla="*/ 383 h 383"/>
                  <a:gd name="T8" fmla="*/ 257 w 257"/>
                  <a:gd name="T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83">
                    <a:moveTo>
                      <a:pt x="257" y="383"/>
                    </a:moveTo>
                    <a:cubicBezTo>
                      <a:pt x="257" y="383"/>
                      <a:pt x="257" y="166"/>
                      <a:pt x="129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66"/>
                      <a:pt x="0" y="383"/>
                      <a:pt x="0" y="383"/>
                    </a:cubicBezTo>
                    <a:cubicBezTo>
                      <a:pt x="64" y="345"/>
                      <a:pt x="192" y="349"/>
                      <a:pt x="257" y="383"/>
                    </a:cubicBezTo>
                    <a:close/>
                  </a:path>
                </a:pathLst>
              </a:custGeom>
              <a:solidFill>
                <a:srgbClr val="EF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iṧľiḑe"/>
              <p:cNvSpPr/>
              <p:nvPr/>
            </p:nvSpPr>
            <p:spPr bwMode="auto">
              <a:xfrm>
                <a:off x="5554380" y="1897366"/>
                <a:ext cx="1074364" cy="1558271"/>
              </a:xfrm>
              <a:custGeom>
                <a:avLst/>
                <a:gdLst>
                  <a:gd name="T0" fmla="*/ 269 w 281"/>
                  <a:gd name="T1" fmla="*/ 407 h 408"/>
                  <a:gd name="T2" fmla="*/ 263 w 281"/>
                  <a:gd name="T3" fmla="*/ 406 h 408"/>
                  <a:gd name="T4" fmla="*/ 136 w 281"/>
                  <a:gd name="T5" fmla="*/ 380 h 408"/>
                  <a:gd name="T6" fmla="*/ 18 w 281"/>
                  <a:gd name="T7" fmla="*/ 405 h 408"/>
                  <a:gd name="T8" fmla="*/ 6 w 281"/>
                  <a:gd name="T9" fmla="*/ 405 h 408"/>
                  <a:gd name="T10" fmla="*/ 0 w 281"/>
                  <a:gd name="T11" fmla="*/ 395 h 408"/>
                  <a:gd name="T12" fmla="*/ 130 w 281"/>
                  <a:gd name="T13" fmla="*/ 4 h 408"/>
                  <a:gd name="T14" fmla="*/ 140 w 281"/>
                  <a:gd name="T15" fmla="*/ 0 h 408"/>
                  <a:gd name="T16" fmla="*/ 141 w 281"/>
                  <a:gd name="T17" fmla="*/ 0 h 408"/>
                  <a:gd name="T18" fmla="*/ 150 w 281"/>
                  <a:gd name="T19" fmla="*/ 4 h 408"/>
                  <a:gd name="T20" fmla="*/ 281 w 281"/>
                  <a:gd name="T21" fmla="*/ 395 h 408"/>
                  <a:gd name="T22" fmla="*/ 275 w 281"/>
                  <a:gd name="T23" fmla="*/ 405 h 408"/>
                  <a:gd name="T24" fmla="*/ 269 w 281"/>
                  <a:gd name="T25" fmla="*/ 407 h 408"/>
                  <a:gd name="T26" fmla="*/ 136 w 281"/>
                  <a:gd name="T27" fmla="*/ 356 h 408"/>
                  <a:gd name="T28" fmla="*/ 256 w 281"/>
                  <a:gd name="T29" fmla="*/ 376 h 408"/>
                  <a:gd name="T30" fmla="*/ 140 w 281"/>
                  <a:gd name="T31" fmla="*/ 32 h 408"/>
                  <a:gd name="T32" fmla="*/ 25 w 281"/>
                  <a:gd name="T33" fmla="*/ 375 h 408"/>
                  <a:gd name="T34" fmla="*/ 136 w 281"/>
                  <a:gd name="T35" fmla="*/ 35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1" h="408">
                    <a:moveTo>
                      <a:pt x="269" y="407"/>
                    </a:moveTo>
                    <a:cubicBezTo>
                      <a:pt x="267" y="407"/>
                      <a:pt x="265" y="407"/>
                      <a:pt x="263" y="406"/>
                    </a:cubicBezTo>
                    <a:cubicBezTo>
                      <a:pt x="232" y="390"/>
                      <a:pt x="185" y="380"/>
                      <a:pt x="136" y="380"/>
                    </a:cubicBezTo>
                    <a:cubicBezTo>
                      <a:pt x="88" y="380"/>
                      <a:pt x="45" y="389"/>
                      <a:pt x="18" y="405"/>
                    </a:cubicBezTo>
                    <a:cubicBezTo>
                      <a:pt x="14" y="408"/>
                      <a:pt x="10" y="408"/>
                      <a:pt x="6" y="405"/>
                    </a:cubicBezTo>
                    <a:cubicBezTo>
                      <a:pt x="2" y="403"/>
                      <a:pt x="0" y="399"/>
                      <a:pt x="0" y="395"/>
                    </a:cubicBezTo>
                    <a:cubicBezTo>
                      <a:pt x="0" y="386"/>
                      <a:pt x="1" y="172"/>
                      <a:pt x="130" y="4"/>
                    </a:cubicBezTo>
                    <a:cubicBezTo>
                      <a:pt x="133" y="2"/>
                      <a:pt x="136" y="0"/>
                      <a:pt x="140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4" y="0"/>
                      <a:pt x="148" y="2"/>
                      <a:pt x="150" y="4"/>
                    </a:cubicBezTo>
                    <a:cubicBezTo>
                      <a:pt x="279" y="172"/>
                      <a:pt x="281" y="386"/>
                      <a:pt x="281" y="395"/>
                    </a:cubicBezTo>
                    <a:cubicBezTo>
                      <a:pt x="281" y="399"/>
                      <a:pt x="278" y="403"/>
                      <a:pt x="275" y="405"/>
                    </a:cubicBezTo>
                    <a:cubicBezTo>
                      <a:pt x="273" y="406"/>
                      <a:pt x="271" y="407"/>
                      <a:pt x="269" y="407"/>
                    </a:cubicBezTo>
                    <a:close/>
                    <a:moveTo>
                      <a:pt x="136" y="356"/>
                    </a:moveTo>
                    <a:cubicBezTo>
                      <a:pt x="180" y="356"/>
                      <a:pt x="223" y="363"/>
                      <a:pt x="256" y="376"/>
                    </a:cubicBezTo>
                    <a:cubicBezTo>
                      <a:pt x="252" y="322"/>
                      <a:pt x="234" y="162"/>
                      <a:pt x="140" y="32"/>
                    </a:cubicBezTo>
                    <a:cubicBezTo>
                      <a:pt x="46" y="162"/>
                      <a:pt x="28" y="320"/>
                      <a:pt x="25" y="375"/>
                    </a:cubicBezTo>
                    <a:cubicBezTo>
                      <a:pt x="54" y="363"/>
                      <a:pt x="93" y="356"/>
                      <a:pt x="136" y="356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iṣľïḍe"/>
              <p:cNvSpPr/>
              <p:nvPr/>
            </p:nvSpPr>
            <p:spPr bwMode="auto">
              <a:xfrm>
                <a:off x="4622081" y="1941761"/>
                <a:ext cx="1469482" cy="1465040"/>
              </a:xfrm>
              <a:custGeom>
                <a:avLst/>
                <a:gdLst>
                  <a:gd name="T0" fmla="*/ 256 w 384"/>
                  <a:gd name="T1" fmla="*/ 383 h 383"/>
                  <a:gd name="T2" fmla="*/ 0 w 384"/>
                  <a:gd name="T3" fmla="*/ 383 h 383"/>
                  <a:gd name="T4" fmla="*/ 384 w 384"/>
                  <a:gd name="T5" fmla="*/ 0 h 383"/>
                  <a:gd name="T6" fmla="*/ 256 w 384"/>
                  <a:gd name="T7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383">
                    <a:moveTo>
                      <a:pt x="256" y="383"/>
                    </a:moveTo>
                    <a:cubicBezTo>
                      <a:pt x="256" y="383"/>
                      <a:pt x="128" y="319"/>
                      <a:pt x="0" y="383"/>
                    </a:cubicBezTo>
                    <a:cubicBezTo>
                      <a:pt x="0" y="383"/>
                      <a:pt x="36" y="99"/>
                      <a:pt x="384" y="0"/>
                    </a:cubicBezTo>
                    <a:cubicBezTo>
                      <a:pt x="384" y="0"/>
                      <a:pt x="256" y="158"/>
                      <a:pt x="256" y="383"/>
                    </a:cubicBezTo>
                    <a:close/>
                  </a:path>
                </a:pathLst>
              </a:custGeom>
              <a:solidFill>
                <a:srgbClr val="EF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ïŝḷïḋè"/>
              <p:cNvSpPr/>
              <p:nvPr/>
            </p:nvSpPr>
            <p:spPr bwMode="auto">
              <a:xfrm>
                <a:off x="4573245" y="1892928"/>
                <a:ext cx="1567151" cy="1562709"/>
              </a:xfrm>
              <a:custGeom>
                <a:avLst/>
                <a:gdLst>
                  <a:gd name="T0" fmla="*/ 12 w 409"/>
                  <a:gd name="T1" fmla="*/ 408 h 409"/>
                  <a:gd name="T2" fmla="*/ 5 w 409"/>
                  <a:gd name="T3" fmla="*/ 406 h 409"/>
                  <a:gd name="T4" fmla="*/ 0 w 409"/>
                  <a:gd name="T5" fmla="*/ 394 h 409"/>
                  <a:gd name="T6" fmla="*/ 63 w 409"/>
                  <a:gd name="T7" fmla="*/ 235 h 409"/>
                  <a:gd name="T8" fmla="*/ 393 w 409"/>
                  <a:gd name="T9" fmla="*/ 1 h 409"/>
                  <a:gd name="T10" fmla="*/ 406 w 409"/>
                  <a:gd name="T11" fmla="*/ 6 h 409"/>
                  <a:gd name="T12" fmla="*/ 405 w 409"/>
                  <a:gd name="T13" fmla="*/ 20 h 409"/>
                  <a:gd name="T14" fmla="*/ 280 w 409"/>
                  <a:gd name="T15" fmla="*/ 396 h 409"/>
                  <a:gd name="T16" fmla="*/ 274 w 409"/>
                  <a:gd name="T17" fmla="*/ 406 h 409"/>
                  <a:gd name="T18" fmla="*/ 263 w 409"/>
                  <a:gd name="T19" fmla="*/ 407 h 409"/>
                  <a:gd name="T20" fmla="*/ 263 w 409"/>
                  <a:gd name="T21" fmla="*/ 407 h 409"/>
                  <a:gd name="T22" fmla="*/ 135 w 409"/>
                  <a:gd name="T23" fmla="*/ 380 h 409"/>
                  <a:gd name="T24" fmla="*/ 17 w 409"/>
                  <a:gd name="T25" fmla="*/ 407 h 409"/>
                  <a:gd name="T26" fmla="*/ 12 w 409"/>
                  <a:gd name="T27" fmla="*/ 408 h 409"/>
                  <a:gd name="T28" fmla="*/ 135 w 409"/>
                  <a:gd name="T29" fmla="*/ 356 h 409"/>
                  <a:gd name="T30" fmla="*/ 256 w 409"/>
                  <a:gd name="T31" fmla="*/ 378 h 409"/>
                  <a:gd name="T32" fmla="*/ 365 w 409"/>
                  <a:gd name="T33" fmla="*/ 35 h 409"/>
                  <a:gd name="T34" fmla="*/ 84 w 409"/>
                  <a:gd name="T35" fmla="*/ 247 h 409"/>
                  <a:gd name="T36" fmla="*/ 28 w 409"/>
                  <a:gd name="T37" fmla="*/ 376 h 409"/>
                  <a:gd name="T38" fmla="*/ 135 w 409"/>
                  <a:gd name="T39" fmla="*/ 35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9" h="409">
                    <a:moveTo>
                      <a:pt x="12" y="408"/>
                    </a:moveTo>
                    <a:cubicBezTo>
                      <a:pt x="10" y="408"/>
                      <a:pt x="7" y="407"/>
                      <a:pt x="5" y="406"/>
                    </a:cubicBezTo>
                    <a:cubicBezTo>
                      <a:pt x="1" y="403"/>
                      <a:pt x="0" y="399"/>
                      <a:pt x="0" y="394"/>
                    </a:cubicBezTo>
                    <a:cubicBezTo>
                      <a:pt x="0" y="391"/>
                      <a:pt x="10" y="320"/>
                      <a:pt x="63" y="235"/>
                    </a:cubicBezTo>
                    <a:cubicBezTo>
                      <a:pt x="112" y="157"/>
                      <a:pt x="209" y="54"/>
                      <a:pt x="393" y="1"/>
                    </a:cubicBezTo>
                    <a:cubicBezTo>
                      <a:pt x="398" y="0"/>
                      <a:pt x="403" y="2"/>
                      <a:pt x="406" y="6"/>
                    </a:cubicBezTo>
                    <a:cubicBezTo>
                      <a:pt x="409" y="11"/>
                      <a:pt x="409" y="16"/>
                      <a:pt x="405" y="20"/>
                    </a:cubicBezTo>
                    <a:cubicBezTo>
                      <a:pt x="404" y="22"/>
                      <a:pt x="280" y="178"/>
                      <a:pt x="280" y="396"/>
                    </a:cubicBezTo>
                    <a:cubicBezTo>
                      <a:pt x="280" y="400"/>
                      <a:pt x="278" y="404"/>
                      <a:pt x="274" y="406"/>
                    </a:cubicBezTo>
                    <a:cubicBezTo>
                      <a:pt x="271" y="408"/>
                      <a:pt x="266" y="409"/>
                      <a:pt x="263" y="407"/>
                    </a:cubicBezTo>
                    <a:cubicBezTo>
                      <a:pt x="263" y="407"/>
                      <a:pt x="263" y="407"/>
                      <a:pt x="263" y="407"/>
                    </a:cubicBezTo>
                    <a:cubicBezTo>
                      <a:pt x="262" y="406"/>
                      <a:pt x="207" y="380"/>
                      <a:pt x="135" y="380"/>
                    </a:cubicBezTo>
                    <a:cubicBezTo>
                      <a:pt x="93" y="380"/>
                      <a:pt x="53" y="389"/>
                      <a:pt x="17" y="407"/>
                    </a:cubicBezTo>
                    <a:cubicBezTo>
                      <a:pt x="16" y="408"/>
                      <a:pt x="14" y="408"/>
                      <a:pt x="12" y="408"/>
                    </a:cubicBezTo>
                    <a:close/>
                    <a:moveTo>
                      <a:pt x="135" y="356"/>
                    </a:moveTo>
                    <a:cubicBezTo>
                      <a:pt x="189" y="356"/>
                      <a:pt x="233" y="369"/>
                      <a:pt x="256" y="378"/>
                    </a:cubicBezTo>
                    <a:cubicBezTo>
                      <a:pt x="261" y="214"/>
                      <a:pt x="330" y="89"/>
                      <a:pt x="365" y="35"/>
                    </a:cubicBezTo>
                    <a:cubicBezTo>
                      <a:pt x="212" y="88"/>
                      <a:pt x="128" y="178"/>
                      <a:pt x="84" y="247"/>
                    </a:cubicBezTo>
                    <a:cubicBezTo>
                      <a:pt x="51" y="300"/>
                      <a:pt x="35" y="349"/>
                      <a:pt x="28" y="376"/>
                    </a:cubicBezTo>
                    <a:cubicBezTo>
                      <a:pt x="62" y="362"/>
                      <a:pt x="98" y="356"/>
                      <a:pt x="135" y="356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íṥḻïďê"/>
              <p:cNvSpPr/>
              <p:nvPr/>
            </p:nvSpPr>
            <p:spPr bwMode="auto">
              <a:xfrm>
                <a:off x="6091560" y="1941761"/>
                <a:ext cx="2210880" cy="1465040"/>
              </a:xfrm>
              <a:custGeom>
                <a:avLst/>
                <a:gdLst>
                  <a:gd name="T0" fmla="*/ 2 w 578"/>
                  <a:gd name="T1" fmla="*/ 0 h 383"/>
                  <a:gd name="T2" fmla="*/ 386 w 578"/>
                  <a:gd name="T3" fmla="*/ 383 h 383"/>
                  <a:gd name="T4" fmla="*/ 578 w 578"/>
                  <a:gd name="T5" fmla="*/ 383 h 383"/>
                  <a:gd name="T6" fmla="*/ 2 w 578"/>
                  <a:gd name="T7" fmla="*/ 0 h 383"/>
                  <a:gd name="T8" fmla="*/ 0 w 578"/>
                  <a:gd name="T9" fmla="*/ 0 h 383"/>
                  <a:gd name="T10" fmla="*/ 2 w 578"/>
                  <a:gd name="T1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383">
                    <a:moveTo>
                      <a:pt x="2" y="0"/>
                    </a:moveTo>
                    <a:cubicBezTo>
                      <a:pt x="2" y="0"/>
                      <a:pt x="314" y="63"/>
                      <a:pt x="386" y="383"/>
                    </a:cubicBezTo>
                    <a:cubicBezTo>
                      <a:pt x="489" y="319"/>
                      <a:pt x="578" y="383"/>
                      <a:pt x="578" y="383"/>
                    </a:cubicBezTo>
                    <a:cubicBezTo>
                      <a:pt x="537" y="191"/>
                      <a:pt x="320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ïṩḻiḑe"/>
              <p:cNvSpPr/>
              <p:nvPr/>
            </p:nvSpPr>
            <p:spPr bwMode="auto">
              <a:xfrm>
                <a:off x="6091560" y="1897366"/>
                <a:ext cx="2264155" cy="1558271"/>
              </a:xfrm>
              <a:custGeom>
                <a:avLst/>
                <a:gdLst>
                  <a:gd name="T0" fmla="*/ 578 w 591"/>
                  <a:gd name="T1" fmla="*/ 407 h 408"/>
                  <a:gd name="T2" fmla="*/ 571 w 591"/>
                  <a:gd name="T3" fmla="*/ 405 h 408"/>
                  <a:gd name="T4" fmla="*/ 392 w 591"/>
                  <a:gd name="T5" fmla="*/ 405 h 408"/>
                  <a:gd name="T6" fmla="*/ 381 w 591"/>
                  <a:gd name="T7" fmla="*/ 406 h 408"/>
                  <a:gd name="T8" fmla="*/ 374 w 591"/>
                  <a:gd name="T9" fmla="*/ 398 h 408"/>
                  <a:gd name="T10" fmla="*/ 161 w 591"/>
                  <a:gd name="T11" fmla="*/ 94 h 408"/>
                  <a:gd name="T12" fmla="*/ 1 w 591"/>
                  <a:gd name="T13" fmla="*/ 24 h 408"/>
                  <a:gd name="T14" fmla="*/ 0 w 591"/>
                  <a:gd name="T15" fmla="*/ 24 h 408"/>
                  <a:gd name="T16" fmla="*/ 0 w 591"/>
                  <a:gd name="T17" fmla="*/ 24 h 408"/>
                  <a:gd name="T18" fmla="*/ 0 w 591"/>
                  <a:gd name="T19" fmla="*/ 22 h 408"/>
                  <a:gd name="T20" fmla="*/ 0 w 591"/>
                  <a:gd name="T21" fmla="*/ 0 h 408"/>
                  <a:gd name="T22" fmla="*/ 2 w 591"/>
                  <a:gd name="T23" fmla="*/ 0 h 408"/>
                  <a:gd name="T24" fmla="*/ 401 w 591"/>
                  <a:gd name="T25" fmla="*/ 122 h 408"/>
                  <a:gd name="T26" fmla="*/ 590 w 591"/>
                  <a:gd name="T27" fmla="*/ 393 h 408"/>
                  <a:gd name="T28" fmla="*/ 585 w 591"/>
                  <a:gd name="T29" fmla="*/ 405 h 408"/>
                  <a:gd name="T30" fmla="*/ 578 w 591"/>
                  <a:gd name="T31" fmla="*/ 407 h 408"/>
                  <a:gd name="T32" fmla="*/ 90 w 591"/>
                  <a:gd name="T33" fmla="*/ 29 h 408"/>
                  <a:gd name="T34" fmla="*/ 173 w 591"/>
                  <a:gd name="T35" fmla="*/ 73 h 408"/>
                  <a:gd name="T36" fmla="*/ 394 w 591"/>
                  <a:gd name="T37" fmla="*/ 377 h 408"/>
                  <a:gd name="T38" fmla="*/ 560 w 591"/>
                  <a:gd name="T39" fmla="*/ 372 h 408"/>
                  <a:gd name="T40" fmla="*/ 387 w 591"/>
                  <a:gd name="T41" fmla="*/ 141 h 408"/>
                  <a:gd name="T42" fmla="*/ 90 w 591"/>
                  <a:gd name="T43" fmla="*/ 2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1" h="408">
                    <a:moveTo>
                      <a:pt x="578" y="407"/>
                    </a:moveTo>
                    <a:cubicBezTo>
                      <a:pt x="576" y="407"/>
                      <a:pt x="573" y="407"/>
                      <a:pt x="571" y="405"/>
                    </a:cubicBezTo>
                    <a:cubicBezTo>
                      <a:pt x="568" y="403"/>
                      <a:pt x="487" y="346"/>
                      <a:pt x="392" y="405"/>
                    </a:cubicBezTo>
                    <a:cubicBezTo>
                      <a:pt x="389" y="407"/>
                      <a:pt x="385" y="408"/>
                      <a:pt x="381" y="406"/>
                    </a:cubicBezTo>
                    <a:cubicBezTo>
                      <a:pt x="378" y="405"/>
                      <a:pt x="375" y="401"/>
                      <a:pt x="374" y="398"/>
                    </a:cubicBezTo>
                    <a:cubicBezTo>
                      <a:pt x="345" y="268"/>
                      <a:pt x="274" y="166"/>
                      <a:pt x="161" y="94"/>
                    </a:cubicBezTo>
                    <a:cubicBezTo>
                      <a:pt x="83" y="43"/>
                      <a:pt x="10" y="26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3" y="0"/>
                      <a:pt x="291" y="42"/>
                      <a:pt x="401" y="122"/>
                    </a:cubicBezTo>
                    <a:cubicBezTo>
                      <a:pt x="499" y="193"/>
                      <a:pt x="568" y="292"/>
                      <a:pt x="590" y="393"/>
                    </a:cubicBezTo>
                    <a:cubicBezTo>
                      <a:pt x="591" y="398"/>
                      <a:pt x="589" y="403"/>
                      <a:pt x="585" y="405"/>
                    </a:cubicBezTo>
                    <a:cubicBezTo>
                      <a:pt x="583" y="407"/>
                      <a:pt x="580" y="407"/>
                      <a:pt x="578" y="407"/>
                    </a:cubicBezTo>
                    <a:close/>
                    <a:moveTo>
                      <a:pt x="90" y="29"/>
                    </a:moveTo>
                    <a:cubicBezTo>
                      <a:pt x="115" y="40"/>
                      <a:pt x="144" y="54"/>
                      <a:pt x="173" y="73"/>
                    </a:cubicBezTo>
                    <a:cubicBezTo>
                      <a:pt x="252" y="124"/>
                      <a:pt x="353" y="217"/>
                      <a:pt x="394" y="377"/>
                    </a:cubicBezTo>
                    <a:cubicBezTo>
                      <a:pt x="463" y="340"/>
                      <a:pt x="526" y="357"/>
                      <a:pt x="560" y="372"/>
                    </a:cubicBezTo>
                    <a:cubicBezTo>
                      <a:pt x="534" y="286"/>
                      <a:pt x="472" y="203"/>
                      <a:pt x="387" y="141"/>
                    </a:cubicBezTo>
                    <a:cubicBezTo>
                      <a:pt x="303" y="80"/>
                      <a:pt x="201" y="42"/>
                      <a:pt x="90" y="29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îslîďe"/>
              <p:cNvSpPr/>
              <p:nvPr/>
            </p:nvSpPr>
            <p:spPr bwMode="auto">
              <a:xfrm>
                <a:off x="6100440" y="1941761"/>
                <a:ext cx="1469482" cy="1465040"/>
              </a:xfrm>
              <a:custGeom>
                <a:avLst/>
                <a:gdLst>
                  <a:gd name="T0" fmla="*/ 128 w 384"/>
                  <a:gd name="T1" fmla="*/ 383 h 383"/>
                  <a:gd name="T2" fmla="*/ 384 w 384"/>
                  <a:gd name="T3" fmla="*/ 383 h 383"/>
                  <a:gd name="T4" fmla="*/ 0 w 384"/>
                  <a:gd name="T5" fmla="*/ 0 h 383"/>
                  <a:gd name="T6" fmla="*/ 128 w 384"/>
                  <a:gd name="T7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383">
                    <a:moveTo>
                      <a:pt x="128" y="383"/>
                    </a:moveTo>
                    <a:cubicBezTo>
                      <a:pt x="128" y="383"/>
                      <a:pt x="256" y="319"/>
                      <a:pt x="384" y="383"/>
                    </a:cubicBezTo>
                    <a:cubicBezTo>
                      <a:pt x="384" y="383"/>
                      <a:pt x="348" y="99"/>
                      <a:pt x="0" y="0"/>
                    </a:cubicBezTo>
                    <a:cubicBezTo>
                      <a:pt x="0" y="0"/>
                      <a:pt x="128" y="158"/>
                      <a:pt x="128" y="383"/>
                    </a:cubicBezTo>
                    <a:close/>
                  </a:path>
                </a:pathLst>
              </a:custGeom>
              <a:solidFill>
                <a:srgbClr val="EF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ïŝlîḑè"/>
              <p:cNvSpPr/>
              <p:nvPr/>
            </p:nvSpPr>
            <p:spPr bwMode="auto">
              <a:xfrm>
                <a:off x="6047165" y="1892928"/>
                <a:ext cx="1567151" cy="1562709"/>
              </a:xfrm>
              <a:custGeom>
                <a:avLst/>
                <a:gdLst>
                  <a:gd name="T0" fmla="*/ 397 w 409"/>
                  <a:gd name="T1" fmla="*/ 408 h 409"/>
                  <a:gd name="T2" fmla="*/ 392 w 409"/>
                  <a:gd name="T3" fmla="*/ 407 h 409"/>
                  <a:gd name="T4" fmla="*/ 274 w 409"/>
                  <a:gd name="T5" fmla="*/ 380 h 409"/>
                  <a:gd name="T6" fmla="*/ 146 w 409"/>
                  <a:gd name="T7" fmla="*/ 407 h 409"/>
                  <a:gd name="T8" fmla="*/ 135 w 409"/>
                  <a:gd name="T9" fmla="*/ 406 h 409"/>
                  <a:gd name="T10" fmla="*/ 129 w 409"/>
                  <a:gd name="T11" fmla="*/ 396 h 409"/>
                  <a:gd name="T12" fmla="*/ 4 w 409"/>
                  <a:gd name="T13" fmla="*/ 20 h 409"/>
                  <a:gd name="T14" fmla="*/ 3 w 409"/>
                  <a:gd name="T15" fmla="*/ 6 h 409"/>
                  <a:gd name="T16" fmla="*/ 16 w 409"/>
                  <a:gd name="T17" fmla="*/ 1 h 409"/>
                  <a:gd name="T18" fmla="*/ 346 w 409"/>
                  <a:gd name="T19" fmla="*/ 235 h 409"/>
                  <a:gd name="T20" fmla="*/ 409 w 409"/>
                  <a:gd name="T21" fmla="*/ 394 h 409"/>
                  <a:gd name="T22" fmla="*/ 404 w 409"/>
                  <a:gd name="T23" fmla="*/ 406 h 409"/>
                  <a:gd name="T24" fmla="*/ 397 w 409"/>
                  <a:gd name="T25" fmla="*/ 408 h 409"/>
                  <a:gd name="T26" fmla="*/ 44 w 409"/>
                  <a:gd name="T27" fmla="*/ 35 h 409"/>
                  <a:gd name="T28" fmla="*/ 153 w 409"/>
                  <a:gd name="T29" fmla="*/ 378 h 409"/>
                  <a:gd name="T30" fmla="*/ 274 w 409"/>
                  <a:gd name="T31" fmla="*/ 356 h 409"/>
                  <a:gd name="T32" fmla="*/ 381 w 409"/>
                  <a:gd name="T33" fmla="*/ 376 h 409"/>
                  <a:gd name="T34" fmla="*/ 325 w 409"/>
                  <a:gd name="T35" fmla="*/ 247 h 409"/>
                  <a:gd name="T36" fmla="*/ 44 w 409"/>
                  <a:gd name="T37" fmla="*/ 3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9" h="409">
                    <a:moveTo>
                      <a:pt x="397" y="408"/>
                    </a:moveTo>
                    <a:cubicBezTo>
                      <a:pt x="395" y="408"/>
                      <a:pt x="393" y="408"/>
                      <a:pt x="392" y="407"/>
                    </a:cubicBezTo>
                    <a:cubicBezTo>
                      <a:pt x="356" y="389"/>
                      <a:pt x="316" y="380"/>
                      <a:pt x="274" y="380"/>
                    </a:cubicBezTo>
                    <a:cubicBezTo>
                      <a:pt x="202" y="380"/>
                      <a:pt x="147" y="406"/>
                      <a:pt x="146" y="407"/>
                    </a:cubicBezTo>
                    <a:cubicBezTo>
                      <a:pt x="143" y="409"/>
                      <a:pt x="138" y="408"/>
                      <a:pt x="135" y="406"/>
                    </a:cubicBezTo>
                    <a:cubicBezTo>
                      <a:pt x="131" y="404"/>
                      <a:pt x="129" y="400"/>
                      <a:pt x="129" y="396"/>
                    </a:cubicBezTo>
                    <a:cubicBezTo>
                      <a:pt x="129" y="178"/>
                      <a:pt x="5" y="22"/>
                      <a:pt x="4" y="20"/>
                    </a:cubicBezTo>
                    <a:cubicBezTo>
                      <a:pt x="0" y="16"/>
                      <a:pt x="0" y="11"/>
                      <a:pt x="3" y="6"/>
                    </a:cubicBezTo>
                    <a:cubicBezTo>
                      <a:pt x="6" y="2"/>
                      <a:pt x="11" y="0"/>
                      <a:pt x="16" y="1"/>
                    </a:cubicBezTo>
                    <a:cubicBezTo>
                      <a:pt x="200" y="54"/>
                      <a:pt x="297" y="157"/>
                      <a:pt x="346" y="235"/>
                    </a:cubicBezTo>
                    <a:cubicBezTo>
                      <a:pt x="399" y="320"/>
                      <a:pt x="409" y="391"/>
                      <a:pt x="409" y="394"/>
                    </a:cubicBezTo>
                    <a:cubicBezTo>
                      <a:pt x="409" y="399"/>
                      <a:pt x="408" y="403"/>
                      <a:pt x="404" y="406"/>
                    </a:cubicBezTo>
                    <a:cubicBezTo>
                      <a:pt x="402" y="407"/>
                      <a:pt x="399" y="408"/>
                      <a:pt x="397" y="408"/>
                    </a:cubicBezTo>
                    <a:close/>
                    <a:moveTo>
                      <a:pt x="44" y="35"/>
                    </a:moveTo>
                    <a:cubicBezTo>
                      <a:pt x="79" y="89"/>
                      <a:pt x="148" y="214"/>
                      <a:pt x="153" y="378"/>
                    </a:cubicBezTo>
                    <a:cubicBezTo>
                      <a:pt x="176" y="369"/>
                      <a:pt x="220" y="356"/>
                      <a:pt x="274" y="356"/>
                    </a:cubicBezTo>
                    <a:cubicBezTo>
                      <a:pt x="311" y="356"/>
                      <a:pt x="347" y="362"/>
                      <a:pt x="381" y="376"/>
                    </a:cubicBezTo>
                    <a:cubicBezTo>
                      <a:pt x="374" y="349"/>
                      <a:pt x="358" y="300"/>
                      <a:pt x="325" y="247"/>
                    </a:cubicBezTo>
                    <a:cubicBezTo>
                      <a:pt x="281" y="178"/>
                      <a:pt x="197" y="88"/>
                      <a:pt x="44" y="35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2" name="8c8102be-1e74-43cf-98f4-61f5ab40a98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1724923" y="1163001"/>
              <a:ext cx="1039283" cy="1283244"/>
              <a:chOff x="4327525" y="1245394"/>
              <a:chExt cx="3536950" cy="4367213"/>
            </a:xfrm>
          </p:grpSpPr>
          <p:sp>
            <p:nvSpPr>
              <p:cNvPr id="83" name="íšliďe"/>
              <p:cNvSpPr/>
              <p:nvPr/>
            </p:nvSpPr>
            <p:spPr bwMode="auto">
              <a:xfrm>
                <a:off x="4327525" y="3734594"/>
                <a:ext cx="3536950" cy="1727200"/>
              </a:xfrm>
              <a:custGeom>
                <a:avLst/>
                <a:gdLst>
                  <a:gd name="T0" fmla="*/ 1376 w 2228"/>
                  <a:gd name="T1" fmla="*/ 1088 h 1088"/>
                  <a:gd name="T2" fmla="*/ 0 w 2228"/>
                  <a:gd name="T3" fmla="*/ 700 h 1088"/>
                  <a:gd name="T4" fmla="*/ 951 w 2228"/>
                  <a:gd name="T5" fmla="*/ 0 h 1088"/>
                  <a:gd name="T6" fmla="*/ 2228 w 2228"/>
                  <a:gd name="T7" fmla="*/ 356 h 1088"/>
                  <a:gd name="T8" fmla="*/ 1376 w 2228"/>
                  <a:gd name="T9" fmla="*/ 108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8" h="1088">
                    <a:moveTo>
                      <a:pt x="1376" y="1088"/>
                    </a:moveTo>
                    <a:lnTo>
                      <a:pt x="0" y="700"/>
                    </a:lnTo>
                    <a:lnTo>
                      <a:pt x="951" y="0"/>
                    </a:lnTo>
                    <a:lnTo>
                      <a:pt x="2228" y="356"/>
                    </a:lnTo>
                    <a:lnTo>
                      <a:pt x="1376" y="1088"/>
                    </a:lnTo>
                    <a:close/>
                  </a:path>
                </a:pathLst>
              </a:custGeom>
              <a:solidFill>
                <a:srgbClr val="EF7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is1ïḋé"/>
              <p:cNvSpPr/>
              <p:nvPr/>
            </p:nvSpPr>
            <p:spPr bwMode="auto">
              <a:xfrm>
                <a:off x="4327525" y="4845844"/>
                <a:ext cx="2184400" cy="766763"/>
              </a:xfrm>
              <a:custGeom>
                <a:avLst/>
                <a:gdLst>
                  <a:gd name="T0" fmla="*/ 1376 w 1376"/>
                  <a:gd name="T1" fmla="*/ 483 h 483"/>
                  <a:gd name="T2" fmla="*/ 0 w 1376"/>
                  <a:gd name="T3" fmla="*/ 96 h 483"/>
                  <a:gd name="T4" fmla="*/ 0 w 1376"/>
                  <a:gd name="T5" fmla="*/ 0 h 483"/>
                  <a:gd name="T6" fmla="*/ 1376 w 1376"/>
                  <a:gd name="T7" fmla="*/ 388 h 483"/>
                  <a:gd name="T8" fmla="*/ 1376 w 1376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483">
                    <a:moveTo>
                      <a:pt x="1376" y="48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376" y="388"/>
                    </a:lnTo>
                    <a:lnTo>
                      <a:pt x="1376" y="483"/>
                    </a:lnTo>
                    <a:close/>
                  </a:path>
                </a:pathLst>
              </a:custGeom>
              <a:solidFill>
                <a:srgbClr val="E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i$ḻíde"/>
              <p:cNvSpPr/>
              <p:nvPr/>
            </p:nvSpPr>
            <p:spPr bwMode="auto">
              <a:xfrm>
                <a:off x="6511925" y="4299744"/>
                <a:ext cx="1352550" cy="1312863"/>
              </a:xfrm>
              <a:custGeom>
                <a:avLst/>
                <a:gdLst>
                  <a:gd name="T0" fmla="*/ 852 w 852"/>
                  <a:gd name="T1" fmla="*/ 0 h 827"/>
                  <a:gd name="T2" fmla="*/ 852 w 852"/>
                  <a:gd name="T3" fmla="*/ 84 h 827"/>
                  <a:gd name="T4" fmla="*/ 0 w 852"/>
                  <a:gd name="T5" fmla="*/ 827 h 827"/>
                  <a:gd name="T6" fmla="*/ 0 w 852"/>
                  <a:gd name="T7" fmla="*/ 732 h 827"/>
                  <a:gd name="T8" fmla="*/ 852 w 852"/>
                  <a:gd name="T9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2" h="827">
                    <a:moveTo>
                      <a:pt x="852" y="0"/>
                    </a:moveTo>
                    <a:lnTo>
                      <a:pt x="852" y="84"/>
                    </a:lnTo>
                    <a:lnTo>
                      <a:pt x="0" y="827"/>
                    </a:lnTo>
                    <a:lnTo>
                      <a:pt x="0" y="732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D73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íS1íḋe"/>
              <p:cNvSpPr/>
              <p:nvPr/>
            </p:nvSpPr>
            <p:spPr bwMode="auto">
              <a:xfrm>
                <a:off x="5119688" y="1245394"/>
                <a:ext cx="2008188" cy="3673475"/>
              </a:xfrm>
              <a:custGeom>
                <a:avLst/>
                <a:gdLst>
                  <a:gd name="T0" fmla="*/ 557 w 557"/>
                  <a:gd name="T1" fmla="*/ 916 h 1021"/>
                  <a:gd name="T2" fmla="*/ 554 w 557"/>
                  <a:gd name="T3" fmla="*/ 900 h 1021"/>
                  <a:gd name="T4" fmla="*/ 457 w 557"/>
                  <a:gd name="T5" fmla="*/ 390 h 1021"/>
                  <a:gd name="T6" fmla="*/ 451 w 557"/>
                  <a:gd name="T7" fmla="*/ 364 h 1021"/>
                  <a:gd name="T8" fmla="*/ 444 w 557"/>
                  <a:gd name="T9" fmla="*/ 326 h 1021"/>
                  <a:gd name="T10" fmla="*/ 438 w 557"/>
                  <a:gd name="T11" fmla="*/ 293 h 1021"/>
                  <a:gd name="T12" fmla="*/ 426 w 557"/>
                  <a:gd name="T13" fmla="*/ 232 h 1021"/>
                  <a:gd name="T14" fmla="*/ 420 w 557"/>
                  <a:gd name="T15" fmla="*/ 201 h 1021"/>
                  <a:gd name="T16" fmla="*/ 411 w 557"/>
                  <a:gd name="T17" fmla="*/ 154 h 1021"/>
                  <a:gd name="T18" fmla="*/ 407 w 557"/>
                  <a:gd name="T19" fmla="*/ 135 h 1021"/>
                  <a:gd name="T20" fmla="*/ 390 w 557"/>
                  <a:gd name="T21" fmla="*/ 42 h 1021"/>
                  <a:gd name="T22" fmla="*/ 279 w 557"/>
                  <a:gd name="T23" fmla="*/ 0 h 1021"/>
                  <a:gd name="T24" fmla="*/ 168 w 557"/>
                  <a:gd name="T25" fmla="*/ 42 h 1021"/>
                  <a:gd name="T26" fmla="*/ 150 w 557"/>
                  <a:gd name="T27" fmla="*/ 135 h 1021"/>
                  <a:gd name="T28" fmla="*/ 146 w 557"/>
                  <a:gd name="T29" fmla="*/ 154 h 1021"/>
                  <a:gd name="T30" fmla="*/ 138 w 557"/>
                  <a:gd name="T31" fmla="*/ 201 h 1021"/>
                  <a:gd name="T32" fmla="*/ 132 w 557"/>
                  <a:gd name="T33" fmla="*/ 232 h 1021"/>
                  <a:gd name="T34" fmla="*/ 120 w 557"/>
                  <a:gd name="T35" fmla="*/ 293 h 1021"/>
                  <a:gd name="T36" fmla="*/ 114 w 557"/>
                  <a:gd name="T37" fmla="*/ 326 h 1021"/>
                  <a:gd name="T38" fmla="*/ 106 w 557"/>
                  <a:gd name="T39" fmla="*/ 364 h 1021"/>
                  <a:gd name="T40" fmla="*/ 101 w 557"/>
                  <a:gd name="T41" fmla="*/ 390 h 1021"/>
                  <a:gd name="T42" fmla="*/ 3 w 557"/>
                  <a:gd name="T43" fmla="*/ 900 h 1021"/>
                  <a:gd name="T44" fmla="*/ 0 w 557"/>
                  <a:gd name="T45" fmla="*/ 916 h 1021"/>
                  <a:gd name="T46" fmla="*/ 0 w 557"/>
                  <a:gd name="T47" fmla="*/ 916 h 1021"/>
                  <a:gd name="T48" fmla="*/ 0 w 557"/>
                  <a:gd name="T49" fmla="*/ 916 h 1021"/>
                  <a:gd name="T50" fmla="*/ 279 w 557"/>
                  <a:gd name="T51" fmla="*/ 1021 h 1021"/>
                  <a:gd name="T52" fmla="*/ 424 w 557"/>
                  <a:gd name="T53" fmla="*/ 1006 h 1021"/>
                  <a:gd name="T54" fmla="*/ 557 w 557"/>
                  <a:gd name="T55" fmla="*/ 916 h 1021"/>
                  <a:gd name="T56" fmla="*/ 557 w 557"/>
                  <a:gd name="T57" fmla="*/ 916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7" h="1021">
                    <a:moveTo>
                      <a:pt x="557" y="916"/>
                    </a:moveTo>
                    <a:cubicBezTo>
                      <a:pt x="557" y="910"/>
                      <a:pt x="556" y="905"/>
                      <a:pt x="554" y="900"/>
                    </a:cubicBezTo>
                    <a:cubicBezTo>
                      <a:pt x="457" y="390"/>
                      <a:pt x="457" y="390"/>
                      <a:pt x="457" y="390"/>
                    </a:cubicBezTo>
                    <a:cubicBezTo>
                      <a:pt x="451" y="364"/>
                      <a:pt x="451" y="364"/>
                      <a:pt x="451" y="364"/>
                    </a:cubicBezTo>
                    <a:cubicBezTo>
                      <a:pt x="444" y="326"/>
                      <a:pt x="444" y="326"/>
                      <a:pt x="444" y="326"/>
                    </a:cubicBezTo>
                    <a:cubicBezTo>
                      <a:pt x="438" y="293"/>
                      <a:pt x="438" y="293"/>
                      <a:pt x="438" y="293"/>
                    </a:cubicBezTo>
                    <a:cubicBezTo>
                      <a:pt x="426" y="232"/>
                      <a:pt x="426" y="232"/>
                      <a:pt x="426" y="232"/>
                    </a:cubicBezTo>
                    <a:cubicBezTo>
                      <a:pt x="420" y="201"/>
                      <a:pt x="420" y="201"/>
                      <a:pt x="420" y="201"/>
                    </a:cubicBezTo>
                    <a:cubicBezTo>
                      <a:pt x="411" y="154"/>
                      <a:pt x="411" y="154"/>
                      <a:pt x="411" y="154"/>
                    </a:cubicBezTo>
                    <a:cubicBezTo>
                      <a:pt x="407" y="135"/>
                      <a:pt x="407" y="135"/>
                      <a:pt x="407" y="135"/>
                    </a:cubicBezTo>
                    <a:cubicBezTo>
                      <a:pt x="390" y="42"/>
                      <a:pt x="390" y="42"/>
                      <a:pt x="390" y="42"/>
                    </a:cubicBezTo>
                    <a:cubicBezTo>
                      <a:pt x="390" y="19"/>
                      <a:pt x="340" y="0"/>
                      <a:pt x="279" y="0"/>
                    </a:cubicBezTo>
                    <a:cubicBezTo>
                      <a:pt x="218" y="0"/>
                      <a:pt x="168" y="19"/>
                      <a:pt x="168" y="42"/>
                    </a:cubicBezTo>
                    <a:cubicBezTo>
                      <a:pt x="150" y="135"/>
                      <a:pt x="150" y="135"/>
                      <a:pt x="150" y="135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138" y="201"/>
                      <a:pt x="138" y="201"/>
                      <a:pt x="138" y="201"/>
                    </a:cubicBezTo>
                    <a:cubicBezTo>
                      <a:pt x="132" y="232"/>
                      <a:pt x="132" y="232"/>
                      <a:pt x="132" y="232"/>
                    </a:cubicBezTo>
                    <a:cubicBezTo>
                      <a:pt x="120" y="293"/>
                      <a:pt x="120" y="293"/>
                      <a:pt x="120" y="293"/>
                    </a:cubicBezTo>
                    <a:cubicBezTo>
                      <a:pt x="114" y="326"/>
                      <a:pt x="114" y="326"/>
                      <a:pt x="114" y="326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1" y="390"/>
                      <a:pt x="101" y="390"/>
                      <a:pt x="101" y="390"/>
                    </a:cubicBezTo>
                    <a:cubicBezTo>
                      <a:pt x="3" y="900"/>
                      <a:pt x="3" y="900"/>
                      <a:pt x="3" y="900"/>
                    </a:cubicBezTo>
                    <a:cubicBezTo>
                      <a:pt x="1" y="905"/>
                      <a:pt x="0" y="910"/>
                      <a:pt x="0" y="916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74"/>
                      <a:pt x="125" y="1021"/>
                      <a:pt x="279" y="1021"/>
                    </a:cubicBezTo>
                    <a:cubicBezTo>
                      <a:pt x="332" y="1021"/>
                      <a:pt x="382" y="1016"/>
                      <a:pt x="424" y="1006"/>
                    </a:cubicBezTo>
                    <a:cubicBezTo>
                      <a:pt x="504" y="987"/>
                      <a:pt x="557" y="954"/>
                      <a:pt x="557" y="916"/>
                    </a:cubicBezTo>
                    <a:cubicBezTo>
                      <a:pt x="557" y="916"/>
                      <a:pt x="557" y="916"/>
                      <a:pt x="557" y="916"/>
                    </a:cubicBezTo>
                    <a:close/>
                  </a:path>
                </a:pathLst>
              </a:custGeom>
              <a:solidFill>
                <a:srgbClr val="E95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ïsḷîdé"/>
              <p:cNvSpPr/>
              <p:nvPr/>
            </p:nvSpPr>
            <p:spPr bwMode="auto">
              <a:xfrm>
                <a:off x="5484813" y="2418557"/>
                <a:ext cx="976313" cy="446088"/>
              </a:xfrm>
              <a:custGeom>
                <a:avLst/>
                <a:gdLst>
                  <a:gd name="T0" fmla="*/ 178 w 271"/>
                  <a:gd name="T1" fmla="*/ 124 h 124"/>
                  <a:gd name="T2" fmla="*/ 271 w 271"/>
                  <a:gd name="T3" fmla="*/ 114 h 124"/>
                  <a:gd name="T4" fmla="*/ 264 w 271"/>
                  <a:gd name="T5" fmla="*/ 43 h 124"/>
                  <a:gd name="T6" fmla="*/ 178 w 271"/>
                  <a:gd name="T7" fmla="*/ 52 h 124"/>
                  <a:gd name="T8" fmla="*/ 29 w 271"/>
                  <a:gd name="T9" fmla="*/ 18 h 124"/>
                  <a:gd name="T10" fmla="*/ 13 w 271"/>
                  <a:gd name="T11" fmla="*/ 0 h 124"/>
                  <a:gd name="T12" fmla="*/ 5 w 271"/>
                  <a:gd name="T13" fmla="*/ 38 h 124"/>
                  <a:gd name="T14" fmla="*/ 0 w 271"/>
                  <a:gd name="T15" fmla="*/ 64 h 124"/>
                  <a:gd name="T16" fmla="*/ 178 w 271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124">
                    <a:moveTo>
                      <a:pt x="178" y="124"/>
                    </a:moveTo>
                    <a:cubicBezTo>
                      <a:pt x="212" y="124"/>
                      <a:pt x="244" y="120"/>
                      <a:pt x="271" y="114"/>
                    </a:cubicBezTo>
                    <a:cubicBezTo>
                      <a:pt x="264" y="43"/>
                      <a:pt x="264" y="43"/>
                      <a:pt x="264" y="43"/>
                    </a:cubicBezTo>
                    <a:cubicBezTo>
                      <a:pt x="239" y="48"/>
                      <a:pt x="209" y="52"/>
                      <a:pt x="178" y="52"/>
                    </a:cubicBezTo>
                    <a:cubicBezTo>
                      <a:pt x="114" y="52"/>
                      <a:pt x="58" y="38"/>
                      <a:pt x="29" y="18"/>
                    </a:cubicBezTo>
                    <a:cubicBezTo>
                      <a:pt x="21" y="12"/>
                      <a:pt x="16" y="6"/>
                      <a:pt x="13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1" y="98"/>
                      <a:pt x="86" y="124"/>
                      <a:pt x="178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ṣ1íḓe"/>
              <p:cNvSpPr/>
              <p:nvPr/>
            </p:nvSpPr>
            <p:spPr bwMode="auto">
              <a:xfrm>
                <a:off x="6435725" y="2418557"/>
                <a:ext cx="331788" cy="409575"/>
              </a:xfrm>
              <a:custGeom>
                <a:avLst/>
                <a:gdLst>
                  <a:gd name="T0" fmla="*/ 62 w 92"/>
                  <a:gd name="T1" fmla="*/ 18 h 114"/>
                  <a:gd name="T2" fmla="*/ 0 w 92"/>
                  <a:gd name="T3" fmla="*/ 43 h 114"/>
                  <a:gd name="T4" fmla="*/ 7 w 92"/>
                  <a:gd name="T5" fmla="*/ 114 h 114"/>
                  <a:gd name="T6" fmla="*/ 92 w 92"/>
                  <a:gd name="T7" fmla="*/ 64 h 114"/>
                  <a:gd name="T8" fmla="*/ 86 w 92"/>
                  <a:gd name="T9" fmla="*/ 38 h 114"/>
                  <a:gd name="T10" fmla="*/ 79 w 92"/>
                  <a:gd name="T11" fmla="*/ 0 h 114"/>
                  <a:gd name="T12" fmla="*/ 62 w 92"/>
                  <a:gd name="T13" fmla="*/ 1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14">
                    <a:moveTo>
                      <a:pt x="62" y="18"/>
                    </a:moveTo>
                    <a:cubicBezTo>
                      <a:pt x="48" y="28"/>
                      <a:pt x="26" y="37"/>
                      <a:pt x="0" y="43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52" y="103"/>
                      <a:pt x="85" y="85"/>
                      <a:pt x="92" y="64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6" y="6"/>
                      <a:pt x="70" y="12"/>
                      <a:pt x="62" y="1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ïṧľîďè"/>
              <p:cNvSpPr/>
              <p:nvPr/>
            </p:nvSpPr>
            <p:spPr bwMode="auto">
              <a:xfrm>
                <a:off x="6403975" y="2080419"/>
                <a:ext cx="317500" cy="492125"/>
              </a:xfrm>
              <a:custGeom>
                <a:avLst/>
                <a:gdLst>
                  <a:gd name="T0" fmla="*/ 24 w 88"/>
                  <a:gd name="T1" fmla="*/ 31 h 137"/>
                  <a:gd name="T2" fmla="*/ 0 w 88"/>
                  <a:gd name="T3" fmla="*/ 37 h 137"/>
                  <a:gd name="T4" fmla="*/ 9 w 88"/>
                  <a:gd name="T5" fmla="*/ 137 h 137"/>
                  <a:gd name="T6" fmla="*/ 71 w 88"/>
                  <a:gd name="T7" fmla="*/ 112 h 137"/>
                  <a:gd name="T8" fmla="*/ 88 w 88"/>
                  <a:gd name="T9" fmla="*/ 94 h 137"/>
                  <a:gd name="T10" fmla="*/ 82 w 88"/>
                  <a:gd name="T11" fmla="*/ 61 h 137"/>
                  <a:gd name="T12" fmla="*/ 70 w 88"/>
                  <a:gd name="T13" fmla="*/ 0 h 137"/>
                  <a:gd name="T14" fmla="*/ 24 w 88"/>
                  <a:gd name="T15" fmla="*/ 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37">
                    <a:moveTo>
                      <a:pt x="24" y="31"/>
                    </a:moveTo>
                    <a:cubicBezTo>
                      <a:pt x="17" y="33"/>
                      <a:pt x="9" y="36"/>
                      <a:pt x="0" y="37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35" y="131"/>
                      <a:pt x="57" y="122"/>
                      <a:pt x="71" y="112"/>
                    </a:cubicBezTo>
                    <a:cubicBezTo>
                      <a:pt x="79" y="106"/>
                      <a:pt x="85" y="100"/>
                      <a:pt x="88" y="94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12"/>
                      <a:pt x="47" y="23"/>
                      <a:pt x="24" y="31"/>
                    </a:cubicBezTo>
                    <a:close/>
                  </a:path>
                </a:pathLst>
              </a:custGeom>
              <a:solidFill>
                <a:srgbClr val="D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ïṧḻîḑê"/>
              <p:cNvSpPr/>
              <p:nvPr/>
            </p:nvSpPr>
            <p:spPr bwMode="auto">
              <a:xfrm>
                <a:off x="6378575" y="1799432"/>
                <a:ext cx="277813" cy="412750"/>
              </a:xfrm>
              <a:custGeom>
                <a:avLst/>
                <a:gdLst>
                  <a:gd name="T0" fmla="*/ 35 w 77"/>
                  <a:gd name="T1" fmla="*/ 25 h 115"/>
                  <a:gd name="T2" fmla="*/ 0 w 77"/>
                  <a:gd name="T3" fmla="*/ 37 h 115"/>
                  <a:gd name="T4" fmla="*/ 7 w 77"/>
                  <a:gd name="T5" fmla="*/ 115 h 115"/>
                  <a:gd name="T6" fmla="*/ 31 w 77"/>
                  <a:gd name="T7" fmla="*/ 109 h 115"/>
                  <a:gd name="T8" fmla="*/ 77 w 77"/>
                  <a:gd name="T9" fmla="*/ 78 h 115"/>
                  <a:gd name="T10" fmla="*/ 71 w 77"/>
                  <a:gd name="T11" fmla="*/ 47 h 115"/>
                  <a:gd name="T12" fmla="*/ 62 w 77"/>
                  <a:gd name="T13" fmla="*/ 0 h 115"/>
                  <a:gd name="T14" fmla="*/ 35 w 77"/>
                  <a:gd name="T15" fmla="*/ 2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15">
                    <a:moveTo>
                      <a:pt x="35" y="25"/>
                    </a:moveTo>
                    <a:cubicBezTo>
                      <a:pt x="25" y="30"/>
                      <a:pt x="13" y="34"/>
                      <a:pt x="0" y="37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16" y="114"/>
                      <a:pt x="24" y="111"/>
                      <a:pt x="31" y="109"/>
                    </a:cubicBezTo>
                    <a:cubicBezTo>
                      <a:pt x="54" y="101"/>
                      <a:pt x="71" y="90"/>
                      <a:pt x="77" y="78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9" y="10"/>
                      <a:pt x="49" y="18"/>
                      <a:pt x="35" y="2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íṩļiḋè"/>
              <p:cNvSpPr/>
              <p:nvPr/>
            </p:nvSpPr>
            <p:spPr bwMode="auto">
              <a:xfrm>
                <a:off x="5595938" y="1799432"/>
                <a:ext cx="808038" cy="446088"/>
              </a:xfrm>
              <a:custGeom>
                <a:avLst/>
                <a:gdLst>
                  <a:gd name="T0" fmla="*/ 46 w 224"/>
                  <a:gd name="T1" fmla="*/ 109 h 124"/>
                  <a:gd name="T2" fmla="*/ 147 w 224"/>
                  <a:gd name="T3" fmla="*/ 124 h 124"/>
                  <a:gd name="T4" fmla="*/ 224 w 224"/>
                  <a:gd name="T5" fmla="*/ 115 h 124"/>
                  <a:gd name="T6" fmla="*/ 217 w 224"/>
                  <a:gd name="T7" fmla="*/ 37 h 124"/>
                  <a:gd name="T8" fmla="*/ 147 w 224"/>
                  <a:gd name="T9" fmla="*/ 45 h 124"/>
                  <a:gd name="T10" fmla="*/ 42 w 224"/>
                  <a:gd name="T11" fmla="*/ 25 h 124"/>
                  <a:gd name="T12" fmla="*/ 14 w 224"/>
                  <a:gd name="T13" fmla="*/ 0 h 124"/>
                  <a:gd name="T14" fmla="*/ 6 w 224"/>
                  <a:gd name="T15" fmla="*/ 47 h 124"/>
                  <a:gd name="T16" fmla="*/ 0 w 224"/>
                  <a:gd name="T17" fmla="*/ 78 h 124"/>
                  <a:gd name="T18" fmla="*/ 46 w 224"/>
                  <a:gd name="T19" fmla="*/ 10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4" h="124">
                    <a:moveTo>
                      <a:pt x="46" y="109"/>
                    </a:moveTo>
                    <a:cubicBezTo>
                      <a:pt x="73" y="118"/>
                      <a:pt x="108" y="124"/>
                      <a:pt x="147" y="124"/>
                    </a:cubicBezTo>
                    <a:cubicBezTo>
                      <a:pt x="175" y="124"/>
                      <a:pt x="201" y="121"/>
                      <a:pt x="224" y="115"/>
                    </a:cubicBezTo>
                    <a:cubicBezTo>
                      <a:pt x="217" y="37"/>
                      <a:pt x="217" y="37"/>
                      <a:pt x="217" y="37"/>
                    </a:cubicBezTo>
                    <a:cubicBezTo>
                      <a:pt x="196" y="42"/>
                      <a:pt x="173" y="45"/>
                      <a:pt x="147" y="45"/>
                    </a:cubicBezTo>
                    <a:cubicBezTo>
                      <a:pt x="104" y="45"/>
                      <a:pt x="67" y="37"/>
                      <a:pt x="42" y="25"/>
                    </a:cubicBezTo>
                    <a:cubicBezTo>
                      <a:pt x="27" y="18"/>
                      <a:pt x="17" y="10"/>
                      <a:pt x="14" y="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6" y="90"/>
                      <a:pt x="23" y="101"/>
                      <a:pt x="46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íšļïḋê"/>
              <p:cNvSpPr/>
              <p:nvPr/>
            </p:nvSpPr>
            <p:spPr bwMode="auto">
              <a:xfrm>
                <a:off x="6338888" y="1396207"/>
                <a:ext cx="263525" cy="536575"/>
              </a:xfrm>
              <a:custGeom>
                <a:avLst/>
                <a:gdLst>
                  <a:gd name="T0" fmla="*/ 0 w 73"/>
                  <a:gd name="T1" fmla="*/ 36 h 149"/>
                  <a:gd name="T2" fmla="*/ 11 w 73"/>
                  <a:gd name="T3" fmla="*/ 149 h 149"/>
                  <a:gd name="T4" fmla="*/ 46 w 73"/>
                  <a:gd name="T5" fmla="*/ 137 h 149"/>
                  <a:gd name="T6" fmla="*/ 73 w 73"/>
                  <a:gd name="T7" fmla="*/ 112 h 149"/>
                  <a:gd name="T8" fmla="*/ 69 w 73"/>
                  <a:gd name="T9" fmla="*/ 93 h 149"/>
                  <a:gd name="T10" fmla="*/ 52 w 73"/>
                  <a:gd name="T11" fmla="*/ 0 h 149"/>
                  <a:gd name="T12" fmla="*/ 0 w 73"/>
                  <a:gd name="T13" fmla="*/ 3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49">
                    <a:moveTo>
                      <a:pt x="0" y="36"/>
                    </a:moveTo>
                    <a:cubicBezTo>
                      <a:pt x="11" y="149"/>
                      <a:pt x="11" y="149"/>
                      <a:pt x="11" y="149"/>
                    </a:cubicBezTo>
                    <a:cubicBezTo>
                      <a:pt x="24" y="146"/>
                      <a:pt x="36" y="142"/>
                      <a:pt x="46" y="137"/>
                    </a:cubicBezTo>
                    <a:cubicBezTo>
                      <a:pt x="60" y="130"/>
                      <a:pt x="70" y="122"/>
                      <a:pt x="73" y="112"/>
                    </a:cubicBezTo>
                    <a:cubicBezTo>
                      <a:pt x="69" y="93"/>
                      <a:pt x="69" y="93"/>
                      <a:pt x="69" y="9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31" y="28"/>
                      <a:pt x="0" y="36"/>
                    </a:cubicBezTo>
                    <a:close/>
                  </a:path>
                </a:pathLst>
              </a:custGeom>
              <a:solidFill>
                <a:srgbClr val="D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íṥ1íḓé"/>
              <p:cNvSpPr/>
              <p:nvPr/>
            </p:nvSpPr>
            <p:spPr bwMode="auto">
              <a:xfrm>
                <a:off x="6461125" y="2648744"/>
                <a:ext cx="666750" cy="2216150"/>
              </a:xfrm>
              <a:custGeom>
                <a:avLst/>
                <a:gdLst>
                  <a:gd name="T0" fmla="*/ 185 w 185"/>
                  <a:gd name="T1" fmla="*/ 526 h 616"/>
                  <a:gd name="T2" fmla="*/ 182 w 185"/>
                  <a:gd name="T3" fmla="*/ 510 h 616"/>
                  <a:gd name="T4" fmla="*/ 85 w 185"/>
                  <a:gd name="T5" fmla="*/ 0 h 616"/>
                  <a:gd name="T6" fmla="*/ 0 w 185"/>
                  <a:gd name="T7" fmla="*/ 50 h 616"/>
                  <a:gd name="T8" fmla="*/ 52 w 185"/>
                  <a:gd name="T9" fmla="*/ 616 h 616"/>
                  <a:gd name="T10" fmla="*/ 185 w 185"/>
                  <a:gd name="T11" fmla="*/ 526 h 616"/>
                  <a:gd name="T12" fmla="*/ 185 w 185"/>
                  <a:gd name="T13" fmla="*/ 52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616">
                    <a:moveTo>
                      <a:pt x="185" y="526"/>
                    </a:moveTo>
                    <a:cubicBezTo>
                      <a:pt x="185" y="520"/>
                      <a:pt x="184" y="515"/>
                      <a:pt x="182" y="51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8" y="21"/>
                      <a:pt x="45" y="39"/>
                      <a:pt x="0" y="50"/>
                    </a:cubicBezTo>
                    <a:cubicBezTo>
                      <a:pt x="52" y="616"/>
                      <a:pt x="52" y="616"/>
                      <a:pt x="52" y="616"/>
                    </a:cubicBezTo>
                    <a:cubicBezTo>
                      <a:pt x="132" y="597"/>
                      <a:pt x="185" y="564"/>
                      <a:pt x="185" y="526"/>
                    </a:cubicBezTo>
                    <a:cubicBezTo>
                      <a:pt x="185" y="526"/>
                      <a:pt x="185" y="526"/>
                      <a:pt x="185" y="526"/>
                    </a:cubicBezTo>
                    <a:close/>
                  </a:path>
                </a:pathLst>
              </a:custGeom>
              <a:solidFill>
                <a:srgbClr val="D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îṣľïḑè"/>
              <p:cNvSpPr/>
              <p:nvPr/>
            </p:nvSpPr>
            <p:spPr bwMode="auto">
              <a:xfrm>
                <a:off x="5726113" y="1245394"/>
                <a:ext cx="800100" cy="301625"/>
              </a:xfrm>
              <a:custGeom>
                <a:avLst/>
                <a:gdLst>
                  <a:gd name="T0" fmla="*/ 111 w 222"/>
                  <a:gd name="T1" fmla="*/ 0 h 84"/>
                  <a:gd name="T2" fmla="*/ 0 w 222"/>
                  <a:gd name="T3" fmla="*/ 42 h 84"/>
                  <a:gd name="T4" fmla="*/ 111 w 222"/>
                  <a:gd name="T5" fmla="*/ 84 h 84"/>
                  <a:gd name="T6" fmla="*/ 111 w 222"/>
                  <a:gd name="T7" fmla="*/ 84 h 84"/>
                  <a:gd name="T8" fmla="*/ 170 w 222"/>
                  <a:gd name="T9" fmla="*/ 78 h 84"/>
                  <a:gd name="T10" fmla="*/ 222 w 222"/>
                  <a:gd name="T11" fmla="*/ 42 h 84"/>
                  <a:gd name="T12" fmla="*/ 111 w 222"/>
                  <a:gd name="T13" fmla="*/ 0 h 84"/>
                  <a:gd name="T14" fmla="*/ 111 w 222"/>
                  <a:gd name="T15" fmla="*/ 46 h 84"/>
                  <a:gd name="T16" fmla="*/ 53 w 222"/>
                  <a:gd name="T17" fmla="*/ 24 h 84"/>
                  <a:gd name="T18" fmla="*/ 111 w 222"/>
                  <a:gd name="T19" fmla="*/ 2 h 84"/>
                  <a:gd name="T20" fmla="*/ 169 w 222"/>
                  <a:gd name="T21" fmla="*/ 24 h 84"/>
                  <a:gd name="T22" fmla="*/ 111 w 222"/>
                  <a:gd name="T23" fmla="*/ 4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2" h="84">
                    <a:moveTo>
                      <a:pt x="111" y="0"/>
                    </a:moveTo>
                    <a:cubicBezTo>
                      <a:pt x="50" y="0"/>
                      <a:pt x="0" y="19"/>
                      <a:pt x="0" y="42"/>
                    </a:cubicBezTo>
                    <a:cubicBezTo>
                      <a:pt x="0" y="65"/>
                      <a:pt x="50" y="84"/>
                      <a:pt x="111" y="84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33" y="84"/>
                      <a:pt x="153" y="82"/>
                      <a:pt x="170" y="78"/>
                    </a:cubicBezTo>
                    <a:cubicBezTo>
                      <a:pt x="201" y="70"/>
                      <a:pt x="222" y="57"/>
                      <a:pt x="222" y="42"/>
                    </a:cubicBezTo>
                    <a:cubicBezTo>
                      <a:pt x="222" y="19"/>
                      <a:pt x="172" y="0"/>
                      <a:pt x="111" y="0"/>
                    </a:cubicBezTo>
                    <a:close/>
                    <a:moveTo>
                      <a:pt x="111" y="46"/>
                    </a:moveTo>
                    <a:cubicBezTo>
                      <a:pt x="79" y="46"/>
                      <a:pt x="53" y="36"/>
                      <a:pt x="53" y="24"/>
                    </a:cubicBezTo>
                    <a:cubicBezTo>
                      <a:pt x="53" y="12"/>
                      <a:pt x="79" y="2"/>
                      <a:pt x="111" y="2"/>
                    </a:cubicBezTo>
                    <a:cubicBezTo>
                      <a:pt x="143" y="2"/>
                      <a:pt x="169" y="12"/>
                      <a:pt x="169" y="24"/>
                    </a:cubicBezTo>
                    <a:cubicBezTo>
                      <a:pt x="169" y="36"/>
                      <a:pt x="143" y="46"/>
                      <a:pt x="111" y="46"/>
                    </a:cubicBezTo>
                    <a:close/>
                  </a:path>
                </a:pathLst>
              </a:custGeom>
              <a:solidFill>
                <a:srgbClr val="EF7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îŝ1îḍè"/>
              <p:cNvSpPr/>
              <p:nvPr/>
            </p:nvSpPr>
            <p:spPr bwMode="auto">
              <a:xfrm>
                <a:off x="5916613" y="1256507"/>
                <a:ext cx="419100" cy="161925"/>
              </a:xfrm>
              <a:prstGeom prst="ellipse">
                <a:avLst/>
              </a:prstGeom>
              <a:solidFill>
                <a:srgbClr val="D73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6" name="矩形: 圆角 95"/>
            <p:cNvSpPr/>
            <p:nvPr/>
          </p:nvSpPr>
          <p:spPr>
            <a:xfrm>
              <a:off x="6657230" y="2552497"/>
              <a:ext cx="1984040" cy="569448"/>
            </a:xfrm>
            <a:prstGeom prst="roundRect">
              <a:avLst>
                <a:gd name="adj" fmla="val 7569"/>
              </a:avLst>
            </a:prstGeom>
            <a:solidFill>
              <a:srgbClr val="006666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spc="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交通安全</a:t>
              </a:r>
              <a:endParaRPr lang="zh-CN" altLang="en-US" sz="2800" b="1" spc="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9979953" y="295886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6666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The traffic safety</a:t>
            </a:r>
            <a:endParaRPr lang="zh-CN" altLang="en-US" b="1" dirty="0">
              <a:solidFill>
                <a:srgbClr val="006666"/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378045" y="426579"/>
            <a:ext cx="2926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密山市公安局交通警察大队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5" name="PA-图片 104-4428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9" y="177814"/>
            <a:ext cx="858500" cy="866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VECTOR" val="8c8102be-1e74-43cf-98f4-61f5ab40a98b"/>
</p:tagLst>
</file>

<file path=ppt/tags/tag10.xml><?xml version="1.0" encoding="utf-8"?>
<p:tagLst xmlns:p="http://schemas.openxmlformats.org/presentationml/2006/main">
  <p:tag name="PA" val="v5.1.2"/>
  <p:tag name="PAMAINTYPE" val="5"/>
  <p:tag name="PATYPE" val="213"/>
  <p:tag name="PASUBTYPE" val="218"/>
  <p:tag name="RESOURCELIBID_SHAPE" val="44289"/>
  <p:tag name="RESOURCELIB_SHAPETYPE" val="5"/>
</p:tagLst>
</file>

<file path=ppt/tags/tag11.xml><?xml version="1.0" encoding="utf-8"?>
<p:tagLst xmlns:p="http://schemas.openxmlformats.org/presentationml/2006/main">
  <p:tag name="ISPRING_PRESENTATION_TITLE" val="PowerPoint 演示文稿"/>
  <p:tag name="ISPRING_FIRST_PUBLISH" val="1"/>
  <p:tag name="commondata" val="eyJoZGlkIjoiMGJlMTQzY2M1MTQ3ZGFjOGU3OThiODFmMDMxOWM2NTUifQ=="/>
</p:tagLst>
</file>

<file path=ppt/tags/tag2.xml><?xml version="1.0" encoding="utf-8"?>
<p:tagLst xmlns:p="http://schemas.openxmlformats.org/presentationml/2006/main">
  <p:tag name="PA" val="v5.1.2"/>
  <p:tag name="PAMAINTYPE" val="5"/>
  <p:tag name="PATYPE" val="213"/>
  <p:tag name="PASUBTYPE" val="218"/>
  <p:tag name="RESOURCELIBID_SHAPE" val="44289"/>
  <p:tag name="RESOURCELIB_SHAPETYPE" val="5"/>
</p:tagLst>
</file>

<file path=ppt/tags/tag3.xml><?xml version="1.0" encoding="utf-8"?>
<p:tagLst xmlns:p="http://schemas.openxmlformats.org/presentationml/2006/main">
  <p:tag name="ISLIDE.VECTOR" val="b64f5407-eccc-4268-b87b-76fcc26f7807"/>
</p:tagLst>
</file>

<file path=ppt/tags/tag4.xml><?xml version="1.0" encoding="utf-8"?>
<p:tagLst xmlns:p="http://schemas.openxmlformats.org/presentationml/2006/main">
  <p:tag name="ISLIDE.VECTOR" val="49fea871-06eb-43a0-be6b-40e262469605"/>
</p:tagLst>
</file>

<file path=ppt/tags/tag5.xml><?xml version="1.0" encoding="utf-8"?>
<p:tagLst xmlns:p="http://schemas.openxmlformats.org/presentationml/2006/main">
  <p:tag name="ISLIDE.VECTOR" val="8c8102be-1e74-43cf-98f4-61f5ab40a98b"/>
</p:tagLst>
</file>

<file path=ppt/tags/tag6.xml><?xml version="1.0" encoding="utf-8"?>
<p:tagLst xmlns:p="http://schemas.openxmlformats.org/presentationml/2006/main">
  <p:tag name="ISLIDE.VECTOR" val="296d19e2-2e63-488e-9819-eba9bcb3e8ed"/>
</p:tagLst>
</file>

<file path=ppt/tags/tag7.xml><?xml version="1.0" encoding="utf-8"?>
<p:tagLst xmlns:p="http://schemas.openxmlformats.org/presentationml/2006/main">
  <p:tag name="ISLIDE.VECTOR" val="876279a8-8432-4b09-b3ba-e97e5964e14c"/>
</p:tagLst>
</file>

<file path=ppt/tags/tag8.xml><?xml version="1.0" encoding="utf-8"?>
<p:tagLst xmlns:p="http://schemas.openxmlformats.org/presentationml/2006/main">
  <p:tag name="ISLIDE.VECTOR" val="d0a1ea37-72c4-4ab9-8781-bb2496c9a916"/>
</p:tagLst>
</file>

<file path=ppt/tags/tag9.xml><?xml version="1.0" encoding="utf-8"?>
<p:tagLst xmlns:p="http://schemas.openxmlformats.org/presentationml/2006/main">
  <p:tag name="ISLIDE.VECTOR" val="8c8102be-1e74-43cf-98f4-61f5ab40a98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WPS 演示</Application>
  <PresentationFormat>宽屏</PresentationFormat>
  <Paragraphs>41</Paragraphs>
  <Slides>6</Slides>
  <Notes>38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方正尚酷简体</vt:lpstr>
      <vt:lpstr>汉仪润圆-75W</vt:lpstr>
      <vt:lpstr>微软雅黑</vt:lpstr>
      <vt:lpstr>锐字工房洪荒之光中黑简1.0</vt:lpstr>
      <vt:lpstr>黑体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左 威廉</dc:creator>
  <cp:lastModifiedBy>礼赞</cp:lastModifiedBy>
  <cp:revision>64</cp:revision>
  <dcterms:created xsi:type="dcterms:W3CDTF">2024-09-24T08:09:00Z</dcterms:created>
  <dcterms:modified xsi:type="dcterms:W3CDTF">2024-09-25T02:06:22Z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EB5CD55DC461428A8127E8EF35C88CE1_12</vt:lpwstr>
  </property>
  <property fmtid="{D5CDD505-2E9C-101B-9397-08002B2CF9AE}" pid="3" name="KSOProductBuildVer">
    <vt:lpwstr>2052-12.1.0.17857</vt:lpwstr>
  </property>
</Properties>
</file>