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12"/>
  </p:notesMasterIdLst>
  <p:sldIdLst>
    <p:sldId id="262" r:id="rId4"/>
    <p:sldId id="263" r:id="rId5"/>
    <p:sldId id="264" r:id="rId6"/>
    <p:sldId id="265" r:id="rId7"/>
    <p:sldId id="274" r:id="rId8"/>
    <p:sldId id="277" r:id="rId9"/>
    <p:sldId id="278" r:id="rId10"/>
    <p:sldId id="267" r:id="rId11"/>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48"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108" d="100"/>
          <a:sy n="108" d="100"/>
        </p:scale>
        <p:origin x="-1704" y="-78"/>
      </p:cViewPr>
      <p:guideLst>
        <p:guide orient="horz" pos="2148"/>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notesMaster" Target="notesMasters/notesMaster1.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4" Type="http://schemas.openxmlformats.org/officeDocument/2006/relationships/tags" Target="../tags/tag11.xml"/><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19.xml"/><Relationship Id="rId8" Type="http://schemas.openxmlformats.org/officeDocument/2006/relationships/tags" Target="../tags/tag18.xml"/><Relationship Id="rId7" Type="http://schemas.openxmlformats.org/officeDocument/2006/relationships/tags" Target="../tags/tag17.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 Id="rId3" Type="http://schemas.openxmlformats.org/officeDocument/2006/relationships/tags" Target="../tags/tag13.xml"/><Relationship Id="rId2" Type="http://schemas.openxmlformats.org/officeDocument/2006/relationships/tags" Target="../tags/tag12.xml"/><Relationship Id="rId10" Type="http://schemas.openxmlformats.org/officeDocument/2006/relationships/tags" Target="../tags/tag20.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4" Type="http://schemas.openxmlformats.org/officeDocument/2006/relationships/tags" Target="../tags/tag23.xml"/><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4" Type="http://schemas.openxmlformats.org/officeDocument/2006/relationships/tags" Target="../tags/tag26.xml"/><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6" Type="http://schemas.openxmlformats.org/officeDocument/2006/relationships/tags" Target="../tags/tag31.xml"/><Relationship Id="rId5" Type="http://schemas.openxmlformats.org/officeDocument/2006/relationships/tags" Target="../tags/tag30.xml"/><Relationship Id="rId4" Type="http://schemas.openxmlformats.org/officeDocument/2006/relationships/tags" Target="../tags/tag29.xml"/><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34.xml"/><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4" Type="http://schemas.openxmlformats.org/officeDocument/2006/relationships/tags" Target="../tags/tag37.xml"/><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4" Type="http://schemas.openxmlformats.org/officeDocument/2006/relationships/tags" Target="../tags/tag40.xml"/><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4" Type="http://schemas.openxmlformats.org/officeDocument/2006/relationships/tags" Target="../tags/tag43.xml"/><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50.xml"/><Relationship Id="rId7" Type="http://schemas.openxmlformats.org/officeDocument/2006/relationships/tags" Target="../tags/tag49.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6" Type="http://schemas.openxmlformats.org/officeDocument/2006/relationships/tags" Target="../tags/tag55.xml"/><Relationship Id="rId5" Type="http://schemas.openxmlformats.org/officeDocument/2006/relationships/tags" Target="../tags/tag54.xml"/><Relationship Id="rId4" Type="http://schemas.openxmlformats.org/officeDocument/2006/relationships/tags" Target="../tags/tag53.xml"/><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63.xml"/><Relationship Id="rId8" Type="http://schemas.openxmlformats.org/officeDocument/2006/relationships/tags" Target="../tags/tag62.xml"/><Relationship Id="rId7" Type="http://schemas.openxmlformats.org/officeDocument/2006/relationships/tags" Target="../tags/tag61.xml"/><Relationship Id="rId6" Type="http://schemas.openxmlformats.org/officeDocument/2006/relationships/tags" Target="../tags/tag60.xml"/><Relationship Id="rId5" Type="http://schemas.openxmlformats.org/officeDocument/2006/relationships/tags" Target="../tags/tag59.xml"/><Relationship Id="rId4" Type="http://schemas.openxmlformats.org/officeDocument/2006/relationships/tags" Target="../tags/tag58.xml"/><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7" Type="http://schemas.openxmlformats.org/officeDocument/2006/relationships/tags" Target="../tags/tag69.xml"/><Relationship Id="rId6" Type="http://schemas.openxmlformats.org/officeDocument/2006/relationships/tags" Target="../tags/tag68.xml"/><Relationship Id="rId5" Type="http://schemas.openxmlformats.org/officeDocument/2006/relationships/tags" Target="../tags/tag67.xml"/><Relationship Id="rId4" Type="http://schemas.openxmlformats.org/officeDocument/2006/relationships/tags" Target="../tags/tag66.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7" Type="http://schemas.openxmlformats.org/officeDocument/2006/relationships/tags" Target="../tags/tag75.xml"/><Relationship Id="rId6" Type="http://schemas.openxmlformats.org/officeDocument/2006/relationships/tags" Target="../tags/tag74.xml"/><Relationship Id="rId5" Type="http://schemas.openxmlformats.org/officeDocument/2006/relationships/tags" Target="../tags/tag73.xml"/><Relationship Id="rId4" Type="http://schemas.openxmlformats.org/officeDocument/2006/relationships/tags" Target="../tags/tag72.xml"/><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7" Type="http://schemas.openxmlformats.org/officeDocument/2006/relationships/tags" Target="../tags/tag81.xml"/><Relationship Id="rId6" Type="http://schemas.openxmlformats.org/officeDocument/2006/relationships/tags" Target="../tags/tag80.xml"/><Relationship Id="rId5" Type="http://schemas.openxmlformats.org/officeDocument/2006/relationships/tags" Target="../tags/tag79.xml"/><Relationship Id="rId4" Type="http://schemas.openxmlformats.org/officeDocument/2006/relationships/tags" Target="../tags/tag78.xml"/><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7" Type="http://schemas.openxmlformats.org/officeDocument/2006/relationships/tags" Target="../tags/tag87.xml"/><Relationship Id="rId6" Type="http://schemas.openxmlformats.org/officeDocument/2006/relationships/tags" Target="../tags/tag86.xml"/><Relationship Id="rId5" Type="http://schemas.openxmlformats.org/officeDocument/2006/relationships/tags" Target="../tags/tag85.xml"/><Relationship Id="rId4" Type="http://schemas.openxmlformats.org/officeDocument/2006/relationships/tags" Target="../tags/tag84.xml"/><Relationship Id="rId3" Type="http://schemas.openxmlformats.org/officeDocument/2006/relationships/tags" Target="../tags/tag83.xml"/><Relationship Id="rId2" Type="http://schemas.openxmlformats.org/officeDocument/2006/relationships/tags" Target="../tags/tag82.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95.xml"/><Relationship Id="rId8" Type="http://schemas.openxmlformats.org/officeDocument/2006/relationships/tags" Target="../tags/tag94.xml"/><Relationship Id="rId7" Type="http://schemas.openxmlformats.org/officeDocument/2006/relationships/tags" Target="../tags/tag93.xml"/><Relationship Id="rId6" Type="http://schemas.openxmlformats.org/officeDocument/2006/relationships/tags" Target="../tags/tag92.xml"/><Relationship Id="rId5" Type="http://schemas.openxmlformats.org/officeDocument/2006/relationships/tags" Target="../tags/tag91.xml"/><Relationship Id="rId4" Type="http://schemas.openxmlformats.org/officeDocument/2006/relationships/tags" Target="../tags/tag90.xml"/><Relationship Id="rId3" Type="http://schemas.openxmlformats.org/officeDocument/2006/relationships/tags" Target="../tags/tag89.xml"/><Relationship Id="rId2" Type="http://schemas.openxmlformats.org/officeDocument/2006/relationships/tags" Target="../tags/tag88.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grpSp>
        <p:nvGrpSpPr>
          <p:cNvPr id="3075" name="组合 6"/>
          <p:cNvGrpSpPr/>
          <p:nvPr userDrawn="1"/>
        </p:nvGrpSpPr>
        <p:grpSpPr>
          <a:xfrm>
            <a:off x="-95250" y="0"/>
            <a:ext cx="9321800" cy="2108200"/>
            <a:chOff x="-127311" y="5"/>
            <a:chExt cx="12429370" cy="2108195"/>
          </a:xfrm>
        </p:grpSpPr>
        <p:sp>
          <p:nvSpPr>
            <p:cNvPr id="8" name="任意多边形: 形状 7"/>
            <p:cNvSpPr/>
            <p:nvPr>
              <p:custDataLst>
                <p:tags r:id="rId2"/>
              </p:custDataLst>
            </p:nvPr>
          </p:nvSpPr>
          <p:spPr>
            <a:xfrm rot="4971377">
              <a:off x="5633761" y="-4560088"/>
              <a:ext cx="907207" cy="12429370"/>
            </a:xfrm>
            <a:custGeom>
              <a:avLst/>
              <a:gdLst>
                <a:gd name="connsiteX0" fmla="*/ 0 w 1132861"/>
                <a:gd name="connsiteY0" fmla="*/ 0 h 12429370"/>
                <a:gd name="connsiteX1" fmla="*/ 421422 w 1132861"/>
                <a:gd name="connsiteY1" fmla="*/ 52817 h 12429370"/>
                <a:gd name="connsiteX2" fmla="*/ 1132861 w 1132861"/>
                <a:gd name="connsiteY2" fmla="*/ 12429370 h 12429370"/>
                <a:gd name="connsiteX3" fmla="*/ 0 w 1132861"/>
                <a:gd name="connsiteY3" fmla="*/ 12287388 h 12429370"/>
              </a:gdLst>
              <a:ahLst/>
              <a:cxnLst>
                <a:cxn ang="0">
                  <a:pos x="connsiteX0" y="connsiteY0"/>
                </a:cxn>
                <a:cxn ang="0">
                  <a:pos x="connsiteX1" y="connsiteY1"/>
                </a:cxn>
                <a:cxn ang="0">
                  <a:pos x="connsiteX2" y="connsiteY2"/>
                </a:cxn>
                <a:cxn ang="0">
                  <a:pos x="connsiteX3" y="connsiteY3"/>
                </a:cxn>
              </a:cxnLst>
              <a:rect l="l" t="t" r="r" b="b"/>
              <a:pathLst>
                <a:path w="1132861" h="12429370">
                  <a:moveTo>
                    <a:pt x="0" y="0"/>
                  </a:moveTo>
                  <a:lnTo>
                    <a:pt x="421422" y="52817"/>
                  </a:lnTo>
                  <a:lnTo>
                    <a:pt x="1132861" y="12429370"/>
                  </a:lnTo>
                  <a:lnTo>
                    <a:pt x="0" y="12287388"/>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solidFill>
                  <a:schemeClr val="lt1"/>
                </a:solidFill>
              </a:endParaRPr>
            </a:p>
          </p:txBody>
        </p:sp>
        <p:sp>
          <p:nvSpPr>
            <p:cNvPr id="9" name="任意多边形: 形状 8"/>
            <p:cNvSpPr/>
            <p:nvPr>
              <p:custDataLst>
                <p:tags r:id="rId3"/>
              </p:custDataLst>
            </p:nvPr>
          </p:nvSpPr>
          <p:spPr>
            <a:xfrm rot="5400000">
              <a:off x="5215201" y="-5215203"/>
              <a:ext cx="1761592" cy="12192007"/>
            </a:xfrm>
            <a:custGeom>
              <a:avLst/>
              <a:gdLst>
                <a:gd name="connsiteX0" fmla="*/ 0 w 1930397"/>
                <a:gd name="connsiteY0" fmla="*/ 12192007 h 12192007"/>
                <a:gd name="connsiteX1" fmla="*/ 0 w 1930397"/>
                <a:gd name="connsiteY1" fmla="*/ 0 h 12192007"/>
                <a:gd name="connsiteX2" fmla="*/ 758239 w 1930397"/>
                <a:gd name="connsiteY2" fmla="*/ 0 h 12192007"/>
                <a:gd name="connsiteX3" fmla="*/ 1930397 w 1930397"/>
                <a:gd name="connsiteY3" fmla="*/ 12192007 h 12192007"/>
              </a:gdLst>
              <a:ahLst/>
              <a:cxnLst>
                <a:cxn ang="0">
                  <a:pos x="connsiteX0" y="connsiteY0"/>
                </a:cxn>
                <a:cxn ang="0">
                  <a:pos x="connsiteX1" y="connsiteY1"/>
                </a:cxn>
                <a:cxn ang="0">
                  <a:pos x="connsiteX2" y="connsiteY2"/>
                </a:cxn>
                <a:cxn ang="0">
                  <a:pos x="connsiteX3" y="connsiteY3"/>
                </a:cxn>
              </a:cxnLst>
              <a:rect l="l" t="t" r="r" b="b"/>
              <a:pathLst>
                <a:path w="1930397" h="12192007">
                  <a:moveTo>
                    <a:pt x="0" y="12192007"/>
                  </a:moveTo>
                  <a:lnTo>
                    <a:pt x="0" y="0"/>
                  </a:lnTo>
                  <a:lnTo>
                    <a:pt x="758239" y="0"/>
                  </a:lnTo>
                  <a:lnTo>
                    <a:pt x="1930397" y="1219200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solidFill>
                  <a:schemeClr val="lt1"/>
                </a:solidFill>
              </a:endParaRPr>
            </a:p>
          </p:txBody>
        </p:sp>
        <p:sp>
          <p:nvSpPr>
            <p:cNvPr id="10" name="任意多边形: 形状 9"/>
            <p:cNvSpPr/>
            <p:nvPr>
              <p:custDataLst>
                <p:tags r:id="rId4"/>
              </p:custDataLst>
            </p:nvPr>
          </p:nvSpPr>
          <p:spPr>
            <a:xfrm rot="5107084">
              <a:off x="4552342" y="-3275220"/>
              <a:ext cx="536239" cy="9742831"/>
            </a:xfrm>
            <a:custGeom>
              <a:avLst/>
              <a:gdLst>
                <a:gd name="connsiteX0" fmla="*/ 0 w 587624"/>
                <a:gd name="connsiteY0" fmla="*/ 0 h 9742831"/>
                <a:gd name="connsiteX1" fmla="*/ 587624 w 587624"/>
                <a:gd name="connsiteY1" fmla="*/ 9742831 h 9742831"/>
                <a:gd name="connsiteX2" fmla="*/ 0 w 587624"/>
                <a:gd name="connsiteY2" fmla="*/ 9685968 h 9742831"/>
              </a:gdLst>
              <a:ahLst/>
              <a:cxnLst>
                <a:cxn ang="0">
                  <a:pos x="connsiteX0" y="connsiteY0"/>
                </a:cxn>
                <a:cxn ang="0">
                  <a:pos x="connsiteX1" y="connsiteY1"/>
                </a:cxn>
                <a:cxn ang="0">
                  <a:pos x="connsiteX2" y="connsiteY2"/>
                </a:cxn>
              </a:cxnLst>
              <a:rect l="l" t="t" r="r" b="b"/>
              <a:pathLst>
                <a:path w="587624" h="9742831">
                  <a:moveTo>
                    <a:pt x="0" y="0"/>
                  </a:moveTo>
                  <a:lnTo>
                    <a:pt x="587624" y="9742831"/>
                  </a:lnTo>
                  <a:lnTo>
                    <a:pt x="0" y="9685968"/>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solidFill>
                  <a:schemeClr val="lt1"/>
                </a:solidFill>
              </a:endParaRPr>
            </a:p>
          </p:txBody>
        </p:sp>
        <p:sp>
          <p:nvSpPr>
            <p:cNvPr id="11" name="任意多边形: 形状 10"/>
            <p:cNvSpPr/>
            <p:nvPr>
              <p:custDataLst>
                <p:tags r:id="rId5"/>
              </p:custDataLst>
            </p:nvPr>
          </p:nvSpPr>
          <p:spPr>
            <a:xfrm rot="15897560">
              <a:off x="9000995" y="-1390393"/>
              <a:ext cx="846410" cy="5663579"/>
            </a:xfrm>
            <a:custGeom>
              <a:avLst/>
              <a:gdLst>
                <a:gd name="connsiteX0" fmla="*/ 927517 w 927517"/>
                <a:gd name="connsiteY0" fmla="*/ 5663579 h 5663579"/>
                <a:gd name="connsiteX1" fmla="*/ 0 w 927517"/>
                <a:gd name="connsiteY1" fmla="*/ 5577535 h 5663579"/>
                <a:gd name="connsiteX2" fmla="*/ 419317 w 927517"/>
                <a:gd name="connsiteY2" fmla="*/ 0 h 5663579"/>
              </a:gdLst>
              <a:ahLst/>
              <a:cxnLst>
                <a:cxn ang="0">
                  <a:pos x="connsiteX0" y="connsiteY0"/>
                </a:cxn>
                <a:cxn ang="0">
                  <a:pos x="connsiteX1" y="connsiteY1"/>
                </a:cxn>
                <a:cxn ang="0">
                  <a:pos x="connsiteX2" y="connsiteY2"/>
                </a:cxn>
              </a:cxnLst>
              <a:rect l="l" t="t" r="r" b="b"/>
              <a:pathLst>
                <a:path w="927517" h="5663579">
                  <a:moveTo>
                    <a:pt x="927517" y="5663579"/>
                  </a:moveTo>
                  <a:lnTo>
                    <a:pt x="0" y="5577535"/>
                  </a:lnTo>
                  <a:lnTo>
                    <a:pt x="419317" y="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solidFill>
                  <a:schemeClr val="lt1"/>
                </a:solidFill>
              </a:endParaRPr>
            </a:p>
          </p:txBody>
        </p:sp>
      </p:grpSp>
      <p:sp>
        <p:nvSpPr>
          <p:cNvPr id="12" name="等腰三角形 11"/>
          <p:cNvSpPr/>
          <p:nvPr userDrawn="1">
            <p:custDataLst>
              <p:tags r:id="rId6"/>
            </p:custDataLst>
          </p:nvPr>
        </p:nvSpPr>
        <p:spPr>
          <a:xfrm rot="16200000">
            <a:off x="3343275" y="5861050"/>
            <a:ext cx="996950" cy="5800725"/>
          </a:xfrm>
          <a:prstGeom prst="triangle">
            <a:avLst>
              <a:gd name="adj" fmla="val 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solidFill>
                <a:schemeClr val="lt1"/>
              </a:solidFill>
            </a:endParaRPr>
          </a:p>
        </p:txBody>
      </p:sp>
      <p:sp>
        <p:nvSpPr>
          <p:cNvPr id="2" name="标题 1"/>
          <p:cNvSpPr>
            <a:spLocks noGrp="1"/>
          </p:cNvSpPr>
          <p:nvPr>
            <p:ph type="ctrTitle" hasCustomPrompt="1"/>
          </p:nvPr>
        </p:nvSpPr>
        <p:spPr>
          <a:xfrm>
            <a:off x="2047739" y="2842611"/>
            <a:ext cx="5338159" cy="838901"/>
          </a:xfrm>
        </p:spPr>
        <p:txBody>
          <a:bodyPr lIns="90000" tIns="46800" rIns="90000" bIns="46800" anchor="b" anchorCtr="0">
            <a:normAutofit/>
          </a:bodyPr>
          <a:lstStyle>
            <a:lvl1pPr algn="ctr">
              <a:defRPr sz="3715" spc="600" baseline="0">
                <a:solidFill>
                  <a:schemeClr val="tx1">
                    <a:lumMod val="85000"/>
                    <a:lumOff val="15000"/>
                  </a:schemeClr>
                </a:solidFill>
                <a:ea typeface="汉仪旗黑-85S" pitchFamily="18" charset="-122"/>
              </a:defRPr>
            </a:lvl1pPr>
          </a:lstStyle>
          <a:p>
            <a:pPr fontAlgn="auto"/>
            <a:r>
              <a:rPr lang="zh-CN" altLang="en-US" sz="3715" strike="noStrike" noProof="1"/>
              <a:t>编辑标题</a:t>
            </a:r>
            <a:endParaRPr lang="zh-CN" altLang="en-US" strike="noStrike" noProof="1"/>
          </a:p>
        </p:txBody>
      </p:sp>
      <p:sp>
        <p:nvSpPr>
          <p:cNvPr id="3" name="副标题 2"/>
          <p:cNvSpPr>
            <a:spLocks noGrp="1"/>
          </p:cNvSpPr>
          <p:nvPr>
            <p:ph type="subTitle" idx="1" hasCustomPrompt="1"/>
          </p:nvPr>
        </p:nvSpPr>
        <p:spPr>
          <a:xfrm>
            <a:off x="2047739" y="3971224"/>
            <a:ext cx="5338159" cy="507239"/>
          </a:xfrm>
        </p:spPr>
        <p:txBody>
          <a:bodyPr lIns="90000" tIns="46800" rIns="90000" bIns="46800" anchor="t">
            <a:normAutofit/>
          </a:bodyPr>
          <a:lstStyle>
            <a:lvl1pPr marL="0" indent="0" algn="ctr" eaLnBrk="1" fontAlgn="auto" latinLnBrk="0" hangingPunct="1">
              <a:lnSpc>
                <a:spcPct val="100000"/>
              </a:lnSpc>
              <a:buNone/>
              <a:defRPr sz="1575" u="none" strike="noStrike" kern="1200" cap="none" spc="200" normalizeH="0" baseline="0">
                <a:solidFill>
                  <a:schemeClr val="tx1">
                    <a:lumMod val="85000"/>
                    <a:lumOff val="15000"/>
                  </a:schemeClr>
                </a:solidFill>
                <a:uFillTx/>
              </a:defRPr>
            </a:lvl1pPr>
            <a:lvl2pPr marL="257175" indent="0" algn="ctr">
              <a:buNone/>
              <a:defRPr sz="1125"/>
            </a:lvl2pPr>
            <a:lvl3pPr marL="514350" indent="0" algn="ctr">
              <a:buNone/>
              <a:defRPr sz="1015"/>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pPr fontAlgn="auto"/>
            <a:r>
              <a:rPr lang="zh-CN" altLang="en-US" sz="1575" strike="noStrike" noProof="1"/>
              <a:t>单击此处编辑副标题</a:t>
            </a:r>
            <a:endParaRPr lang="zh-CN" altLang="en-US" strike="noStrike" noProof="1"/>
          </a:p>
        </p:txBody>
      </p:sp>
      <p:sp>
        <p:nvSpPr>
          <p:cNvPr id="5" name="文本占位符 4"/>
          <p:cNvSpPr>
            <a:spLocks noGrp="1"/>
          </p:cNvSpPr>
          <p:nvPr>
            <p:ph type="body" sz="quarter" idx="13" hasCustomPrompt="1"/>
          </p:nvPr>
        </p:nvSpPr>
        <p:spPr>
          <a:xfrm>
            <a:off x="2722907" y="4733589"/>
            <a:ext cx="1892347" cy="309620"/>
          </a:xfrm>
        </p:spPr>
        <p:txBody>
          <a:bodyPr lIns="90000" tIns="46800" rIns="90000" bIns="46800" anchor="ctr" anchorCtr="0">
            <a:normAutofit/>
          </a:bodyPr>
          <a:lstStyle>
            <a:lvl1pPr marL="0" indent="0" algn="r">
              <a:lnSpc>
                <a:spcPct val="100000"/>
              </a:lnSpc>
              <a:buNone/>
              <a:defRPr sz="1015">
                <a:solidFill>
                  <a:schemeClr val="tx1">
                    <a:lumMod val="85000"/>
                    <a:lumOff val="15000"/>
                  </a:schemeClr>
                </a:solidFill>
              </a:defRPr>
            </a:lvl1pPr>
          </a:lstStyle>
          <a:p>
            <a:pPr lvl="0" fontAlgn="auto"/>
            <a:endParaRPr lang="zh-CN" altLang="en-US" strike="noStrike" noProof="1"/>
          </a:p>
        </p:txBody>
      </p:sp>
      <p:sp>
        <p:nvSpPr>
          <p:cNvPr id="13" name="文本占位符 12"/>
          <p:cNvSpPr>
            <a:spLocks noGrp="1"/>
          </p:cNvSpPr>
          <p:nvPr>
            <p:ph type="body" sz="quarter" idx="14" hasCustomPrompt="1"/>
          </p:nvPr>
        </p:nvSpPr>
        <p:spPr>
          <a:xfrm>
            <a:off x="4801641" y="4733589"/>
            <a:ext cx="1892345" cy="309620"/>
          </a:xfrm>
        </p:spPr>
        <p:txBody>
          <a:bodyPr lIns="90000" tIns="46800" rIns="90000" bIns="46800" anchor="ctr" anchorCtr="0">
            <a:normAutofit/>
          </a:bodyPr>
          <a:lstStyle>
            <a:lvl1pPr marL="0" indent="0" algn="l">
              <a:lnSpc>
                <a:spcPct val="100000"/>
              </a:lnSpc>
              <a:buNone/>
              <a:defRPr sz="1015">
                <a:solidFill>
                  <a:schemeClr val="tx1">
                    <a:lumMod val="85000"/>
                    <a:lumOff val="15000"/>
                  </a:schemeClr>
                </a:solidFill>
              </a:defRPr>
            </a:lvl1pPr>
          </a:lstStyle>
          <a:p>
            <a:pPr lvl="0" fontAlgn="auto"/>
            <a:endParaRPr lang="zh-CN" altLang="en-US" strike="noStrike" noProof="1"/>
          </a:p>
        </p:txBody>
      </p:sp>
      <p:sp>
        <p:nvSpPr>
          <p:cNvPr id="16" name="日期占位符 15"/>
          <p:cNvSpPr>
            <a:spLocks noGrp="1"/>
          </p:cNvSpPr>
          <p:nvPr>
            <p:ph type="dt" sz="half" idx="10"/>
            <p:custDataLst>
              <p:tags r:id="rId7"/>
            </p:custDataLst>
          </p:nvPr>
        </p:nvSpPr>
        <p:spPr>
          <a:xfrm>
            <a:off x="660400" y="6389688"/>
            <a:ext cx="2024063" cy="238125"/>
          </a:xfrm>
          <a:prstGeom prst="rect">
            <a:avLst/>
          </a:prstGeom>
        </p:spPr>
        <p:txBody>
          <a:bodyPr vert="horz" lIns="91440" tIns="45720" rIns="91440" bIns="45720" rtlCol="0" anchor="ctr">
            <a:normAutofit/>
          </a:bodyPr>
          <a:lstStyle/>
          <a:p>
            <a:pPr fontAlgn="base"/>
            <a:fld id="{760FBDFE-C587-4B4C-A407-44438C67B59E}" type="datetimeFigureOut">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17" name="页脚占位符 16"/>
          <p:cNvSpPr>
            <a:spLocks noGrp="1"/>
          </p:cNvSpPr>
          <p:nvPr>
            <p:ph type="ftr" sz="quarter" idx="11"/>
            <p:custDataLst>
              <p:tags r:id="rId8"/>
            </p:custDataLst>
          </p:nvPr>
        </p:nvSpPr>
        <p:spPr>
          <a:xfrm>
            <a:off x="3087688" y="6389688"/>
            <a:ext cx="2968625" cy="238125"/>
          </a:xfrm>
          <a:prstGeom prst="rect">
            <a:avLst/>
          </a:prstGeom>
        </p:spPr>
        <p:txBody>
          <a:bodyPr vert="horz" lIns="91440" tIns="45720" rIns="91440" bIns="45720" rtlCol="0" anchor="ctr">
            <a:normAutofit/>
          </a:bodyPr>
          <a:lstStyle/>
          <a:p>
            <a:pPr fontAlgn="base"/>
            <a:endParaRPr lang="zh-CN" altLang="en-US" strike="noStrike" noProof="1"/>
          </a:p>
        </p:txBody>
      </p:sp>
      <p:sp>
        <p:nvSpPr>
          <p:cNvPr id="18" name="灯片编号占位符 17"/>
          <p:cNvSpPr>
            <a:spLocks noGrp="1"/>
          </p:cNvSpPr>
          <p:nvPr>
            <p:ph type="sldNum" sz="quarter" idx="12"/>
            <p:custDataLst>
              <p:tags r:id="rId9"/>
            </p:custDataLst>
          </p:nvPr>
        </p:nvSpPr>
        <p:spPr>
          <a:xfrm>
            <a:off x="6457950" y="6389688"/>
            <a:ext cx="2025650" cy="238125"/>
          </a:xfrm>
          <a:prstGeom prst="rect">
            <a:avLst/>
          </a:prstGeom>
        </p:spPr>
        <p:txBody>
          <a:bodyPr vert="horz" lIns="91440" tIns="45720" rIns="91440" bIns="45720" rtlCol="0" anchor="ctr">
            <a:normAutofit/>
          </a:bodyPr>
          <a:lstStyle/>
          <a:p>
            <a:pPr fontAlgn="base"/>
            <a:fld id="{49AE70B2-8BF9-45C0-BB95-33D1B9D3A854}" type="slidenum">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02411" y="498479"/>
            <a:ext cx="8139178" cy="331473"/>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135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fontAlgn="auto"/>
            <a:r>
              <a:rPr sz="1350" strike="noStrike" noProof="1">
                <a:sym typeface="+mn-ea"/>
              </a:rPr>
              <a:t>单击此处编辑母版标题样式</a:t>
            </a:r>
            <a:endParaRPr strike="noStrike" noProof="1">
              <a:sym typeface="+mn-ea"/>
            </a:endParaRPr>
          </a:p>
        </p:txBody>
      </p:sp>
      <p:sp>
        <p:nvSpPr>
          <p:cNvPr id="3" name="内容占位符 2"/>
          <p:cNvSpPr>
            <a:spLocks noGrp="1"/>
          </p:cNvSpPr>
          <p:nvPr>
            <p:ph idx="1"/>
          </p:nvPr>
        </p:nvSpPr>
        <p:spPr>
          <a:xfrm>
            <a:off x="502411" y="1626121"/>
            <a:ext cx="8139178" cy="4041680"/>
          </a:xfrm>
        </p:spPr>
        <p:txBody>
          <a:bodyPr vert="horz" lIns="101600" tIns="0" rIns="82550" bIns="0" rtlCol="0">
            <a:noAutofit/>
          </a:bodyPr>
          <a:lstStyle>
            <a:lvl1pPr marL="128905" marR="0" lvl="0"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386080" marR="0" lvl="1" indent="-12827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643255" marR="0" lvl="2"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900430" marR="0" lvl="3"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1157605" marR="0" lvl="4"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fontAlgn="auto"/>
            <a:r>
              <a:rPr strike="noStrike" noProof="1">
                <a:sym typeface="+mn-ea"/>
              </a:rPr>
              <a:t>单击此处编辑母版文本样式</a:t>
            </a:r>
            <a:endParaRPr strike="noStrike" noProof="1">
              <a:sym typeface="+mn-ea"/>
            </a:endParaRPr>
          </a:p>
          <a:p>
            <a:pPr lvl="1" fontAlgn="auto"/>
            <a:r>
              <a:rPr strike="noStrike" noProof="1">
                <a:sym typeface="+mn-ea"/>
              </a:rPr>
              <a:t>第二级</a:t>
            </a:r>
            <a:endParaRPr strike="noStrike" noProof="1">
              <a:sym typeface="+mn-ea"/>
            </a:endParaRPr>
          </a:p>
          <a:p>
            <a:pPr lvl="2" fontAlgn="auto"/>
            <a:r>
              <a:rPr strike="noStrike" noProof="1">
                <a:sym typeface="+mn-ea"/>
              </a:rPr>
              <a:t>第三级</a:t>
            </a:r>
            <a:endParaRPr strike="noStrike" noProof="1">
              <a:sym typeface="+mn-ea"/>
            </a:endParaRPr>
          </a:p>
          <a:p>
            <a:pPr lvl="3" fontAlgn="auto"/>
            <a:r>
              <a:rPr strike="noStrike" noProof="1">
                <a:sym typeface="+mn-ea"/>
              </a:rPr>
              <a:t>第四级</a:t>
            </a:r>
            <a:endParaRPr strike="noStrike" noProof="1">
              <a:sym typeface="+mn-ea"/>
            </a:endParaRPr>
          </a:p>
          <a:p>
            <a:pPr lvl="4" fontAlgn="auto"/>
            <a:r>
              <a:rPr strike="noStrike" noProof="1">
                <a:sym typeface="+mn-ea"/>
              </a:rPr>
              <a:t>第五级</a:t>
            </a:r>
            <a:endParaRPr strike="noStrike" noProof="1">
              <a:sym typeface="+mn-ea"/>
            </a:endParaRPr>
          </a:p>
        </p:txBody>
      </p:sp>
      <p:sp>
        <p:nvSpPr>
          <p:cNvPr id="4" name="日期占位符 3"/>
          <p:cNvSpPr>
            <a:spLocks noGrp="1"/>
          </p:cNvSpPr>
          <p:nvPr>
            <p:ph type="dt" sz="half" idx="10"/>
            <p:custDataLst>
              <p:tags r:id="rId2"/>
            </p:custDataLst>
          </p:nvPr>
        </p:nvSpPr>
        <p:spPr>
          <a:xfrm>
            <a:off x="660400" y="6389688"/>
            <a:ext cx="2024063" cy="238125"/>
          </a:xfrm>
          <a:prstGeom prst="rect">
            <a:avLst/>
          </a:prstGeom>
        </p:spPr>
        <p:txBody>
          <a:bodyPr vert="horz" lIns="91440" tIns="45720" rIns="91440" bIns="45720" rtlCol="0" anchor="ctr">
            <a:normAutofit/>
          </a:bodyPr>
          <a:lstStyle/>
          <a:p>
            <a:pPr fontAlgn="base"/>
            <a:fld id="{760FBDFE-C587-4B4C-A407-44438C67B59E}" type="datetimeFigureOut">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5" name="页脚占位符 4"/>
          <p:cNvSpPr>
            <a:spLocks noGrp="1"/>
          </p:cNvSpPr>
          <p:nvPr>
            <p:ph type="ftr" sz="quarter" idx="11"/>
            <p:custDataLst>
              <p:tags r:id="rId3"/>
            </p:custDataLst>
          </p:nvPr>
        </p:nvSpPr>
        <p:spPr>
          <a:xfrm>
            <a:off x="3087688" y="6389688"/>
            <a:ext cx="2968625" cy="238125"/>
          </a:xfrm>
          <a:prstGeom prst="rect">
            <a:avLst/>
          </a:prstGeom>
        </p:spPr>
        <p:txBody>
          <a:bodyPr vert="horz" lIns="91440" tIns="45720" rIns="91440" bIns="45720" rtlCol="0" anchor="ctr">
            <a:normAutofit/>
          </a:bodyPr>
          <a:lstStyle/>
          <a:p>
            <a:pPr fontAlgn="base"/>
            <a:endParaRPr lang="zh-CN" altLang="en-US" strike="noStrike" noProof="1"/>
          </a:p>
        </p:txBody>
      </p:sp>
      <p:sp>
        <p:nvSpPr>
          <p:cNvPr id="6" name="灯片编号占位符 5"/>
          <p:cNvSpPr>
            <a:spLocks noGrp="1"/>
          </p:cNvSpPr>
          <p:nvPr>
            <p:ph type="sldNum" sz="quarter" idx="12"/>
            <p:custDataLst>
              <p:tags r:id="rId4"/>
            </p:custDataLst>
          </p:nvPr>
        </p:nvSpPr>
        <p:spPr>
          <a:xfrm>
            <a:off x="6457950" y="6389688"/>
            <a:ext cx="2025650" cy="238125"/>
          </a:xfrm>
          <a:prstGeom prst="rect">
            <a:avLst/>
          </a:prstGeom>
        </p:spPr>
        <p:txBody>
          <a:bodyPr vert="horz" lIns="91440" tIns="45720" rIns="91440" bIns="45720" rtlCol="0" anchor="ctr">
            <a:normAutofit/>
          </a:bodyPr>
          <a:lstStyle/>
          <a:p>
            <a:pPr fontAlgn="base"/>
            <a:fld id="{49AE70B2-8BF9-45C0-BB95-33D1B9D3A854}" type="slidenum">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grpSp>
        <p:nvGrpSpPr>
          <p:cNvPr id="5123" name="组合 6"/>
          <p:cNvGrpSpPr/>
          <p:nvPr userDrawn="1"/>
        </p:nvGrpSpPr>
        <p:grpSpPr>
          <a:xfrm>
            <a:off x="3001963" y="5613400"/>
            <a:ext cx="6142037" cy="1244600"/>
            <a:chOff x="4001597" y="5613400"/>
            <a:chExt cx="8190403" cy="1244600"/>
          </a:xfrm>
        </p:grpSpPr>
        <p:sp>
          <p:nvSpPr>
            <p:cNvPr id="8" name="任意多边形: 形状 7"/>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fontAlgn="base"/>
              <a:endParaRPr lang="zh-CN" altLang="en-US" sz="1015" strike="noStrike" noProof="1"/>
            </a:p>
          </p:txBody>
        </p:sp>
        <p:sp>
          <p:nvSpPr>
            <p:cNvPr id="9" name="等腰三角形 8"/>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fontAlgn="base"/>
              <a:endParaRPr lang="zh-CN" altLang="en-US" sz="1015" strike="noStrike" noProof="1"/>
            </a:p>
          </p:txBody>
        </p:sp>
      </p:grpSp>
      <p:grpSp>
        <p:nvGrpSpPr>
          <p:cNvPr id="5126" name="组合 9"/>
          <p:cNvGrpSpPr/>
          <p:nvPr userDrawn="1"/>
        </p:nvGrpSpPr>
        <p:grpSpPr>
          <a:xfrm>
            <a:off x="3890963" y="2465388"/>
            <a:ext cx="427037" cy="531812"/>
            <a:chOff x="10608342" y="5053054"/>
            <a:chExt cx="1583658" cy="1966165"/>
          </a:xfrm>
        </p:grpSpPr>
        <p:sp>
          <p:nvSpPr>
            <p:cNvPr id="11" name="任意多边形: 形状 10"/>
            <p:cNvSpPr/>
            <p:nvPr>
              <p:custDataLst>
                <p:tags r:id="rId4"/>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fontAlgn="base"/>
              <a:endParaRPr lang="zh-CN" altLang="en-US" sz="1015" strike="noStrike" noProof="1"/>
            </a:p>
          </p:txBody>
        </p:sp>
        <p:sp>
          <p:nvSpPr>
            <p:cNvPr id="12" name="等腰三角形 11"/>
            <p:cNvSpPr/>
            <p:nvPr>
              <p:custDataLst>
                <p:tags r:id="rId5"/>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fontAlgn="base"/>
              <a:endParaRPr lang="zh-CN" altLang="en-US" sz="1015" strike="noStrike" noProof="1"/>
            </a:p>
          </p:txBody>
        </p:sp>
      </p:grpSp>
      <p:grpSp>
        <p:nvGrpSpPr>
          <p:cNvPr id="5129" name="组合 13"/>
          <p:cNvGrpSpPr/>
          <p:nvPr userDrawn="1"/>
        </p:nvGrpSpPr>
        <p:grpSpPr>
          <a:xfrm rot="10800000">
            <a:off x="0" y="0"/>
            <a:ext cx="9144000" cy="1244600"/>
            <a:chOff x="4001597" y="5613400"/>
            <a:chExt cx="8190403" cy="1244600"/>
          </a:xfrm>
        </p:grpSpPr>
        <p:sp>
          <p:nvSpPr>
            <p:cNvPr id="15" name="任意多边形: 形状 14"/>
            <p:cNvSpPr/>
            <p:nvPr>
              <p:custDataLst>
                <p:tags r:id="rId6"/>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fontAlgn="base"/>
              <a:endParaRPr lang="zh-CN" altLang="en-US" sz="1015" strike="noStrike" noProof="1"/>
            </a:p>
          </p:txBody>
        </p:sp>
        <p:sp>
          <p:nvSpPr>
            <p:cNvPr id="16" name="等腰三角形 15"/>
            <p:cNvSpPr/>
            <p:nvPr>
              <p:custDataLst>
                <p:tags r:id="rId7"/>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fontAlgn="base"/>
              <a:endParaRPr lang="zh-CN" altLang="en-US" sz="1015" strike="noStrike" noProof="1"/>
            </a:p>
          </p:txBody>
        </p:sp>
      </p:grpSp>
      <p:sp>
        <p:nvSpPr>
          <p:cNvPr id="2" name="标题 1"/>
          <p:cNvSpPr>
            <a:spLocks noGrp="1"/>
          </p:cNvSpPr>
          <p:nvPr>
            <p:ph type="title" hasCustomPrompt="1"/>
          </p:nvPr>
        </p:nvSpPr>
        <p:spPr>
          <a:xfrm>
            <a:off x="2625680" y="3182635"/>
            <a:ext cx="3892639" cy="555545"/>
          </a:xfrm>
        </p:spPr>
        <p:txBody>
          <a:bodyPr lIns="90170" tIns="46990" rIns="90170" bIns="0" anchor="b" anchorCtr="0">
            <a:normAutofit/>
          </a:bodyPr>
          <a:lstStyle>
            <a:lvl1pPr algn="ctr">
              <a:defRPr sz="2250" u="none" strike="noStrike" kern="1200" cap="none" spc="300" normalizeH="0">
                <a:solidFill>
                  <a:schemeClr val="tx1">
                    <a:lumMod val="85000"/>
                    <a:lumOff val="15000"/>
                  </a:schemeClr>
                </a:solidFill>
                <a:uFillTx/>
                <a:latin typeface="Arial" panose="020B0604020202020204" pitchFamily="34" charset="0"/>
                <a:ea typeface="汉仪旗黑-85S" pitchFamily="18" charset="-122"/>
              </a:defRPr>
            </a:lvl1pPr>
          </a:lstStyle>
          <a:p>
            <a:pPr fontAlgn="auto"/>
            <a:r>
              <a:rPr lang="zh-CN" altLang="en-US" sz="2250" strike="noStrike" noProof="1"/>
              <a:t>单击此处编辑标题</a:t>
            </a:r>
            <a:endParaRPr lang="zh-CN" altLang="en-US" strike="noStrike" noProof="1"/>
          </a:p>
        </p:txBody>
      </p:sp>
      <p:sp>
        <p:nvSpPr>
          <p:cNvPr id="3" name="文本占位符 2"/>
          <p:cNvSpPr>
            <a:spLocks noGrp="1"/>
          </p:cNvSpPr>
          <p:nvPr>
            <p:ph type="body" idx="1"/>
          </p:nvPr>
        </p:nvSpPr>
        <p:spPr>
          <a:xfrm>
            <a:off x="2625680" y="4067741"/>
            <a:ext cx="3892639" cy="1107770"/>
          </a:xfrm>
        </p:spPr>
        <p:txBody>
          <a:bodyPr lIns="90170" tIns="0" rIns="90170" bIns="46990">
            <a:normAutofit/>
          </a:bodyPr>
          <a:lstStyle>
            <a:lvl1pPr marL="0" indent="0" algn="ctr" eaLnBrk="1" fontAlgn="auto" latinLnBrk="0" hangingPunct="1">
              <a:buNone/>
              <a:defRPr kumimoji="0" lang="zh-CN" altLang="en-US" sz="1125"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257175" indent="0">
              <a:buNone/>
              <a:defRPr sz="1125">
                <a:solidFill>
                  <a:schemeClr val="tx1">
                    <a:tint val="75000"/>
                  </a:schemeClr>
                </a:solidFill>
              </a:defRPr>
            </a:lvl2pPr>
            <a:lvl3pPr marL="514350" indent="0">
              <a:buNone/>
              <a:defRPr sz="1015">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fontAlgn="auto"/>
            <a:r>
              <a:rPr lang="zh-CN" altLang="en-US" sz="1125" strike="noStrike" noProof="1"/>
              <a:t>单击此处编辑母版文本样式</a:t>
            </a:r>
            <a:endParaRPr lang="zh-CN" altLang="en-US" strike="noStrike" noProof="1"/>
          </a:p>
        </p:txBody>
      </p:sp>
      <p:sp>
        <p:nvSpPr>
          <p:cNvPr id="4" name="日期占位符 3"/>
          <p:cNvSpPr>
            <a:spLocks noGrp="1"/>
          </p:cNvSpPr>
          <p:nvPr>
            <p:ph type="dt" sz="half" idx="10"/>
            <p:custDataLst>
              <p:tags r:id="rId8"/>
            </p:custDataLst>
          </p:nvPr>
        </p:nvSpPr>
        <p:spPr>
          <a:xfrm>
            <a:off x="660400" y="6389688"/>
            <a:ext cx="2024063" cy="238125"/>
          </a:xfrm>
          <a:prstGeom prst="rect">
            <a:avLst/>
          </a:prstGeom>
        </p:spPr>
        <p:txBody>
          <a:bodyPr vert="horz" lIns="91440" tIns="45720" rIns="91440" bIns="45720" rtlCol="0" anchor="ctr">
            <a:normAutofit/>
          </a:bodyPr>
          <a:lstStyle/>
          <a:p>
            <a:pPr fontAlgn="base"/>
            <a:fld id="{760FBDFE-C587-4B4C-A407-44438C67B59E}" type="datetimeFigureOut">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5" name="页脚占位符 4"/>
          <p:cNvSpPr>
            <a:spLocks noGrp="1"/>
          </p:cNvSpPr>
          <p:nvPr>
            <p:ph type="ftr" sz="quarter" idx="11"/>
            <p:custDataLst>
              <p:tags r:id="rId9"/>
            </p:custDataLst>
          </p:nvPr>
        </p:nvSpPr>
        <p:spPr>
          <a:xfrm>
            <a:off x="3087688" y="6389688"/>
            <a:ext cx="2968625" cy="238125"/>
          </a:xfrm>
          <a:prstGeom prst="rect">
            <a:avLst/>
          </a:prstGeom>
        </p:spPr>
        <p:txBody>
          <a:bodyPr vert="horz" lIns="91440" tIns="45720" rIns="91440" bIns="45720" rtlCol="0" anchor="ctr">
            <a:normAutofit/>
          </a:bodyPr>
          <a:lstStyle/>
          <a:p>
            <a:pPr fontAlgn="base"/>
            <a:endParaRPr lang="zh-CN" altLang="en-US" strike="noStrike" noProof="1"/>
          </a:p>
        </p:txBody>
      </p:sp>
      <p:sp>
        <p:nvSpPr>
          <p:cNvPr id="6" name="灯片编号占位符 5"/>
          <p:cNvSpPr>
            <a:spLocks noGrp="1"/>
          </p:cNvSpPr>
          <p:nvPr>
            <p:ph type="sldNum" sz="quarter" idx="12"/>
            <p:custDataLst>
              <p:tags r:id="rId10"/>
            </p:custDataLst>
          </p:nvPr>
        </p:nvSpPr>
        <p:spPr>
          <a:xfrm>
            <a:off x="6457950" y="6389688"/>
            <a:ext cx="2025650" cy="238125"/>
          </a:xfrm>
          <a:prstGeom prst="rect">
            <a:avLst/>
          </a:prstGeom>
        </p:spPr>
        <p:txBody>
          <a:bodyPr vert="horz" lIns="91440" tIns="45720" rIns="91440" bIns="45720" rtlCol="0" anchor="ctr">
            <a:normAutofit/>
          </a:bodyPr>
          <a:lstStyle/>
          <a:p>
            <a:pPr fontAlgn="base"/>
            <a:fld id="{49AE70B2-8BF9-45C0-BB95-33D1B9D3A854}" type="slidenum">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02411" y="498479"/>
            <a:ext cx="8139178" cy="331473"/>
          </a:xfrm>
        </p:spPr>
        <p:txBody>
          <a:bodyPr vert="horz" lIns="90170" tIns="46990" rIns="90170" bIns="46990" rtlCol="0" anchor="t" anchorCtr="0">
            <a:normAutofit/>
          </a:bodyPr>
          <a:lstStyle>
            <a:lvl1pPr marL="0" marR="0" lvl="0" algn="l" defTabSz="914400" rtl="0" eaLnBrk="1" fontAlgn="auto" latinLnBrk="0" hangingPunct="1">
              <a:lnSpc>
                <a:spcPct val="100000"/>
              </a:lnSpc>
              <a:buNone/>
              <a:defRPr kumimoji="0" lang="zh-CN" altLang="en-US" sz="1350" b="1" i="0" u="none" strike="noStrike" kern="1200" cap="none" spc="200" normalizeH="0" baseline="0" noProof="1" dirty="0">
                <a:solidFill>
                  <a:schemeClr val="tx1">
                    <a:lumMod val="85000"/>
                    <a:lumOff val="15000"/>
                  </a:schemeClr>
                </a:solidFill>
                <a:uFillTx/>
                <a:latin typeface="Arial" panose="020B0604020202020204" pitchFamily="34" charset="0"/>
                <a:ea typeface="汉仪旗黑-85S" pitchFamily="18" charset="-122"/>
                <a:cs typeface="+mj-cs"/>
                <a:sym typeface="+mn-ea"/>
              </a:defRPr>
            </a:lvl1pPr>
          </a:lstStyle>
          <a:p>
            <a:pPr lvl="0" fontAlgn="auto"/>
            <a:r>
              <a:rPr sz="1350" strike="noStrike" noProof="1">
                <a:sym typeface="+mn-ea"/>
              </a:rPr>
              <a:t>单击此处编辑母版标题样式</a:t>
            </a:r>
            <a:endParaRPr strike="noStrike" noProof="1">
              <a:sym typeface="+mn-ea"/>
            </a:endParaRPr>
          </a:p>
        </p:txBody>
      </p:sp>
      <p:sp>
        <p:nvSpPr>
          <p:cNvPr id="3" name="内容占位符 2"/>
          <p:cNvSpPr>
            <a:spLocks noGrp="1"/>
          </p:cNvSpPr>
          <p:nvPr>
            <p:ph sz="half" idx="1"/>
          </p:nvPr>
        </p:nvSpPr>
        <p:spPr>
          <a:xfrm>
            <a:off x="502447" y="1626121"/>
            <a:ext cx="3962432" cy="4041680"/>
          </a:xfrm>
        </p:spPr>
        <p:txBody>
          <a:bodyPr vert="horz" lIns="90170" tIns="46990" rIns="90170" bIns="46990" rtlCol="0">
            <a:normAutofit/>
          </a:bodyPr>
          <a:lstStyle>
            <a:lvl1pPr marL="128905" marR="0" lvl="0"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386080" marR="0" lvl="1" indent="-12827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643255" marR="0" lvl="2"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900430" marR="0" lvl="3"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1157605" marR="0" lvl="4"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fontAlgn="auto"/>
            <a:r>
              <a:rPr strike="noStrike" noProof="1">
                <a:sym typeface="+mn-ea"/>
              </a:rPr>
              <a:t>单击此处编辑母版文本样式</a:t>
            </a:r>
            <a:endParaRPr strike="noStrike" noProof="1">
              <a:sym typeface="+mn-ea"/>
            </a:endParaRPr>
          </a:p>
          <a:p>
            <a:pPr lvl="1" fontAlgn="auto"/>
            <a:r>
              <a:rPr strike="noStrike" noProof="1">
                <a:sym typeface="+mn-ea"/>
              </a:rPr>
              <a:t>第二级</a:t>
            </a:r>
            <a:endParaRPr strike="noStrike" noProof="1">
              <a:sym typeface="+mn-ea"/>
            </a:endParaRPr>
          </a:p>
          <a:p>
            <a:pPr lvl="2" fontAlgn="auto"/>
            <a:r>
              <a:rPr strike="noStrike" noProof="1">
                <a:sym typeface="+mn-ea"/>
              </a:rPr>
              <a:t>第三级</a:t>
            </a:r>
            <a:endParaRPr strike="noStrike" noProof="1">
              <a:sym typeface="+mn-ea"/>
            </a:endParaRPr>
          </a:p>
          <a:p>
            <a:pPr lvl="3" fontAlgn="auto"/>
            <a:r>
              <a:rPr strike="noStrike" noProof="1">
                <a:sym typeface="+mn-ea"/>
              </a:rPr>
              <a:t>第四级</a:t>
            </a:r>
            <a:endParaRPr strike="noStrike" noProof="1">
              <a:sym typeface="+mn-ea"/>
            </a:endParaRPr>
          </a:p>
          <a:p>
            <a:pPr lvl="4" fontAlgn="auto"/>
            <a:r>
              <a:rPr strike="noStrike" noProof="1">
                <a:sym typeface="+mn-ea"/>
              </a:rPr>
              <a:t>第五级</a:t>
            </a:r>
            <a:endParaRPr strike="noStrike" noProof="1">
              <a:sym typeface="+mn-ea"/>
            </a:endParaRPr>
          </a:p>
        </p:txBody>
      </p:sp>
      <p:sp>
        <p:nvSpPr>
          <p:cNvPr id="4" name="内容占位符 3"/>
          <p:cNvSpPr>
            <a:spLocks noGrp="1"/>
          </p:cNvSpPr>
          <p:nvPr>
            <p:ph sz="half" idx="2"/>
          </p:nvPr>
        </p:nvSpPr>
        <p:spPr>
          <a:xfrm>
            <a:off x="4679158" y="1626121"/>
            <a:ext cx="3962432" cy="4041680"/>
          </a:xfrm>
        </p:spPr>
        <p:txBody>
          <a:bodyPr lIns="90170" tIns="46990" rIns="90170" bIns="46990">
            <a:normAutofit/>
          </a:bodyPr>
          <a:lstStyle>
            <a:lvl1pPr>
              <a:defRPr sz="900" baseline="0">
                <a:solidFill>
                  <a:schemeClr val="tx1">
                    <a:lumMod val="85000"/>
                    <a:lumOff val="15000"/>
                  </a:schemeClr>
                </a:solidFill>
                <a:latin typeface="Arial" panose="020B0604020202020204" pitchFamily="34" charset="0"/>
                <a:ea typeface="微软雅黑" panose="020B0503020204020204" charset="-122"/>
              </a:defRPr>
            </a:lvl1pPr>
            <a:lvl2pPr>
              <a:defRPr sz="900" baseline="0">
                <a:solidFill>
                  <a:schemeClr val="tx1">
                    <a:lumMod val="85000"/>
                    <a:lumOff val="15000"/>
                  </a:schemeClr>
                </a:solidFill>
                <a:latin typeface="Arial" panose="020B0604020202020204" pitchFamily="34" charset="0"/>
                <a:ea typeface="微软雅黑" panose="020B0503020204020204" charset="-122"/>
              </a:defRPr>
            </a:lvl2pPr>
            <a:lvl3pPr>
              <a:defRPr sz="900" baseline="0">
                <a:solidFill>
                  <a:schemeClr val="tx1">
                    <a:lumMod val="85000"/>
                    <a:lumOff val="15000"/>
                  </a:schemeClr>
                </a:solidFill>
                <a:latin typeface="Arial" panose="020B0604020202020204" pitchFamily="34" charset="0"/>
                <a:ea typeface="微软雅黑" panose="020B0503020204020204" charset="-122"/>
              </a:defRPr>
            </a:lvl3pPr>
            <a:lvl4pPr>
              <a:defRPr sz="900" baseline="0">
                <a:solidFill>
                  <a:schemeClr val="tx1">
                    <a:lumMod val="85000"/>
                    <a:lumOff val="15000"/>
                  </a:schemeClr>
                </a:solidFill>
                <a:latin typeface="Arial" panose="020B0604020202020204" pitchFamily="34" charset="0"/>
                <a:ea typeface="微软雅黑" panose="020B0503020204020204" charset="-122"/>
              </a:defRPr>
            </a:lvl4pPr>
            <a:lvl5pPr>
              <a:defRPr sz="900" baseline="0">
                <a:solidFill>
                  <a:schemeClr val="tx1">
                    <a:lumMod val="85000"/>
                    <a:lumOff val="15000"/>
                  </a:schemeClr>
                </a:solidFill>
                <a:latin typeface="Arial" panose="020B0604020202020204" pitchFamily="34" charset="0"/>
                <a:ea typeface="微软雅黑" panose="020B0503020204020204" charset="-122"/>
              </a:defRPr>
            </a:lvl5pPr>
          </a:lstStyle>
          <a:p>
            <a:pPr lvl="0" fontAlgn="auto"/>
            <a:r>
              <a:rPr lang="zh-CN" altLang="en-US" strike="noStrike" noProof="1"/>
              <a:t>单击此处编辑母版文本样式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5" name="日期占位符 4"/>
          <p:cNvSpPr>
            <a:spLocks noGrp="1"/>
          </p:cNvSpPr>
          <p:nvPr>
            <p:ph type="dt" sz="half" idx="10"/>
            <p:custDataLst>
              <p:tags r:id="rId2"/>
            </p:custDataLst>
          </p:nvPr>
        </p:nvSpPr>
        <p:spPr>
          <a:xfrm>
            <a:off x="660400" y="6389688"/>
            <a:ext cx="2024063" cy="238125"/>
          </a:xfrm>
          <a:prstGeom prst="rect">
            <a:avLst/>
          </a:prstGeom>
        </p:spPr>
        <p:txBody>
          <a:bodyPr vert="horz" lIns="90170" tIns="46990" rIns="90170" bIns="46990" rtlCol="0" anchor="ctr">
            <a:normAutofit/>
          </a:bodyPr>
          <a:lstStyle/>
          <a:p>
            <a:pPr fontAlgn="base"/>
            <a:fld id="{760FBDFE-C587-4B4C-A407-44438C67B59E}" type="datetimeFigureOut">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6" name="页脚占位符 5"/>
          <p:cNvSpPr>
            <a:spLocks noGrp="1"/>
          </p:cNvSpPr>
          <p:nvPr>
            <p:ph type="ftr" sz="quarter" idx="11"/>
            <p:custDataLst>
              <p:tags r:id="rId3"/>
            </p:custDataLst>
          </p:nvPr>
        </p:nvSpPr>
        <p:spPr>
          <a:xfrm>
            <a:off x="3087688" y="6389688"/>
            <a:ext cx="2968625" cy="238125"/>
          </a:xfrm>
          <a:prstGeom prst="rect">
            <a:avLst/>
          </a:prstGeom>
        </p:spPr>
        <p:txBody>
          <a:bodyPr vert="horz" lIns="90170" tIns="46990" rIns="90170" bIns="46990" rtlCol="0" anchor="ctr">
            <a:normAutofit/>
          </a:bodyPr>
          <a:lstStyle/>
          <a:p>
            <a:pPr fontAlgn="base"/>
            <a:endParaRPr lang="zh-CN" altLang="en-US" strike="noStrike" noProof="1"/>
          </a:p>
        </p:txBody>
      </p:sp>
      <p:sp>
        <p:nvSpPr>
          <p:cNvPr id="7" name="灯片编号占位符 6"/>
          <p:cNvSpPr>
            <a:spLocks noGrp="1"/>
          </p:cNvSpPr>
          <p:nvPr>
            <p:ph type="sldNum" sz="quarter" idx="12"/>
            <p:custDataLst>
              <p:tags r:id="rId4"/>
            </p:custDataLst>
          </p:nvPr>
        </p:nvSpPr>
        <p:spPr>
          <a:xfrm>
            <a:off x="6457950" y="6389688"/>
            <a:ext cx="2025650" cy="238125"/>
          </a:xfrm>
          <a:prstGeom prst="rect">
            <a:avLst/>
          </a:prstGeom>
        </p:spPr>
        <p:txBody>
          <a:bodyPr vert="horz" lIns="90170" tIns="46990" rIns="90170" bIns="46990" rtlCol="0" anchor="ctr">
            <a:normAutofit/>
          </a:bodyPr>
          <a:lstStyle/>
          <a:p>
            <a:pPr fontAlgn="base"/>
            <a:fld id="{49AE70B2-8BF9-45C0-BB95-33D1B9D3A854}" type="slidenum">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02411"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35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fontAlgn="auto"/>
            <a:r>
              <a:rPr sz="1350" strike="noStrike" noProof="1">
                <a:sym typeface="+mn-ea"/>
              </a:rPr>
              <a:t>单击此处编辑母版标题样式</a:t>
            </a:r>
            <a:endParaRPr strike="noStrike" noProof="1">
              <a:sym typeface="+mn-ea"/>
            </a:endParaRPr>
          </a:p>
        </p:txBody>
      </p:sp>
      <p:sp>
        <p:nvSpPr>
          <p:cNvPr id="3" name="文本占位符 2"/>
          <p:cNvSpPr>
            <a:spLocks noGrp="1"/>
          </p:cNvSpPr>
          <p:nvPr>
            <p:ph type="body" idx="1" hasCustomPrompt="1"/>
          </p:nvPr>
        </p:nvSpPr>
        <p:spPr>
          <a:xfrm>
            <a:off x="502447" y="1000133"/>
            <a:ext cx="3962432" cy="285752"/>
          </a:xfrm>
        </p:spPr>
        <p:txBody>
          <a:bodyPr lIns="101600" tIns="38100" rIns="76200" bIns="38100" anchor="t" anchorCtr="0">
            <a:noAutofit/>
          </a:bodyPr>
          <a:lstStyle>
            <a:lvl1pPr marL="0" indent="0" eaLnBrk="1" fontAlgn="auto" latinLnBrk="0" hangingPunct="1">
              <a:lnSpc>
                <a:spcPct val="100000"/>
              </a:lnSpc>
              <a:spcAft>
                <a:spcPts val="0"/>
              </a:spcAft>
              <a:buNone/>
              <a:defRPr sz="1125"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257175" indent="0">
              <a:buNone/>
              <a:defRPr sz="1125" b="1"/>
            </a:lvl2pPr>
            <a:lvl3pPr marL="514350" indent="0">
              <a:buNone/>
              <a:defRPr sz="1015"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fontAlgn="auto"/>
            <a:r>
              <a:rPr lang="zh-CN" altLang="en-US" sz="1125" strike="noStrike" noProof="1"/>
              <a:t>单击此处编辑文本</a:t>
            </a:r>
            <a:endParaRPr lang="zh-CN" altLang="en-US" strike="noStrike" noProof="1"/>
          </a:p>
        </p:txBody>
      </p:sp>
      <p:sp>
        <p:nvSpPr>
          <p:cNvPr id="4" name="内容占位符 3"/>
          <p:cNvSpPr>
            <a:spLocks noGrp="1"/>
          </p:cNvSpPr>
          <p:nvPr>
            <p:ph sz="half" idx="2"/>
          </p:nvPr>
        </p:nvSpPr>
        <p:spPr>
          <a:xfrm>
            <a:off x="502444" y="2023369"/>
            <a:ext cx="3962400" cy="3701064"/>
          </a:xfrm>
        </p:spPr>
        <p:txBody>
          <a:bodyPr vert="horz" lIns="101600" tIns="0" rIns="82550" bIns="0" rtlCol="0">
            <a:noAutofit/>
          </a:bodyPr>
          <a:lstStyle>
            <a:lvl1pPr marL="128905" marR="0" lvl="0"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386080" marR="0" lvl="1" indent="-12827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643255" marR="0" lvl="2"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900430" marR="0" lvl="3"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1157605" marR="0" lvl="4"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fontAlgn="auto"/>
            <a:r>
              <a:rPr strike="noStrike" noProof="1">
                <a:sym typeface="+mn-ea"/>
              </a:rPr>
              <a:t>单击此处编辑母版文本样式</a:t>
            </a:r>
            <a:endParaRPr strike="noStrike" noProof="1">
              <a:sym typeface="+mn-ea"/>
            </a:endParaRPr>
          </a:p>
          <a:p>
            <a:pPr lvl="1" fontAlgn="auto"/>
            <a:r>
              <a:rPr strike="noStrike" noProof="1">
                <a:sym typeface="+mn-ea"/>
              </a:rPr>
              <a:t>第二级</a:t>
            </a:r>
            <a:endParaRPr strike="noStrike" noProof="1">
              <a:sym typeface="+mn-ea"/>
            </a:endParaRPr>
          </a:p>
          <a:p>
            <a:pPr lvl="2" fontAlgn="auto"/>
            <a:r>
              <a:rPr strike="noStrike" noProof="1">
                <a:sym typeface="+mn-ea"/>
              </a:rPr>
              <a:t>第三级</a:t>
            </a:r>
            <a:endParaRPr strike="noStrike" noProof="1">
              <a:sym typeface="+mn-ea"/>
            </a:endParaRPr>
          </a:p>
          <a:p>
            <a:pPr lvl="3" fontAlgn="auto"/>
            <a:r>
              <a:rPr strike="noStrike" noProof="1">
                <a:sym typeface="+mn-ea"/>
              </a:rPr>
              <a:t>第四级</a:t>
            </a:r>
            <a:endParaRPr strike="noStrike" noProof="1">
              <a:sym typeface="+mn-ea"/>
            </a:endParaRPr>
          </a:p>
          <a:p>
            <a:pPr lvl="4" fontAlgn="auto"/>
            <a:r>
              <a:rPr strike="noStrike" noProof="1">
                <a:sym typeface="+mn-ea"/>
              </a:rPr>
              <a:t>第五级</a:t>
            </a:r>
            <a:endParaRPr strike="noStrike" noProof="1">
              <a:sym typeface="+mn-ea"/>
            </a:endParaRPr>
          </a:p>
        </p:txBody>
      </p:sp>
      <p:sp>
        <p:nvSpPr>
          <p:cNvPr id="5" name="文本占位符 4"/>
          <p:cNvSpPr>
            <a:spLocks noGrp="1"/>
          </p:cNvSpPr>
          <p:nvPr>
            <p:ph type="body" sz="quarter" idx="3" hasCustomPrompt="1"/>
          </p:nvPr>
        </p:nvSpPr>
        <p:spPr>
          <a:xfrm>
            <a:off x="4676812" y="1000133"/>
            <a:ext cx="3962432" cy="285752"/>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125"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257175" indent="0">
              <a:buNone/>
              <a:defRPr sz="1125" b="1"/>
            </a:lvl2pPr>
            <a:lvl3pPr marL="514350" indent="0">
              <a:buNone/>
              <a:defRPr sz="1015"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fontAlgn="auto"/>
            <a:r>
              <a:rPr sz="1125" strike="noStrike" noProof="1">
                <a:sym typeface="+mn-ea"/>
              </a:rPr>
              <a:t>单击此处编辑文本</a:t>
            </a:r>
            <a:endParaRPr strike="noStrike" noProof="1">
              <a:sym typeface="+mn-ea"/>
            </a:endParaRPr>
          </a:p>
        </p:txBody>
      </p:sp>
      <p:sp>
        <p:nvSpPr>
          <p:cNvPr id="6" name="内容占位符 5"/>
          <p:cNvSpPr>
            <a:spLocks noGrp="1"/>
          </p:cNvSpPr>
          <p:nvPr>
            <p:ph sz="quarter" idx="4"/>
          </p:nvPr>
        </p:nvSpPr>
        <p:spPr>
          <a:xfrm>
            <a:off x="4676812" y="2023369"/>
            <a:ext cx="3962432" cy="3701064"/>
          </a:xfrm>
        </p:spPr>
        <p:txBody>
          <a:bodyPr vert="horz" lIns="101600" tIns="0" rIns="82550" bIns="0" rtlCol="0">
            <a:noAutofit/>
          </a:bodyPr>
          <a:lstStyle>
            <a:lvl1pPr marL="128905" marR="0" lvl="0"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386080" marR="0" lvl="1" indent="-12827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643255" marR="0" lvl="2"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900430" marR="0" lvl="3"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1157605" marR="0" lvl="4"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fontAlgn="auto"/>
            <a:r>
              <a:rPr strike="noStrike" noProof="1">
                <a:sym typeface="+mn-ea"/>
              </a:rPr>
              <a:t>单击此处编辑母版文本样式</a:t>
            </a:r>
            <a:endParaRPr strike="noStrike" noProof="1">
              <a:sym typeface="+mn-ea"/>
            </a:endParaRPr>
          </a:p>
          <a:p>
            <a:pPr lvl="1" fontAlgn="auto"/>
            <a:r>
              <a:rPr strike="noStrike" noProof="1">
                <a:sym typeface="+mn-ea"/>
              </a:rPr>
              <a:t>第二级</a:t>
            </a:r>
            <a:endParaRPr strike="noStrike" noProof="1">
              <a:sym typeface="+mn-ea"/>
            </a:endParaRPr>
          </a:p>
          <a:p>
            <a:pPr lvl="2" fontAlgn="auto"/>
            <a:r>
              <a:rPr strike="noStrike" noProof="1">
                <a:sym typeface="+mn-ea"/>
              </a:rPr>
              <a:t>第三级</a:t>
            </a:r>
            <a:endParaRPr strike="noStrike" noProof="1">
              <a:sym typeface="+mn-ea"/>
            </a:endParaRPr>
          </a:p>
          <a:p>
            <a:pPr lvl="3" fontAlgn="auto"/>
            <a:r>
              <a:rPr strike="noStrike" noProof="1">
                <a:sym typeface="+mn-ea"/>
              </a:rPr>
              <a:t>第四级</a:t>
            </a:r>
            <a:endParaRPr strike="noStrike" noProof="1">
              <a:sym typeface="+mn-ea"/>
            </a:endParaRPr>
          </a:p>
          <a:p>
            <a:pPr lvl="4" fontAlgn="auto"/>
            <a:r>
              <a:rPr strike="noStrike" noProof="1">
                <a:sym typeface="+mn-ea"/>
              </a:rPr>
              <a:t>第五级</a:t>
            </a:r>
            <a:endParaRPr strike="noStrike" noProof="1">
              <a:sym typeface="+mn-ea"/>
            </a:endParaRPr>
          </a:p>
        </p:txBody>
      </p:sp>
      <p:sp>
        <p:nvSpPr>
          <p:cNvPr id="7" name="日期占位符 6"/>
          <p:cNvSpPr>
            <a:spLocks noGrp="1"/>
          </p:cNvSpPr>
          <p:nvPr>
            <p:ph type="dt" sz="half" idx="10"/>
            <p:custDataLst>
              <p:tags r:id="rId2"/>
            </p:custDataLst>
          </p:nvPr>
        </p:nvSpPr>
        <p:spPr>
          <a:xfrm>
            <a:off x="660400" y="6389688"/>
            <a:ext cx="2024063" cy="238125"/>
          </a:xfrm>
          <a:prstGeom prst="rect">
            <a:avLst/>
          </a:prstGeom>
        </p:spPr>
        <p:txBody>
          <a:bodyPr vert="horz" lIns="91440" tIns="45720" rIns="91440" bIns="45720" rtlCol="0" anchor="ctr">
            <a:normAutofit/>
          </a:bodyPr>
          <a:lstStyle/>
          <a:p>
            <a:pPr fontAlgn="base"/>
            <a:fld id="{760FBDFE-C587-4B4C-A407-44438C67B59E}" type="datetimeFigureOut">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8" name="页脚占位符 7"/>
          <p:cNvSpPr>
            <a:spLocks noGrp="1"/>
          </p:cNvSpPr>
          <p:nvPr>
            <p:ph type="ftr" sz="quarter" idx="11"/>
            <p:custDataLst>
              <p:tags r:id="rId3"/>
            </p:custDataLst>
          </p:nvPr>
        </p:nvSpPr>
        <p:spPr>
          <a:xfrm>
            <a:off x="3087688" y="6389688"/>
            <a:ext cx="2968625" cy="238125"/>
          </a:xfrm>
          <a:prstGeom prst="rect">
            <a:avLst/>
          </a:prstGeom>
        </p:spPr>
        <p:txBody>
          <a:bodyPr vert="horz" lIns="91440" tIns="45720" rIns="91440" bIns="45720" rtlCol="0" anchor="ctr">
            <a:normAutofit/>
          </a:bodyPr>
          <a:lstStyle/>
          <a:p>
            <a:pPr fontAlgn="base"/>
            <a:endParaRPr lang="zh-CN" altLang="en-US" strike="noStrike" noProof="1"/>
          </a:p>
        </p:txBody>
      </p:sp>
      <p:sp>
        <p:nvSpPr>
          <p:cNvPr id="9" name="灯片编号占位符 8"/>
          <p:cNvSpPr>
            <a:spLocks noGrp="1"/>
          </p:cNvSpPr>
          <p:nvPr>
            <p:ph type="sldNum" sz="quarter" idx="12"/>
            <p:custDataLst>
              <p:tags r:id="rId4"/>
            </p:custDataLst>
          </p:nvPr>
        </p:nvSpPr>
        <p:spPr>
          <a:xfrm>
            <a:off x="6457950" y="6389688"/>
            <a:ext cx="2025650" cy="238125"/>
          </a:xfrm>
          <a:prstGeom prst="rect">
            <a:avLst/>
          </a:prstGeom>
        </p:spPr>
        <p:txBody>
          <a:bodyPr vert="horz" lIns="91440" tIns="45720" rIns="91440" bIns="45720" rtlCol="0" anchor="ctr">
            <a:normAutofit/>
          </a:bodyPr>
          <a:lstStyle/>
          <a:p>
            <a:pPr fontAlgn="base"/>
            <a:fld id="{49AE70B2-8BF9-45C0-BB95-33D1B9D3A854}" type="slidenum">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grpSp>
        <p:nvGrpSpPr>
          <p:cNvPr id="8195" name="组合 8"/>
          <p:cNvGrpSpPr/>
          <p:nvPr userDrawn="1"/>
        </p:nvGrpSpPr>
        <p:grpSpPr>
          <a:xfrm>
            <a:off x="7956550" y="5053013"/>
            <a:ext cx="1187450" cy="1966912"/>
            <a:chOff x="10608342" y="5053054"/>
            <a:chExt cx="1583658" cy="1966165"/>
          </a:xfrm>
        </p:grpSpPr>
        <p:sp>
          <p:nvSpPr>
            <p:cNvPr id="10" name="任意多边形: 形状 9"/>
            <p:cNvSpPr/>
            <p:nvPr>
              <p:custDataLst>
                <p:tags r:id="rId2"/>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p>
          </p:txBody>
        </p:sp>
        <p:sp>
          <p:nvSpPr>
            <p:cNvPr id="11" name="等腰三角形 10"/>
            <p:cNvSpPr/>
            <p:nvPr>
              <p:custDataLst>
                <p:tags r:id="rId3"/>
              </p:custDataLst>
            </p:nvPr>
          </p:nvSpPr>
          <p:spPr>
            <a:xfrm>
              <a:off x="10960100" y="5207000"/>
              <a:ext cx="1231900" cy="1651000"/>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p>
          </p:txBody>
        </p:sp>
      </p:grpSp>
      <p:sp>
        <p:nvSpPr>
          <p:cNvPr id="2" name="标题 1"/>
          <p:cNvSpPr>
            <a:spLocks noGrp="1"/>
          </p:cNvSpPr>
          <p:nvPr>
            <p:ph type="title"/>
          </p:nvPr>
        </p:nvSpPr>
        <p:spPr>
          <a:xfrm>
            <a:off x="502411" y="498476"/>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35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fontAlgn="auto"/>
            <a:r>
              <a:rPr sz="1350" strike="noStrike" noProof="1">
                <a:sym typeface="+mn-ea"/>
              </a:rPr>
              <a:t>单击此处编辑母版标题样式</a:t>
            </a:r>
            <a:endParaRPr strike="noStrike" noProof="1">
              <a:sym typeface="+mn-ea"/>
            </a:endParaRPr>
          </a:p>
        </p:txBody>
      </p:sp>
      <p:sp>
        <p:nvSpPr>
          <p:cNvPr id="3" name="日期占位符 2"/>
          <p:cNvSpPr>
            <a:spLocks noGrp="1"/>
          </p:cNvSpPr>
          <p:nvPr>
            <p:ph type="dt" sz="half" idx="10"/>
            <p:custDataLst>
              <p:tags r:id="rId4"/>
            </p:custDataLst>
          </p:nvPr>
        </p:nvSpPr>
        <p:spPr>
          <a:xfrm>
            <a:off x="660400" y="6389688"/>
            <a:ext cx="2024063" cy="238125"/>
          </a:xfrm>
          <a:prstGeom prst="rect">
            <a:avLst/>
          </a:prstGeom>
        </p:spPr>
        <p:txBody>
          <a:bodyPr vert="horz" lIns="91440" tIns="45720" rIns="91440" bIns="45720" rtlCol="0" anchor="ctr">
            <a:normAutofit/>
          </a:bodyPr>
          <a:lstStyle/>
          <a:p>
            <a:pPr fontAlgn="base"/>
            <a:fld id="{760FBDFE-C587-4B4C-A407-44438C67B59E}" type="datetimeFigureOut">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5"/>
            </p:custDataLst>
          </p:nvPr>
        </p:nvSpPr>
        <p:spPr>
          <a:xfrm>
            <a:off x="3087688" y="6389688"/>
            <a:ext cx="2968625" cy="238125"/>
          </a:xfrm>
          <a:prstGeom prst="rect">
            <a:avLst/>
          </a:prstGeom>
        </p:spPr>
        <p:txBody>
          <a:bodyPr vert="horz" lIns="91440" tIns="45720" rIns="91440" bIns="45720" rtlCol="0" anchor="ctr">
            <a:normAutofit/>
          </a:bodyPr>
          <a:lstStyle/>
          <a:p>
            <a:pPr fontAlgn="base"/>
            <a:endParaRPr lang="zh-CN" altLang="en-US" strike="noStrike" noProof="1"/>
          </a:p>
        </p:txBody>
      </p:sp>
      <p:sp>
        <p:nvSpPr>
          <p:cNvPr id="5" name="灯片编号占位符 4"/>
          <p:cNvSpPr>
            <a:spLocks noGrp="1"/>
          </p:cNvSpPr>
          <p:nvPr>
            <p:ph type="sldNum" sz="quarter" idx="12"/>
            <p:custDataLst>
              <p:tags r:id="rId6"/>
            </p:custDataLst>
          </p:nvPr>
        </p:nvSpPr>
        <p:spPr>
          <a:xfrm>
            <a:off x="6457950" y="6389688"/>
            <a:ext cx="2025650" cy="238125"/>
          </a:xfrm>
          <a:prstGeom prst="rect">
            <a:avLst/>
          </a:prstGeom>
        </p:spPr>
        <p:txBody>
          <a:bodyPr vert="horz" lIns="91440" tIns="45720" rIns="91440" bIns="45720" rtlCol="0" anchor="ctr">
            <a:normAutofit/>
          </a:bodyPr>
          <a:lstStyle/>
          <a:p>
            <a:pPr fontAlgn="base"/>
            <a:fld id="{49AE70B2-8BF9-45C0-BB95-33D1B9D3A854}" type="slidenum">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660400" y="6389688"/>
            <a:ext cx="2024063" cy="238125"/>
          </a:xfrm>
          <a:prstGeom prst="rect">
            <a:avLst/>
          </a:prstGeom>
        </p:spPr>
        <p:txBody>
          <a:bodyPr vert="horz" lIns="91440" tIns="45720" rIns="91440" bIns="45720" rtlCol="0" anchor="ctr">
            <a:normAutofit/>
          </a:bodyPr>
          <a:lstStyle/>
          <a:p>
            <a:pPr fontAlgn="base"/>
            <a:fld id="{760FBDFE-C587-4B4C-A407-44438C67B59E}" type="datetimeFigureOut">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3" name="页脚占位符 2"/>
          <p:cNvSpPr>
            <a:spLocks noGrp="1"/>
          </p:cNvSpPr>
          <p:nvPr>
            <p:ph type="ftr" sz="quarter" idx="11"/>
            <p:custDataLst>
              <p:tags r:id="rId3"/>
            </p:custDataLst>
          </p:nvPr>
        </p:nvSpPr>
        <p:spPr>
          <a:xfrm>
            <a:off x="3087688" y="6389688"/>
            <a:ext cx="2968625" cy="238125"/>
          </a:xfrm>
          <a:prstGeom prst="rect">
            <a:avLst/>
          </a:prstGeom>
        </p:spPr>
        <p:txBody>
          <a:bodyPr vert="horz" lIns="91440" tIns="45720" rIns="91440" bIns="45720" rtlCol="0" anchor="ctr">
            <a:normAutofit/>
          </a:bodyPr>
          <a:lstStyle/>
          <a:p>
            <a:pPr fontAlgn="base"/>
            <a:endParaRPr lang="zh-CN" altLang="en-US" strike="noStrike" noProof="1"/>
          </a:p>
        </p:txBody>
      </p:sp>
      <p:sp>
        <p:nvSpPr>
          <p:cNvPr id="4" name="灯片编号占位符 3"/>
          <p:cNvSpPr>
            <a:spLocks noGrp="1"/>
          </p:cNvSpPr>
          <p:nvPr>
            <p:ph type="sldNum" sz="quarter" idx="12"/>
            <p:custDataLst>
              <p:tags r:id="rId4"/>
            </p:custDataLst>
          </p:nvPr>
        </p:nvSpPr>
        <p:spPr>
          <a:xfrm>
            <a:off x="6457950" y="6389688"/>
            <a:ext cx="2025650" cy="238125"/>
          </a:xfrm>
          <a:prstGeom prst="rect">
            <a:avLst/>
          </a:prstGeom>
        </p:spPr>
        <p:txBody>
          <a:bodyPr vert="horz" lIns="91440" tIns="45720" rIns="91440" bIns="45720" rtlCol="0" anchor="ctr">
            <a:normAutofit/>
          </a:bodyPr>
          <a:lstStyle/>
          <a:p>
            <a:pPr fontAlgn="base"/>
            <a:fld id="{49AE70B2-8BF9-45C0-BB95-33D1B9D3A854}" type="slidenum">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502447"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35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fontAlgn="auto"/>
            <a:r>
              <a:rPr sz="1350" strike="noStrike" noProof="1">
                <a:sym typeface="+mn-ea"/>
              </a:rPr>
              <a:t>单击此处编辑母版标题样式</a:t>
            </a:r>
            <a:endParaRPr strike="noStrike" noProof="1">
              <a:sym typeface="+mn-ea"/>
            </a:endParaRPr>
          </a:p>
        </p:txBody>
      </p:sp>
      <p:sp>
        <p:nvSpPr>
          <p:cNvPr id="3" name="图片占位符 2"/>
          <p:cNvSpPr>
            <a:spLocks noGrp="1"/>
          </p:cNvSpPr>
          <p:nvPr>
            <p:ph type="pic" idx="1"/>
          </p:nvPr>
        </p:nvSpPr>
        <p:spPr>
          <a:xfrm>
            <a:off x="502447" y="1626121"/>
            <a:ext cx="3962432" cy="404168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386080" marR="0" lvl="1" indent="-12827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900" b="0" i="0" u="none" strike="noStrike" kern="1200" cap="none" spc="150" normalizeH="0" baseline="0" noProof="1" dirty="0">
                <a:solidFill>
                  <a:schemeClr val="tx1"/>
                </a:solidFill>
                <a:uFillTx/>
                <a:latin typeface="+mn-lt"/>
                <a:ea typeface="+mn-ea"/>
                <a:cs typeface="+mn-cs"/>
                <a:sym typeface="+mn-ea"/>
              </a:defRPr>
            </a:lvl2pPr>
            <a:lvl3pPr marL="643255" marR="0" lvl="2"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solidFill>
                <a:uFillTx/>
                <a:latin typeface="+mn-lt"/>
                <a:ea typeface="+mn-ea"/>
                <a:cs typeface="+mn-cs"/>
                <a:sym typeface="+mn-ea"/>
              </a:defRPr>
            </a:lvl3pPr>
            <a:lvl4pPr marL="900430" marR="0" lvl="3"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solidFill>
                <a:uFillTx/>
                <a:latin typeface="+mn-lt"/>
                <a:ea typeface="+mn-ea"/>
                <a:cs typeface="+mn-cs"/>
                <a:sym typeface="+mn-ea"/>
              </a:defRPr>
            </a:lvl4pPr>
            <a:lvl5pPr marL="1157605" marR="0" lvl="4"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solidFill>
                <a:uFillTx/>
                <a:latin typeface="+mn-lt"/>
                <a:ea typeface="+mn-ea"/>
                <a:cs typeface="+mn-cs"/>
                <a:sym typeface="+mn-ea"/>
              </a:defRPr>
            </a:lvl5pPr>
          </a:lstStyle>
          <a:p>
            <a:pPr lvl="0" fontAlgn="auto"/>
            <a:endParaRPr strike="noStrike" noProof="1">
              <a:sym typeface="+mn-ea"/>
            </a:endParaRPr>
          </a:p>
        </p:txBody>
      </p:sp>
      <p:sp>
        <p:nvSpPr>
          <p:cNvPr id="4" name="文本占位符 3"/>
          <p:cNvSpPr>
            <a:spLocks noGrp="1"/>
          </p:cNvSpPr>
          <p:nvPr>
            <p:ph type="body" sz="half" idx="2"/>
          </p:nvPr>
        </p:nvSpPr>
        <p:spPr>
          <a:xfrm>
            <a:off x="4679194" y="1626121"/>
            <a:ext cx="3962432" cy="4041680"/>
          </a:xfrm>
        </p:spPr>
        <p:txBody>
          <a:bodyPr vert="horz" lIns="101600" tIns="0" rIns="82550" bIns="0" rtlCol="0">
            <a:normAutofit/>
          </a:bodyPr>
          <a:lstStyle>
            <a:lvl1pPr marL="128905" marR="0" lvl="0" indent="-12827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9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stStyle>
          <a:p>
            <a:pPr lvl="0" fontAlgn="auto"/>
            <a:r>
              <a:rPr strike="noStrike" noProof="1">
                <a:sym typeface="+mn-ea"/>
              </a:rPr>
              <a:t>单击此处编辑母版文本样式</a:t>
            </a:r>
            <a:endParaRPr strike="noStrike" noProof="1">
              <a:sym typeface="+mn-ea"/>
            </a:endParaRPr>
          </a:p>
        </p:txBody>
      </p:sp>
      <p:sp>
        <p:nvSpPr>
          <p:cNvPr id="5" name="日期占位符 4"/>
          <p:cNvSpPr>
            <a:spLocks noGrp="1"/>
          </p:cNvSpPr>
          <p:nvPr>
            <p:ph type="dt" sz="half" idx="10"/>
            <p:custDataLst>
              <p:tags r:id="rId2"/>
            </p:custDataLst>
          </p:nvPr>
        </p:nvSpPr>
        <p:spPr>
          <a:xfrm>
            <a:off x="660400" y="6389688"/>
            <a:ext cx="2024063" cy="238125"/>
          </a:xfrm>
          <a:prstGeom prst="rect">
            <a:avLst/>
          </a:prstGeom>
        </p:spPr>
        <p:txBody>
          <a:bodyPr vert="horz" lIns="91440" tIns="45720" rIns="91440" bIns="45720" rtlCol="0" anchor="ctr">
            <a:normAutofit/>
          </a:bodyPr>
          <a:lstStyle/>
          <a:p>
            <a:pPr fontAlgn="base"/>
            <a:fld id="{9EFD9D74-47D9-4702-A33C-335B63B48DBF}" type="datetimeFigureOut">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6" name="页脚占位符 5"/>
          <p:cNvSpPr>
            <a:spLocks noGrp="1"/>
          </p:cNvSpPr>
          <p:nvPr>
            <p:ph type="ftr" sz="quarter" idx="11"/>
            <p:custDataLst>
              <p:tags r:id="rId3"/>
            </p:custDataLst>
          </p:nvPr>
        </p:nvSpPr>
        <p:spPr>
          <a:xfrm>
            <a:off x="3087688" y="6389688"/>
            <a:ext cx="2968625" cy="238125"/>
          </a:xfrm>
          <a:prstGeom prst="rect">
            <a:avLst/>
          </a:prstGeom>
        </p:spPr>
        <p:txBody>
          <a:bodyPr vert="horz" lIns="91440" tIns="45720" rIns="91440" bIns="45720" rtlCol="0" anchor="ctr">
            <a:normAutofit/>
          </a:bodyPr>
          <a:lstStyle/>
          <a:p>
            <a:pPr fontAlgn="base"/>
            <a:endParaRPr lang="zh-CN" altLang="en-US" strike="noStrike" noProof="1"/>
          </a:p>
        </p:txBody>
      </p:sp>
      <p:sp>
        <p:nvSpPr>
          <p:cNvPr id="7" name="灯片编号占位符 6"/>
          <p:cNvSpPr>
            <a:spLocks noGrp="1"/>
          </p:cNvSpPr>
          <p:nvPr>
            <p:ph type="sldNum" sz="quarter" idx="12"/>
            <p:custDataLst>
              <p:tags r:id="rId4"/>
            </p:custDataLst>
          </p:nvPr>
        </p:nvSpPr>
        <p:spPr>
          <a:xfrm>
            <a:off x="6457950" y="6389688"/>
            <a:ext cx="2025650" cy="238125"/>
          </a:xfrm>
          <a:prstGeom prst="rect">
            <a:avLst/>
          </a:prstGeom>
        </p:spPr>
        <p:txBody>
          <a:bodyPr vert="horz" lIns="91440" tIns="45720" rIns="91440" bIns="45720" rtlCol="0" anchor="ctr">
            <a:normAutofit/>
          </a:bodyPr>
          <a:lstStyle/>
          <a:p>
            <a:pPr fontAlgn="base"/>
            <a:fld id="{FABC47A4-756D-490B-A52F-7D9E2C9FC05F}" type="slidenum">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928351" y="1626121"/>
            <a:ext cx="713238" cy="4041680"/>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135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fontAlgn="auto"/>
            <a:r>
              <a:rPr sz="1350" strike="noStrike" noProof="1">
                <a:sym typeface="+mn-ea"/>
              </a:rPr>
              <a:t>单击此处编辑母版标题样式</a:t>
            </a:r>
            <a:endParaRPr strike="noStrike" noProof="1">
              <a:sym typeface="+mn-ea"/>
            </a:endParaRPr>
          </a:p>
        </p:txBody>
      </p:sp>
      <p:sp>
        <p:nvSpPr>
          <p:cNvPr id="3" name="竖排文字占位符 2"/>
          <p:cNvSpPr>
            <a:spLocks noGrp="1"/>
          </p:cNvSpPr>
          <p:nvPr>
            <p:ph type="body" orient="vert" idx="1"/>
          </p:nvPr>
        </p:nvSpPr>
        <p:spPr>
          <a:xfrm>
            <a:off x="502444" y="1626113"/>
            <a:ext cx="7371076" cy="4041680"/>
          </a:xfrm>
        </p:spPr>
        <p:txBody>
          <a:bodyPr vert="eaVert"/>
          <a:lstStyle>
            <a:lvl1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1pPr>
            <a:lvl2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2pPr>
            <a:lvl3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3pPr>
            <a:lvl4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4pPr>
            <a:lvl5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5pPr>
          </a:lstStyle>
          <a:p>
            <a:pPr lvl="0" fontAlgn="auto"/>
            <a:r>
              <a:rPr lang="zh-CN" altLang="en-US" strike="noStrike" noProof="1"/>
              <a:t>单击此处编辑母版文本样式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日期占位符 3"/>
          <p:cNvSpPr>
            <a:spLocks noGrp="1"/>
          </p:cNvSpPr>
          <p:nvPr>
            <p:ph type="dt" sz="half" idx="10"/>
            <p:custDataLst>
              <p:tags r:id="rId2"/>
            </p:custDataLst>
          </p:nvPr>
        </p:nvSpPr>
        <p:spPr>
          <a:xfrm>
            <a:off x="660400" y="6389688"/>
            <a:ext cx="2024063" cy="238125"/>
          </a:xfrm>
          <a:prstGeom prst="rect">
            <a:avLst/>
          </a:prstGeom>
        </p:spPr>
        <p:txBody>
          <a:bodyPr vert="horz" lIns="91440" tIns="45720" rIns="91440" bIns="45720" rtlCol="0" anchor="ctr">
            <a:normAutofit/>
          </a:bodyPr>
          <a:lstStyle/>
          <a:p>
            <a:pPr fontAlgn="base"/>
            <a:fld id="{760FBDFE-C587-4B4C-A407-44438C67B59E}" type="datetimeFigureOut">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5" name="页脚占位符 4"/>
          <p:cNvSpPr>
            <a:spLocks noGrp="1"/>
          </p:cNvSpPr>
          <p:nvPr>
            <p:ph type="ftr" sz="quarter" idx="11"/>
            <p:custDataLst>
              <p:tags r:id="rId3"/>
            </p:custDataLst>
          </p:nvPr>
        </p:nvSpPr>
        <p:spPr>
          <a:xfrm>
            <a:off x="3087688" y="6389688"/>
            <a:ext cx="2968625" cy="238125"/>
          </a:xfrm>
          <a:prstGeom prst="rect">
            <a:avLst/>
          </a:prstGeom>
        </p:spPr>
        <p:txBody>
          <a:bodyPr vert="horz" lIns="91440" tIns="45720" rIns="91440" bIns="45720" rtlCol="0" anchor="ctr">
            <a:normAutofit/>
          </a:bodyPr>
          <a:lstStyle/>
          <a:p>
            <a:pPr fontAlgn="base"/>
            <a:endParaRPr lang="zh-CN" altLang="en-US" strike="noStrike" noProof="1"/>
          </a:p>
        </p:txBody>
      </p:sp>
      <p:sp>
        <p:nvSpPr>
          <p:cNvPr id="6" name="灯片编号占位符 5"/>
          <p:cNvSpPr>
            <a:spLocks noGrp="1"/>
          </p:cNvSpPr>
          <p:nvPr>
            <p:ph type="sldNum" sz="quarter" idx="12"/>
            <p:custDataLst>
              <p:tags r:id="rId4"/>
            </p:custDataLst>
          </p:nvPr>
        </p:nvSpPr>
        <p:spPr>
          <a:xfrm>
            <a:off x="6457950" y="6389688"/>
            <a:ext cx="2025650" cy="238125"/>
          </a:xfrm>
          <a:prstGeom prst="rect">
            <a:avLst/>
          </a:prstGeom>
        </p:spPr>
        <p:txBody>
          <a:bodyPr vert="horz" lIns="91440" tIns="45720" rIns="91440" bIns="45720" rtlCol="0" anchor="ctr">
            <a:normAutofit/>
          </a:bodyPr>
          <a:lstStyle/>
          <a:p>
            <a:pPr fontAlgn="base"/>
            <a:fld id="{49AE70B2-8BF9-45C0-BB95-33D1B9D3A854}" type="slidenum">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7" name="内容占位符 6"/>
          <p:cNvSpPr>
            <a:spLocks noGrp="1"/>
          </p:cNvSpPr>
          <p:nvPr>
            <p:ph sz="quarter" idx="13"/>
          </p:nvPr>
        </p:nvSpPr>
        <p:spPr>
          <a:xfrm>
            <a:off x="502447" y="1626121"/>
            <a:ext cx="8139178" cy="4041680"/>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fontAlgn="auto"/>
            <a:r>
              <a:rPr lang="zh-CN" altLang="en-US" strike="noStrike" noProof="1"/>
              <a:t>单击此处编辑母版文本样式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3" name="日期占位符 2"/>
          <p:cNvSpPr>
            <a:spLocks noGrp="1"/>
          </p:cNvSpPr>
          <p:nvPr>
            <p:ph type="dt" sz="half" idx="10"/>
            <p:custDataLst>
              <p:tags r:id="rId2"/>
            </p:custDataLst>
          </p:nvPr>
        </p:nvSpPr>
        <p:spPr>
          <a:xfrm>
            <a:off x="660400" y="6389688"/>
            <a:ext cx="2024063" cy="238125"/>
          </a:xfrm>
          <a:prstGeom prst="rect">
            <a:avLst/>
          </a:prstGeom>
        </p:spPr>
        <p:txBody>
          <a:bodyPr vert="horz" lIns="91440" tIns="45720" rIns="91440" bIns="45720" rtlCol="0" anchor="ctr">
            <a:normAutofit/>
          </a:bodyPr>
          <a:lstStyle/>
          <a:p>
            <a:pPr fontAlgn="base"/>
            <a:fld id="{760FBDFE-C587-4B4C-A407-44438C67B59E}" type="datetimeFigureOut">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3"/>
            </p:custDataLst>
          </p:nvPr>
        </p:nvSpPr>
        <p:spPr>
          <a:xfrm>
            <a:off x="3087688" y="6389688"/>
            <a:ext cx="2968625" cy="238125"/>
          </a:xfrm>
          <a:prstGeom prst="rect">
            <a:avLst/>
          </a:prstGeom>
        </p:spPr>
        <p:txBody>
          <a:bodyPr vert="horz" lIns="91440" tIns="45720" rIns="91440" bIns="45720" rtlCol="0" anchor="ctr">
            <a:normAutofit/>
          </a:bodyPr>
          <a:lstStyle/>
          <a:p>
            <a:pPr fontAlgn="base"/>
            <a:endParaRPr lang="zh-CN" altLang="en-US" strike="noStrike" noProof="1"/>
          </a:p>
        </p:txBody>
      </p:sp>
      <p:sp>
        <p:nvSpPr>
          <p:cNvPr id="5" name="灯片编号占位符 4"/>
          <p:cNvSpPr>
            <a:spLocks noGrp="1"/>
          </p:cNvSpPr>
          <p:nvPr>
            <p:ph type="sldNum" sz="quarter" idx="12"/>
            <p:custDataLst>
              <p:tags r:id="rId4"/>
            </p:custDataLst>
          </p:nvPr>
        </p:nvSpPr>
        <p:spPr>
          <a:xfrm>
            <a:off x="6457950" y="6389688"/>
            <a:ext cx="2025650" cy="238125"/>
          </a:xfrm>
          <a:prstGeom prst="rect">
            <a:avLst/>
          </a:prstGeom>
        </p:spPr>
        <p:txBody>
          <a:bodyPr vert="horz" lIns="91440" tIns="45720" rIns="91440" bIns="45720" rtlCol="0" anchor="ctr">
            <a:normAutofit/>
          </a:bodyPr>
          <a:lstStyle/>
          <a:p>
            <a:pPr fontAlgn="base"/>
            <a:fld id="{49AE70B2-8BF9-45C0-BB95-33D1B9D3A854}" type="slidenum">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grpSp>
        <p:nvGrpSpPr>
          <p:cNvPr id="13315" name="组合 5"/>
          <p:cNvGrpSpPr/>
          <p:nvPr userDrawn="1"/>
        </p:nvGrpSpPr>
        <p:grpSpPr>
          <a:xfrm flipH="1">
            <a:off x="6453188" y="3181350"/>
            <a:ext cx="327025" cy="406400"/>
            <a:chOff x="10608342" y="5053054"/>
            <a:chExt cx="1583658" cy="1966165"/>
          </a:xfrm>
        </p:grpSpPr>
        <p:sp>
          <p:nvSpPr>
            <p:cNvPr id="7" name="任意多边形: 形状 6"/>
            <p:cNvSpPr/>
            <p:nvPr>
              <p:custDataLst>
                <p:tags r:id="rId2"/>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7627" tIns="35242" rIns="67627" bIns="35242" rtlCol="0" anchor="ctr">
              <a:normAutofit/>
            </a:bodyPr>
            <a:lstStyle/>
            <a:p>
              <a:pPr algn="ctr" fontAlgn="base"/>
              <a:endParaRPr lang="zh-CN" altLang="en-US" sz="1015" strike="noStrike" noProof="1"/>
            </a:p>
          </p:txBody>
        </p:sp>
        <p:sp>
          <p:nvSpPr>
            <p:cNvPr id="8" name="等腰三角形 7"/>
            <p:cNvSpPr/>
            <p:nvPr>
              <p:custDataLst>
                <p:tags r:id="rId3"/>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7627" tIns="35242" rIns="67627" bIns="35242" rtlCol="0" anchor="ctr">
              <a:normAutofit/>
            </a:bodyPr>
            <a:lstStyle/>
            <a:p>
              <a:pPr algn="ctr" fontAlgn="base"/>
              <a:endParaRPr lang="zh-CN" altLang="en-US" sz="1015" strike="noStrike" noProof="1"/>
            </a:p>
          </p:txBody>
        </p:sp>
      </p:grpSp>
      <p:grpSp>
        <p:nvGrpSpPr>
          <p:cNvPr id="13318" name="组合 8"/>
          <p:cNvGrpSpPr/>
          <p:nvPr userDrawn="1"/>
        </p:nvGrpSpPr>
        <p:grpSpPr>
          <a:xfrm>
            <a:off x="2363788" y="3187700"/>
            <a:ext cx="327025" cy="406400"/>
            <a:chOff x="10608342" y="5053054"/>
            <a:chExt cx="1583658" cy="1966165"/>
          </a:xfrm>
        </p:grpSpPr>
        <p:sp>
          <p:nvSpPr>
            <p:cNvPr id="10" name="任意多边形: 形状 9"/>
            <p:cNvSpPr/>
            <p:nvPr>
              <p:custDataLst>
                <p:tags r:id="rId4"/>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7627" tIns="35242" rIns="67627" bIns="35242" rtlCol="0" anchor="ctr">
              <a:normAutofit/>
            </a:bodyPr>
            <a:lstStyle/>
            <a:p>
              <a:pPr algn="ctr" fontAlgn="base"/>
              <a:endParaRPr lang="zh-CN" altLang="en-US" sz="1015" strike="noStrike" noProof="1">
                <a:solidFill>
                  <a:schemeClr val="bg1"/>
                </a:solidFill>
              </a:endParaRPr>
            </a:p>
          </p:txBody>
        </p:sp>
        <p:sp>
          <p:nvSpPr>
            <p:cNvPr id="11" name="等腰三角形 10"/>
            <p:cNvSpPr/>
            <p:nvPr>
              <p:custDataLst>
                <p:tags r:id="rId5"/>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7627" tIns="35242" rIns="67627" bIns="35242" rtlCol="0" anchor="ctr">
              <a:normAutofit/>
            </a:bodyPr>
            <a:lstStyle/>
            <a:p>
              <a:pPr algn="ctr" fontAlgn="base"/>
              <a:endParaRPr lang="zh-CN" altLang="en-US" sz="1015" strike="noStrike" noProof="1"/>
            </a:p>
          </p:txBody>
        </p:sp>
      </p:grpSp>
      <p:sp>
        <p:nvSpPr>
          <p:cNvPr id="2" name="标题 1"/>
          <p:cNvSpPr>
            <a:spLocks noGrp="1"/>
          </p:cNvSpPr>
          <p:nvPr>
            <p:ph type="title" hasCustomPrompt="1"/>
          </p:nvPr>
        </p:nvSpPr>
        <p:spPr>
          <a:xfrm>
            <a:off x="2691281" y="2778617"/>
            <a:ext cx="3761438" cy="1139780"/>
          </a:xfrm>
        </p:spPr>
        <p:txBody>
          <a:bodyPr vert="horz" lIns="90170" tIns="46990" rIns="90170" bIns="46990" rtlCol="0" anchor="ctr" anchorCtr="0">
            <a:normAutofit/>
          </a:bodyPr>
          <a:lstStyle>
            <a:lvl1pPr marL="0" marR="0" algn="ctr" defTabSz="914400" rtl="0" eaLnBrk="1" fontAlgn="auto" latinLnBrk="0" hangingPunct="1">
              <a:lnSpc>
                <a:spcPct val="100000"/>
              </a:lnSpc>
              <a:buNone/>
              <a:defRPr kumimoji="0" lang="zh-CN" altLang="en-US" sz="4500" b="1" i="0" u="none" strike="noStrike" kern="1200" cap="none" spc="600" normalizeH="0" baseline="0" noProof="1" dirty="0">
                <a:solidFill>
                  <a:schemeClr val="tx1">
                    <a:lumMod val="85000"/>
                    <a:lumOff val="15000"/>
                  </a:schemeClr>
                </a:solidFill>
                <a:uFillTx/>
                <a:latin typeface="Arial" panose="020B0604020202020204" pitchFamily="34" charset="0"/>
                <a:ea typeface="汉仪旗黑-85S" pitchFamily="18" charset="-122"/>
                <a:cs typeface="+mj-cs"/>
                <a:sym typeface="+mn-ea"/>
              </a:defRPr>
            </a:lvl1pPr>
          </a:lstStyle>
          <a:p>
            <a:pPr lvl="0" fontAlgn="auto"/>
            <a:r>
              <a:rPr strike="noStrike" noProof="1">
                <a:sym typeface="+mn-ea"/>
              </a:rPr>
              <a:t>编辑标题</a:t>
            </a:r>
            <a:endParaRPr strike="noStrike" noProof="1">
              <a:sym typeface="+mn-ea"/>
            </a:endParaRPr>
          </a:p>
        </p:txBody>
      </p:sp>
      <p:sp>
        <p:nvSpPr>
          <p:cNvPr id="3" name="日期占位符 2"/>
          <p:cNvSpPr>
            <a:spLocks noGrp="1"/>
          </p:cNvSpPr>
          <p:nvPr>
            <p:ph type="dt" sz="half" idx="10"/>
            <p:custDataLst>
              <p:tags r:id="rId6"/>
            </p:custDataLst>
          </p:nvPr>
        </p:nvSpPr>
        <p:spPr>
          <a:xfrm>
            <a:off x="660400" y="6389688"/>
            <a:ext cx="2024063" cy="238125"/>
          </a:xfrm>
          <a:prstGeom prst="rect">
            <a:avLst/>
          </a:prstGeom>
        </p:spPr>
        <p:txBody>
          <a:bodyPr vert="horz" lIns="90170" tIns="46990" rIns="90170" bIns="46990" rtlCol="0" anchor="ctr">
            <a:normAutofit/>
          </a:bodyPr>
          <a:lstStyle/>
          <a:p>
            <a:pPr fontAlgn="base"/>
            <a:fld id="{760FBDFE-C587-4B4C-A407-44438C67B59E}" type="datetimeFigureOut">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4" name="页脚占位符 3"/>
          <p:cNvSpPr>
            <a:spLocks noGrp="1"/>
          </p:cNvSpPr>
          <p:nvPr>
            <p:ph type="ftr" sz="quarter" idx="11"/>
            <p:custDataLst>
              <p:tags r:id="rId7"/>
            </p:custDataLst>
          </p:nvPr>
        </p:nvSpPr>
        <p:spPr>
          <a:xfrm>
            <a:off x="3087688" y="6389688"/>
            <a:ext cx="2968625" cy="238125"/>
          </a:xfrm>
          <a:prstGeom prst="rect">
            <a:avLst/>
          </a:prstGeom>
        </p:spPr>
        <p:txBody>
          <a:bodyPr vert="horz" lIns="90170" tIns="46990" rIns="90170" bIns="46990" rtlCol="0" anchor="ctr">
            <a:normAutofit/>
          </a:bodyPr>
          <a:lstStyle/>
          <a:p>
            <a:pPr fontAlgn="base"/>
            <a:endParaRPr lang="zh-CN" altLang="en-US" strike="noStrike" noProof="1"/>
          </a:p>
        </p:txBody>
      </p:sp>
      <p:sp>
        <p:nvSpPr>
          <p:cNvPr id="5" name="灯片编号占位符 4"/>
          <p:cNvSpPr>
            <a:spLocks noGrp="1"/>
          </p:cNvSpPr>
          <p:nvPr>
            <p:ph type="sldNum" sz="quarter" idx="12"/>
            <p:custDataLst>
              <p:tags r:id="rId8"/>
            </p:custDataLst>
          </p:nvPr>
        </p:nvSpPr>
        <p:spPr>
          <a:xfrm>
            <a:off x="6457950" y="6389688"/>
            <a:ext cx="2025650" cy="238125"/>
          </a:xfrm>
          <a:prstGeom prst="rect">
            <a:avLst/>
          </a:prstGeom>
        </p:spPr>
        <p:txBody>
          <a:bodyPr vert="horz" lIns="90170" tIns="46990" rIns="90170" bIns="46990" rtlCol="0" anchor="ctr">
            <a:normAutofit/>
          </a:bodyPr>
          <a:lstStyle/>
          <a:p>
            <a:pPr fontAlgn="base"/>
            <a:fld id="{49AE70B2-8BF9-45C0-BB95-33D1B9D3A854}" type="slidenum">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14339" name="组合 7"/>
          <p:cNvGrpSpPr/>
          <p:nvPr userDrawn="1"/>
        </p:nvGrpSpPr>
        <p:grpSpPr>
          <a:xfrm>
            <a:off x="3001963" y="6045200"/>
            <a:ext cx="6142037" cy="812800"/>
            <a:chOff x="4001597" y="5613400"/>
            <a:chExt cx="8190403" cy="1244600"/>
          </a:xfrm>
        </p:grpSpPr>
        <p:sp>
          <p:nvSpPr>
            <p:cNvPr id="9"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p>
          </p:txBody>
        </p:sp>
      </p:grpSp>
      <p:sp>
        <p:nvSpPr>
          <p:cNvPr id="2" name="标题 1"/>
          <p:cNvSpPr>
            <a:spLocks noGrp="1"/>
          </p:cNvSpPr>
          <p:nvPr userDrawn="1">
            <p:ph type="title" hasCustomPrompt="1"/>
          </p:nvPr>
        </p:nvSpPr>
        <p:spPr>
          <a:xfrm>
            <a:off x="628650" y="861887"/>
            <a:ext cx="7886700" cy="405363"/>
          </a:xfrm>
        </p:spPr>
        <p:txBody>
          <a:bodyPr>
            <a:normAutofit/>
          </a:bodyPr>
          <a:lstStyle>
            <a:lvl1pPr>
              <a:defRPr sz="1240" b="1" spc="200" baseline="0">
                <a:solidFill>
                  <a:schemeClr val="tx1">
                    <a:lumMod val="85000"/>
                    <a:lumOff val="15000"/>
                  </a:schemeClr>
                </a:solidFill>
                <a:latin typeface="Arial" panose="020B0604020202020204" pitchFamily="34" charset="0"/>
                <a:ea typeface="微软雅黑" panose="020B0503020204020204" charset="-122"/>
              </a:defRPr>
            </a:lvl1pPr>
          </a:lstStyle>
          <a:p>
            <a:pPr fontAlgn="auto"/>
            <a:r>
              <a:rPr lang="zh-CN" altLang="en-US" sz="1240" strike="noStrike" noProof="1"/>
              <a:t>单击此处添加标题</a:t>
            </a:r>
            <a:endParaRPr lang="zh-CN" altLang="en-US" strike="noStrike" noProof="1"/>
          </a:p>
        </p:txBody>
      </p:sp>
      <p:sp>
        <p:nvSpPr>
          <p:cNvPr id="3" name="日期占位符 2"/>
          <p:cNvSpPr>
            <a:spLocks noGrp="1"/>
          </p:cNvSpPr>
          <p:nvPr userDrawn="1">
            <p:ph type="dt" sz="half" idx="10"/>
            <p:custDataLst>
              <p:tags r:id="rId4"/>
            </p:custDataLst>
          </p:nvPr>
        </p:nvSpPr>
        <p:spPr>
          <a:xfrm>
            <a:off x="660400" y="6389688"/>
            <a:ext cx="2024063" cy="238125"/>
          </a:xfrm>
          <a:prstGeom prst="rect">
            <a:avLst/>
          </a:prstGeom>
        </p:spPr>
        <p:txBody>
          <a:bodyPr vert="horz" lIns="91440" tIns="45720" rIns="91440" bIns="45720" rtlCol="0" anchor="ctr">
            <a:normAutofit/>
          </a:bodyPr>
          <a:lstStyle>
            <a:lvl1pPr>
              <a:defRPr baseline="0">
                <a:latin typeface="微软雅黑" panose="020B0503020204020204" charset="-122"/>
              </a:defRPr>
            </a:lvl1pPr>
          </a:lstStyle>
          <a:p>
            <a:pPr fontAlgn="base"/>
            <a:fld id="{760FBDFE-C587-4B4C-A407-44438C67B59E}" type="datetimeFigureOut">
              <a:rPr lang="zh-CN" altLang="en-US" sz="675" strike="noStrike" noProof="1" smtClean="0">
                <a:latin typeface="微软雅黑" panose="020B0503020204020204" charset="-122"/>
                <a:ea typeface="宋体" panose="02010600030101010101" pitchFamily="2" charset="-122"/>
                <a:cs typeface="+mn-cs"/>
              </a:rPr>
            </a:fld>
            <a:endParaRPr lang="zh-CN" altLang="en-US" strike="noStrike" noProof="1"/>
          </a:p>
        </p:txBody>
      </p:sp>
      <p:sp>
        <p:nvSpPr>
          <p:cNvPr id="4" name="页脚占位符 3"/>
          <p:cNvSpPr>
            <a:spLocks noGrp="1"/>
          </p:cNvSpPr>
          <p:nvPr userDrawn="1">
            <p:ph type="ftr" sz="quarter" idx="11"/>
            <p:custDataLst>
              <p:tags r:id="rId5"/>
            </p:custDataLst>
          </p:nvPr>
        </p:nvSpPr>
        <p:spPr>
          <a:xfrm>
            <a:off x="3087688" y="6389688"/>
            <a:ext cx="2968625" cy="238125"/>
          </a:xfrm>
          <a:prstGeom prst="rect">
            <a:avLst/>
          </a:prstGeom>
        </p:spPr>
        <p:txBody>
          <a:bodyPr vert="horz" lIns="91440" tIns="45720" rIns="91440" bIns="45720" rtlCol="0" anchor="ctr">
            <a:normAutofit/>
          </a:bodyPr>
          <a:lstStyle>
            <a:lvl1pPr>
              <a:defRPr baseline="0">
                <a:latin typeface="微软雅黑" panose="020B0503020204020204" charset="-122"/>
              </a:defRPr>
            </a:lvl1pPr>
          </a:lstStyle>
          <a:p>
            <a:pPr fontAlgn="base"/>
            <a:endParaRPr lang="zh-CN" altLang="en-US" strike="noStrike" noProof="1"/>
          </a:p>
        </p:txBody>
      </p:sp>
      <p:sp>
        <p:nvSpPr>
          <p:cNvPr id="5" name="灯片编号占位符 4"/>
          <p:cNvSpPr>
            <a:spLocks noGrp="1"/>
          </p:cNvSpPr>
          <p:nvPr userDrawn="1">
            <p:ph type="sldNum" sz="quarter" idx="12"/>
            <p:custDataLst>
              <p:tags r:id="rId6"/>
            </p:custDataLst>
          </p:nvPr>
        </p:nvSpPr>
        <p:spPr>
          <a:xfrm>
            <a:off x="6457950" y="6389688"/>
            <a:ext cx="2025650" cy="238125"/>
          </a:xfrm>
          <a:prstGeom prst="rect">
            <a:avLst/>
          </a:prstGeom>
        </p:spPr>
        <p:txBody>
          <a:bodyPr vert="horz" lIns="91440" tIns="45720" rIns="91440" bIns="45720" rtlCol="0" anchor="ctr">
            <a:normAutofit/>
          </a:bodyPr>
          <a:lstStyle>
            <a:lvl1pPr>
              <a:defRPr baseline="0">
                <a:latin typeface="微软雅黑" panose="020B0503020204020204" charset="-122"/>
              </a:defRPr>
            </a:lvl1pPr>
          </a:lstStyle>
          <a:p>
            <a:pPr fontAlgn="base"/>
            <a:fld id="{49AE70B2-8BF9-45C0-BB95-33D1B9D3A854}" type="slidenum">
              <a:rPr lang="zh-CN" altLang="en-US" sz="675" strike="noStrike" noProof="1" smtClean="0">
                <a:latin typeface="微软雅黑" panose="020B0503020204020204" charset="-122"/>
                <a:ea typeface="宋体" panose="02010600030101010101" pitchFamily="2" charset="-122"/>
                <a:cs typeface="+mn-cs"/>
              </a:rPr>
            </a:fld>
            <a:endParaRPr lang="zh-CN" altLang="en-US" strike="noStrike" noProof="1"/>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19075" y="304800"/>
            <a:ext cx="8705850" cy="624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latin typeface="Arial" panose="020B0604020202020204" pitchFamily="34" charset="0"/>
              <a:ea typeface="微软雅黑" panose="020B0503020204020204" charset="-122"/>
            </a:endParaRPr>
          </a:p>
        </p:txBody>
      </p:sp>
      <p:grpSp>
        <p:nvGrpSpPr>
          <p:cNvPr id="15364" name="组合 10"/>
          <p:cNvGrpSpPr/>
          <p:nvPr userDrawn="1"/>
        </p:nvGrpSpPr>
        <p:grpSpPr>
          <a:xfrm rot="-5400000">
            <a:off x="8189913" y="533400"/>
            <a:ext cx="554037" cy="687388"/>
            <a:chOff x="10608342" y="5053054"/>
            <a:chExt cx="1583658" cy="1966165"/>
          </a:xfrm>
        </p:grpSpPr>
        <p:sp>
          <p:nvSpPr>
            <p:cNvPr id="12" name="任意多边形: 形状 11"/>
            <p:cNvSpPr/>
            <p:nvPr>
              <p:custDataLst>
                <p:tags r:id="rId3"/>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ea typeface="微软雅黑" panose="020B0503020204020204" charset="-122"/>
              </a:endParaRPr>
            </a:p>
          </p:txBody>
        </p:sp>
        <p:sp>
          <p:nvSpPr>
            <p:cNvPr id="13" name="等腰三角形 12"/>
            <p:cNvSpPr/>
            <p:nvPr>
              <p:custDataLst>
                <p:tags r:id="rId4"/>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ea typeface="微软雅黑" panose="020B0503020204020204" charset="-122"/>
              </a:endParaRPr>
            </a:p>
          </p:txBody>
        </p:sp>
      </p:grpSp>
      <p:grpSp>
        <p:nvGrpSpPr>
          <p:cNvPr id="15367" name="组合 13"/>
          <p:cNvGrpSpPr/>
          <p:nvPr userDrawn="1"/>
        </p:nvGrpSpPr>
        <p:grpSpPr>
          <a:xfrm rot="5400000">
            <a:off x="265113" y="5765800"/>
            <a:ext cx="554037" cy="687388"/>
            <a:chOff x="10608342" y="5053054"/>
            <a:chExt cx="1583658" cy="1966165"/>
          </a:xfrm>
        </p:grpSpPr>
        <p:sp>
          <p:nvSpPr>
            <p:cNvPr id="16" name="任意多边形: 形状 15"/>
            <p:cNvSpPr/>
            <p:nvPr>
              <p:custDataLst>
                <p:tags r:id="rId5"/>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ea typeface="微软雅黑" panose="020B0503020204020204" charset="-122"/>
              </a:endParaRPr>
            </a:p>
          </p:txBody>
        </p:sp>
        <p:sp>
          <p:nvSpPr>
            <p:cNvPr id="17" name="等腰三角形 16"/>
            <p:cNvSpPr/>
            <p:nvPr>
              <p:custDataLst>
                <p:tags r:id="rId6"/>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ea typeface="微软雅黑" panose="020B0503020204020204" charset="-122"/>
              </a:endParaRPr>
            </a:p>
          </p:txBody>
        </p:sp>
      </p:grpSp>
      <p:sp>
        <p:nvSpPr>
          <p:cNvPr id="2" name="标题 1"/>
          <p:cNvSpPr>
            <a:spLocks noGrp="1"/>
          </p:cNvSpPr>
          <p:nvPr>
            <p:ph type="title" hasCustomPrompt="1"/>
          </p:nvPr>
        </p:nvSpPr>
        <p:spPr>
          <a:xfrm>
            <a:off x="961200" y="1339650"/>
            <a:ext cx="7219800" cy="542700"/>
          </a:xfrm>
        </p:spPr>
        <p:txBody>
          <a:bodyPr anchor="ctr"/>
          <a:lstStyle>
            <a:lvl1pPr>
              <a:defRPr sz="18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fontAlgn="auto"/>
            <a:r>
              <a:rPr lang="zh-CN" altLang="en-US" strike="noStrike" noProof="1"/>
              <a:t>单击此处编辑标题</a:t>
            </a:r>
            <a:endParaRPr lang="zh-CN" altLang="en-US" strike="noStrike" noProof="1"/>
          </a:p>
        </p:txBody>
      </p:sp>
      <p:sp>
        <p:nvSpPr>
          <p:cNvPr id="7" name="内容占位符 6"/>
          <p:cNvSpPr>
            <a:spLocks noGrp="1"/>
          </p:cNvSpPr>
          <p:nvPr>
            <p:ph sz="quarter" idx="13" hasCustomPrompt="1"/>
          </p:nvPr>
        </p:nvSpPr>
        <p:spPr>
          <a:xfrm>
            <a:off x="960835" y="2594250"/>
            <a:ext cx="7219950" cy="2583900"/>
          </a:xfrm>
        </p:spPr>
        <p:txBody>
          <a:bodyPr>
            <a:normAutofit/>
          </a:bodyPr>
          <a:lstStyle>
            <a:lvl1pPr marL="0" indent="0">
              <a:buNone/>
              <a:defRPr sz="9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a:defRPr baseline="0">
                <a:solidFill>
                  <a:schemeClr val="tx1"/>
                </a:solidFill>
                <a:latin typeface="微软雅黑" panose="020B0503020204020204" charset="-122"/>
                <a:ea typeface="微软雅黑" panose="020B0503020204020204" charset="-122"/>
              </a:defRPr>
            </a:lvl2pPr>
            <a:lvl3pPr>
              <a:defRPr baseline="0">
                <a:solidFill>
                  <a:schemeClr val="tx1"/>
                </a:solidFill>
                <a:latin typeface="微软雅黑" panose="020B0503020204020204" charset="-122"/>
                <a:ea typeface="微软雅黑" panose="020B0503020204020204" charset="-122"/>
              </a:defRPr>
            </a:lvl3pPr>
            <a:lvl4pPr>
              <a:defRPr baseline="0">
                <a:solidFill>
                  <a:schemeClr val="tx1"/>
                </a:solidFill>
                <a:latin typeface="微软雅黑" panose="020B0503020204020204" charset="-122"/>
                <a:ea typeface="微软雅黑" panose="020B0503020204020204" charset="-122"/>
              </a:defRPr>
            </a:lvl4pPr>
            <a:lvl5pPr>
              <a:defRPr baseline="0">
                <a:solidFill>
                  <a:schemeClr val="tx1"/>
                </a:solidFill>
                <a:latin typeface="微软雅黑" panose="020B0503020204020204" charset="-122"/>
                <a:ea typeface="微软雅黑" panose="020B0503020204020204" charset="-122"/>
              </a:defRPr>
            </a:lvl5pPr>
          </a:lstStyle>
          <a:p>
            <a:pPr lvl="0" fontAlgn="auto"/>
            <a:r>
              <a:rPr lang="zh-CN" altLang="en-US" strike="noStrike" noProof="1"/>
              <a:t>单击此处添加文本</a:t>
            </a:r>
            <a:endParaRPr lang="zh-CN" altLang="en-US" strike="noStrike" noProof="1"/>
          </a:p>
        </p:txBody>
      </p:sp>
      <p:sp>
        <p:nvSpPr>
          <p:cNvPr id="3" name="日期占位符 2"/>
          <p:cNvSpPr>
            <a:spLocks noGrp="1"/>
          </p:cNvSpPr>
          <p:nvPr>
            <p:ph type="dt" sz="half" idx="10"/>
            <p:custDataLst>
              <p:tags r:id="rId7"/>
            </p:custDataLst>
          </p:nvPr>
        </p:nvSpPr>
        <p:spPr>
          <a:xfrm>
            <a:off x="660400" y="6389688"/>
            <a:ext cx="2024063"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fld id="{760FBDFE-C587-4B4C-A407-44438C67B59E}" type="datetimeFigureOut">
              <a:rPr lang="zh-CN" altLang="en-US" sz="675" strike="noStrike" noProof="1" smtClean="0">
                <a:latin typeface="Arial" panose="020B0604020202020204" pitchFamily="34" charset="0"/>
                <a:ea typeface="微软雅黑" panose="020B0503020204020204" charset="-122"/>
                <a:cs typeface="+mn-cs"/>
              </a:rPr>
            </a:fld>
            <a:endParaRPr lang="zh-CN" altLang="en-US" strike="noStrike" noProof="1"/>
          </a:p>
        </p:txBody>
      </p:sp>
      <p:sp>
        <p:nvSpPr>
          <p:cNvPr id="5" name="灯片编号占位符 4"/>
          <p:cNvSpPr>
            <a:spLocks noGrp="1"/>
          </p:cNvSpPr>
          <p:nvPr>
            <p:ph type="sldNum" sz="quarter" idx="12"/>
            <p:custDataLst>
              <p:tags r:id="rId8"/>
            </p:custDataLst>
          </p:nvPr>
        </p:nvSpPr>
        <p:spPr>
          <a:xfrm>
            <a:off x="6457950" y="6389688"/>
            <a:ext cx="2025650"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fld id="{49AE70B2-8BF9-45C0-BB95-33D1B9D3A854}" type="slidenum">
              <a:rPr lang="zh-CN" altLang="en-US" sz="675" strike="noStrike" noProof="1" smtClean="0">
                <a:latin typeface="Arial" panose="020B0604020202020204" pitchFamily="34" charset="0"/>
                <a:ea typeface="微软雅黑" panose="020B0503020204020204" charset="-122"/>
                <a:cs typeface="+mn-cs"/>
              </a:rPr>
            </a:fld>
            <a:endParaRPr lang="zh-CN" altLang="en-US" strike="noStrike" noProof="1"/>
          </a:p>
        </p:txBody>
      </p:sp>
      <p:sp>
        <p:nvSpPr>
          <p:cNvPr id="4" name="页脚占位符 3"/>
          <p:cNvSpPr>
            <a:spLocks noGrp="1"/>
          </p:cNvSpPr>
          <p:nvPr>
            <p:ph type="ftr" sz="quarter" idx="11"/>
            <p:custDataLst>
              <p:tags r:id="rId9"/>
            </p:custDataLst>
          </p:nvPr>
        </p:nvSpPr>
        <p:spPr>
          <a:xfrm>
            <a:off x="3087688" y="6389688"/>
            <a:ext cx="2968625"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endParaRPr lang="zh-CN" altLang="en-US" strike="noStrike" noProof="1"/>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1"/>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3617913" cy="6858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fontAlgn="base"/>
            <a:endParaRPr lang="en-US" altLang="zh-CN" sz="1015" strike="noStrike" noProof="1">
              <a:latin typeface="Arial" panose="020B0604020202020204" pitchFamily="34" charset="0"/>
              <a:ea typeface="微软雅黑" panose="020B0503020204020204" charset="-122"/>
              <a:sym typeface="+mn-ea"/>
            </a:endParaRPr>
          </a:p>
        </p:txBody>
      </p:sp>
      <p:grpSp>
        <p:nvGrpSpPr>
          <p:cNvPr id="16388" name="组合 10"/>
          <p:cNvGrpSpPr/>
          <p:nvPr userDrawn="1"/>
        </p:nvGrpSpPr>
        <p:grpSpPr>
          <a:xfrm>
            <a:off x="0" y="0"/>
            <a:ext cx="3617913" cy="769938"/>
            <a:chOff x="-1" y="0"/>
            <a:chExt cx="4823460" cy="769938"/>
          </a:xfrm>
        </p:grpSpPr>
        <p:sp>
          <p:nvSpPr>
            <p:cNvPr id="12" name="任意多边形: 形状 11"/>
            <p:cNvSpPr/>
            <p:nvPr>
              <p:custDataLst>
                <p:tags r:id="rId3"/>
              </p:custDataLst>
            </p:nvPr>
          </p:nvSpPr>
          <p:spPr>
            <a:xfrm rot="10800000">
              <a:off x="0" y="0"/>
              <a:ext cx="4823459" cy="769938"/>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ea typeface="微软雅黑" panose="020B0503020204020204" charset="-122"/>
              </a:endParaRPr>
            </a:p>
          </p:txBody>
        </p:sp>
        <p:sp>
          <p:nvSpPr>
            <p:cNvPr id="14" name="等腰三角形 13"/>
            <p:cNvSpPr/>
            <p:nvPr>
              <p:custDataLst>
                <p:tags r:id="rId4"/>
              </p:custDataLst>
            </p:nvPr>
          </p:nvSpPr>
          <p:spPr>
            <a:xfrm rot="10800000">
              <a:off x="-1" y="0"/>
              <a:ext cx="3754576" cy="562171"/>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solidFill>
                  <a:schemeClr val="tx1">
                    <a:lumMod val="85000"/>
                    <a:lumOff val="15000"/>
                  </a:schemeClr>
                </a:solidFill>
                <a:ea typeface="微软雅黑" panose="020B0503020204020204" charset="-122"/>
              </a:endParaRPr>
            </a:p>
          </p:txBody>
        </p:sp>
      </p:grpSp>
      <p:sp>
        <p:nvSpPr>
          <p:cNvPr id="2" name="标题 1"/>
          <p:cNvSpPr>
            <a:spLocks noGrp="1"/>
          </p:cNvSpPr>
          <p:nvPr userDrawn="1">
            <p:ph type="title" hasCustomPrompt="1"/>
          </p:nvPr>
        </p:nvSpPr>
        <p:spPr>
          <a:xfrm>
            <a:off x="437400" y="880650"/>
            <a:ext cx="2970000" cy="661500"/>
          </a:xfrm>
        </p:spPr>
        <p:txBody>
          <a:bodyPr anchor="ctr">
            <a:normAutofit/>
          </a:bodyPr>
          <a:lstStyle>
            <a:lvl1pPr>
              <a:defRPr sz="1800"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pPr fontAlgn="auto"/>
            <a:r>
              <a:rPr lang="zh-CN" altLang="en-US" strike="noStrike" noProof="1"/>
              <a:t>单击编辑标题</a:t>
            </a:r>
            <a:endParaRPr lang="zh-CN" altLang="en-US" strike="noStrike" noProof="1"/>
          </a:p>
        </p:txBody>
      </p:sp>
      <p:sp>
        <p:nvSpPr>
          <p:cNvPr id="7" name="文本占位符 6"/>
          <p:cNvSpPr>
            <a:spLocks noGrp="1"/>
          </p:cNvSpPr>
          <p:nvPr userDrawn="1">
            <p:ph type="body" sz="quarter" idx="13"/>
          </p:nvPr>
        </p:nvSpPr>
        <p:spPr>
          <a:xfrm>
            <a:off x="440100" y="2275650"/>
            <a:ext cx="2967300" cy="3069900"/>
          </a:xfrm>
        </p:spPr>
        <p:txBody>
          <a:bodyPr>
            <a:normAutofit/>
          </a:bodyPr>
          <a:lstStyle>
            <a:lvl1pPr marL="0" indent="0">
              <a:lnSpc>
                <a:spcPct val="130000"/>
              </a:lnSpc>
              <a:spcAft>
                <a:spcPts val="1000"/>
              </a:spcAft>
              <a:buFont typeface="Arial" panose="020B0604020202020204" pitchFamily="34" charset="0"/>
              <a:buNone/>
              <a:defRPr sz="900" u="none" strike="noStrike" kern="1200" cap="none" spc="0" normalizeH="0" baseline="0">
                <a:solidFill>
                  <a:schemeClr val="bg1"/>
                </a:solidFill>
                <a:latin typeface="Arial" panose="020B0604020202020204" pitchFamily="34" charset="0"/>
                <a:ea typeface="微软雅黑" panose="020B0503020204020204" charset="-122"/>
              </a:defRPr>
            </a:lvl1pPr>
            <a:lvl2pPr marL="257175" indent="0">
              <a:lnSpc>
                <a:spcPct val="130000"/>
              </a:lnSpc>
              <a:spcAft>
                <a:spcPts val="1000"/>
              </a:spcAft>
              <a:buFont typeface="Arial" panose="020B0604020202020204" pitchFamily="34" charset="0"/>
              <a:buNone/>
              <a:defRPr sz="900" u="none" strike="noStrike" kern="1200" cap="none" spc="0" normalizeH="0" baseline="0">
                <a:solidFill>
                  <a:schemeClr val="bg1"/>
                </a:solidFill>
                <a:latin typeface="Arial" panose="020B0604020202020204" pitchFamily="34" charset="0"/>
                <a:ea typeface="微软雅黑" panose="020B0503020204020204" charset="-122"/>
              </a:defRPr>
            </a:lvl2pPr>
            <a:lvl3pPr marL="514350" indent="0">
              <a:lnSpc>
                <a:spcPct val="130000"/>
              </a:lnSpc>
              <a:spcAft>
                <a:spcPts val="1000"/>
              </a:spcAft>
              <a:buFont typeface="Arial" panose="020B0604020202020204" pitchFamily="34" charset="0"/>
              <a:buNone/>
              <a:defRPr sz="900" u="none" strike="noStrike" kern="1200" cap="none" spc="0" normalizeH="0" baseline="0">
                <a:solidFill>
                  <a:schemeClr val="bg1"/>
                </a:solidFill>
                <a:latin typeface="Arial" panose="020B0604020202020204" pitchFamily="34" charset="0"/>
                <a:ea typeface="微软雅黑" panose="020B0503020204020204" charset="-122"/>
              </a:defRPr>
            </a:lvl3pPr>
            <a:lvl4pPr marL="771525" indent="0">
              <a:lnSpc>
                <a:spcPct val="130000"/>
              </a:lnSpc>
              <a:spcAft>
                <a:spcPts val="1000"/>
              </a:spcAft>
              <a:buFont typeface="Arial" panose="020B0604020202020204" pitchFamily="34" charset="0"/>
              <a:buNone/>
              <a:defRPr sz="900" u="none" strike="noStrike" kern="1200" cap="none" spc="0" normalizeH="0" baseline="0">
                <a:solidFill>
                  <a:schemeClr val="bg1"/>
                </a:solidFill>
                <a:latin typeface="Arial" panose="020B0604020202020204" pitchFamily="34" charset="0"/>
                <a:ea typeface="微软雅黑" panose="020B0503020204020204" charset="-122"/>
              </a:defRPr>
            </a:lvl4pPr>
            <a:lvl5pPr marL="1028700" indent="0">
              <a:lnSpc>
                <a:spcPct val="130000"/>
              </a:lnSpc>
              <a:spcAft>
                <a:spcPts val="1000"/>
              </a:spcAft>
              <a:buFont typeface="Arial" panose="020B0604020202020204" pitchFamily="34" charset="0"/>
              <a:buNone/>
              <a:defRPr sz="900" u="none" strike="noStrike" kern="1200" cap="none" spc="0" normalizeH="0" baseline="0">
                <a:solidFill>
                  <a:schemeClr val="bg1"/>
                </a:solidFill>
                <a:latin typeface="Arial" panose="020B0604020202020204" pitchFamily="34" charset="0"/>
                <a:ea typeface="微软雅黑" panose="020B0503020204020204" charset="-122"/>
              </a:defRPr>
            </a:lvl5pPr>
          </a:lstStyle>
          <a:p>
            <a:pPr lvl="0" fontAlgn="auto"/>
            <a:r>
              <a:rPr lang="zh-CN" altLang="en-US" strike="noStrike" noProof="1"/>
              <a:t>单击此处编辑母版文本样式</a:t>
            </a:r>
            <a:endParaRPr lang="zh-CN" altLang="en-US" strike="noStrike" noProof="1"/>
          </a:p>
          <a:p>
            <a:pPr lvl="1" fontAlgn="auto"/>
            <a:r>
              <a:rPr lang="zh-CN" altLang="en-US" strike="noStrike" noProof="1">
                <a:sym typeface="+mn-ea"/>
              </a:rPr>
              <a:t>第</a:t>
            </a:r>
            <a:r>
              <a:rPr lang="zh-CN" altLang="en-US" strike="noStrike" noProof="1"/>
              <a:t>二级</a:t>
            </a:r>
            <a:endParaRPr lang="zh-CN" altLang="en-US" strike="noStrike" noProof="1"/>
          </a:p>
          <a:p>
            <a:pPr lvl="2" fontAlgn="auto"/>
            <a:r>
              <a:rPr lang="zh-CN" altLang="en-US" strike="noStrike" noProof="1">
                <a:sym typeface="+mn-ea"/>
              </a:rPr>
              <a:t>第</a:t>
            </a:r>
            <a:r>
              <a:rPr lang="zh-CN" altLang="en-US" strike="noStrike" noProof="1"/>
              <a:t>三级</a:t>
            </a:r>
            <a:endParaRPr lang="zh-CN" altLang="en-US" strike="noStrike" noProof="1"/>
          </a:p>
          <a:p>
            <a:pPr lvl="3" fontAlgn="auto"/>
            <a:r>
              <a:rPr lang="zh-CN" altLang="en-US" strike="noStrike" noProof="1">
                <a:sym typeface="+mn-ea"/>
              </a:rPr>
              <a:t>第</a:t>
            </a:r>
            <a:r>
              <a:rPr lang="zh-CN" altLang="en-US" strike="noStrike" noProof="1"/>
              <a:t>四级</a:t>
            </a:r>
            <a:endParaRPr lang="zh-CN" altLang="en-US" strike="noStrike" noProof="1"/>
          </a:p>
          <a:p>
            <a:pPr lvl="4" fontAlgn="auto"/>
            <a:r>
              <a:rPr lang="zh-CN" altLang="en-US" strike="noStrike" noProof="1">
                <a:sym typeface="+mn-ea"/>
              </a:rPr>
              <a:t>第</a:t>
            </a:r>
            <a:r>
              <a:rPr lang="zh-CN" altLang="en-US" strike="noStrike" noProof="1"/>
              <a:t>五级</a:t>
            </a:r>
            <a:endParaRPr lang="zh-CN" altLang="en-US" strike="noStrike" noProof="1"/>
          </a:p>
        </p:txBody>
      </p:sp>
      <p:sp>
        <p:nvSpPr>
          <p:cNvPr id="9" name="内容占位符 8"/>
          <p:cNvSpPr>
            <a:spLocks noGrp="1"/>
          </p:cNvSpPr>
          <p:nvPr userDrawn="1">
            <p:ph sz="quarter" idx="14"/>
          </p:nvPr>
        </p:nvSpPr>
        <p:spPr>
          <a:xfrm>
            <a:off x="3825900" y="1405930"/>
            <a:ext cx="4860000" cy="3815953"/>
          </a:xfrm>
        </p:spPr>
        <p:txBody>
          <a:bodyPr>
            <a:normAutofit/>
          </a:bodyPr>
          <a:lstStyle>
            <a:lvl1pPr marL="0" indent="0">
              <a:lnSpc>
                <a:spcPct val="130000"/>
              </a:lnSpc>
              <a:spcAft>
                <a:spcPts val="1000"/>
              </a:spcAft>
              <a:buFont typeface="Arial" panose="020B0604020202020204" pitchFamily="34" charset="0"/>
              <a:buNone/>
              <a:defRPr sz="9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1pPr>
            <a:lvl2pPr marL="257175" indent="0">
              <a:lnSpc>
                <a:spcPct val="130000"/>
              </a:lnSpc>
              <a:spcAft>
                <a:spcPts val="1000"/>
              </a:spcAft>
              <a:buFont typeface="Arial" panose="020B0604020202020204" pitchFamily="34" charset="0"/>
              <a:buNone/>
              <a:defRPr sz="9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2pPr>
            <a:lvl3pPr marL="514350" indent="0">
              <a:lnSpc>
                <a:spcPct val="130000"/>
              </a:lnSpc>
              <a:spcAft>
                <a:spcPts val="1000"/>
              </a:spcAft>
              <a:buFont typeface="Arial" panose="020B0604020202020204" pitchFamily="34" charset="0"/>
              <a:buNone/>
              <a:defRPr sz="9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3pPr>
            <a:lvl4pPr marL="771525" indent="0">
              <a:lnSpc>
                <a:spcPct val="130000"/>
              </a:lnSpc>
              <a:spcAft>
                <a:spcPts val="1000"/>
              </a:spcAft>
              <a:buFont typeface="Arial" panose="020B0604020202020204" pitchFamily="34" charset="0"/>
              <a:buNone/>
              <a:defRPr sz="9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4pPr>
            <a:lvl5pPr marL="1028700" indent="0">
              <a:lnSpc>
                <a:spcPct val="130000"/>
              </a:lnSpc>
              <a:spcAft>
                <a:spcPts val="1000"/>
              </a:spcAft>
              <a:buFont typeface="Arial" panose="020B0604020202020204" pitchFamily="34" charset="0"/>
              <a:buNone/>
              <a:defRPr sz="9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5pPr>
          </a:lstStyle>
          <a:p>
            <a:pPr lvl="0" fontAlgn="auto"/>
            <a:r>
              <a:rPr lang="zh-CN" altLang="en-US" strike="noStrike" noProof="1"/>
              <a:t>单击此处编辑母版文本样式</a:t>
            </a:r>
            <a:endParaRPr lang="zh-CN" altLang="en-US" strike="noStrike" noProof="1"/>
          </a:p>
          <a:p>
            <a:pPr lvl="1" fontAlgn="auto"/>
            <a:r>
              <a:rPr lang="zh-CN" altLang="en-US" strike="noStrike" noProof="1">
                <a:sym typeface="+mn-ea"/>
              </a:rPr>
              <a:t>第</a:t>
            </a:r>
            <a:r>
              <a:rPr lang="zh-CN" altLang="en-US" strike="noStrike" noProof="1"/>
              <a:t>二级</a:t>
            </a:r>
            <a:endParaRPr lang="zh-CN" altLang="en-US" strike="noStrike" noProof="1"/>
          </a:p>
          <a:p>
            <a:pPr lvl="2" fontAlgn="auto"/>
            <a:r>
              <a:rPr lang="zh-CN" altLang="en-US" strike="noStrike" noProof="1">
                <a:sym typeface="+mn-ea"/>
              </a:rPr>
              <a:t>第</a:t>
            </a:r>
            <a:r>
              <a:rPr lang="zh-CN" altLang="en-US" strike="noStrike" noProof="1"/>
              <a:t>三级</a:t>
            </a:r>
            <a:endParaRPr lang="zh-CN" altLang="en-US" strike="noStrike" noProof="1"/>
          </a:p>
          <a:p>
            <a:pPr lvl="3" fontAlgn="auto"/>
            <a:r>
              <a:rPr lang="zh-CN" altLang="en-US" strike="noStrike" noProof="1">
                <a:sym typeface="+mn-ea"/>
              </a:rPr>
              <a:t>第</a:t>
            </a:r>
            <a:r>
              <a:rPr lang="zh-CN" altLang="en-US" strike="noStrike" noProof="1"/>
              <a:t>四级</a:t>
            </a:r>
            <a:endParaRPr lang="zh-CN" altLang="en-US" strike="noStrike" noProof="1"/>
          </a:p>
          <a:p>
            <a:pPr lvl="4" fontAlgn="auto"/>
            <a:r>
              <a:rPr lang="zh-CN" altLang="en-US" strike="noStrike" noProof="1">
                <a:sym typeface="+mn-ea"/>
              </a:rPr>
              <a:t>第</a:t>
            </a:r>
            <a:r>
              <a:rPr lang="zh-CN" altLang="en-US" strike="noStrike" noProof="1"/>
              <a:t>五级</a:t>
            </a:r>
            <a:endParaRPr lang="zh-CN" altLang="en-US" strike="noStrike" noProof="1"/>
          </a:p>
        </p:txBody>
      </p:sp>
      <p:sp>
        <p:nvSpPr>
          <p:cNvPr id="3" name="日期占位符 2"/>
          <p:cNvSpPr>
            <a:spLocks noGrp="1"/>
          </p:cNvSpPr>
          <p:nvPr>
            <p:ph type="dt" sz="half" idx="10"/>
            <p:custDataLst>
              <p:tags r:id="rId5"/>
            </p:custDataLst>
          </p:nvPr>
        </p:nvSpPr>
        <p:spPr>
          <a:xfrm>
            <a:off x="660400" y="6389688"/>
            <a:ext cx="2024063"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fld id="{760FBDFE-C587-4B4C-A407-44438C67B59E}" type="datetimeFigureOut">
              <a:rPr lang="zh-CN" altLang="en-US" sz="675" strike="noStrike" noProof="1" smtClean="0">
                <a:latin typeface="Arial" panose="020B0604020202020204" pitchFamily="34" charset="0"/>
                <a:ea typeface="微软雅黑" panose="020B0503020204020204" charset="-122"/>
                <a:cs typeface="+mn-cs"/>
              </a:rPr>
            </a:fld>
            <a:endParaRPr lang="zh-CN" altLang="en-US" strike="noStrike" noProof="1"/>
          </a:p>
        </p:txBody>
      </p:sp>
      <p:sp>
        <p:nvSpPr>
          <p:cNvPr id="4" name="页脚占位符 3"/>
          <p:cNvSpPr>
            <a:spLocks noGrp="1"/>
          </p:cNvSpPr>
          <p:nvPr userDrawn="1">
            <p:ph type="ftr" sz="quarter" idx="11"/>
            <p:custDataLst>
              <p:tags r:id="rId6"/>
            </p:custDataLst>
          </p:nvPr>
        </p:nvSpPr>
        <p:spPr>
          <a:xfrm>
            <a:off x="3087688" y="6389688"/>
            <a:ext cx="2968625"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endParaRPr lang="zh-CN" altLang="en-US" strike="noStrike" noProof="1"/>
          </a:p>
        </p:txBody>
      </p:sp>
      <p:sp>
        <p:nvSpPr>
          <p:cNvPr id="5" name="灯片编号占位符 4"/>
          <p:cNvSpPr>
            <a:spLocks noGrp="1"/>
          </p:cNvSpPr>
          <p:nvPr userDrawn="1">
            <p:ph type="sldNum" sz="quarter" idx="12"/>
            <p:custDataLst>
              <p:tags r:id="rId7"/>
            </p:custDataLst>
          </p:nvPr>
        </p:nvSpPr>
        <p:spPr>
          <a:xfrm>
            <a:off x="6457950" y="6389688"/>
            <a:ext cx="2025650"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fld id="{49AE70B2-8BF9-45C0-BB95-33D1B9D3A854}" type="slidenum">
              <a:rPr lang="zh-CN" altLang="en-US" sz="675" strike="noStrike" noProof="1" smtClean="0">
                <a:latin typeface="Arial" panose="020B0604020202020204" pitchFamily="34" charset="0"/>
                <a:ea typeface="微软雅黑" panose="020B0503020204020204" charset="-122"/>
                <a:cs typeface="+mn-cs"/>
              </a:rPr>
            </a:fld>
            <a:endParaRPr lang="zh-CN" altLang="en-US" strike="noStrike" noProof="1"/>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1"/>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9144000" cy="266382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fontAlgn="base"/>
            <a:endParaRPr lang="en-US" altLang="zh-CN" sz="1015" strike="noStrike" noProof="1">
              <a:latin typeface="Arial" panose="020B0604020202020204" pitchFamily="34" charset="0"/>
              <a:ea typeface="微软雅黑" panose="020B0503020204020204" charset="-122"/>
              <a:sym typeface="+mn-ea"/>
            </a:endParaRPr>
          </a:p>
        </p:txBody>
      </p:sp>
      <p:grpSp>
        <p:nvGrpSpPr>
          <p:cNvPr id="17412" name="组合 11"/>
          <p:cNvGrpSpPr/>
          <p:nvPr userDrawn="1"/>
        </p:nvGrpSpPr>
        <p:grpSpPr>
          <a:xfrm flipV="1">
            <a:off x="4441825" y="0"/>
            <a:ext cx="4702175" cy="812800"/>
            <a:chOff x="4001597" y="5613400"/>
            <a:chExt cx="8190403" cy="1244600"/>
          </a:xfrm>
        </p:grpSpPr>
        <p:sp>
          <p:nvSpPr>
            <p:cNvPr id="14" name="任意多边形: 形状 13"/>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ea typeface="微软雅黑" panose="020B0503020204020204" charset="-122"/>
              </a:endParaRPr>
            </a:p>
          </p:txBody>
        </p:sp>
        <p:sp>
          <p:nvSpPr>
            <p:cNvPr id="15" name="等腰三角形 14"/>
            <p:cNvSpPr/>
            <p:nvPr>
              <p:custDataLst>
                <p:tags r:id="rId4"/>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ea typeface="微软雅黑" panose="020B0503020204020204" charset="-122"/>
              </a:endParaRPr>
            </a:p>
          </p:txBody>
        </p:sp>
      </p:grpSp>
      <p:sp>
        <p:nvSpPr>
          <p:cNvPr id="2" name="标题 1"/>
          <p:cNvSpPr>
            <a:spLocks noGrp="1"/>
          </p:cNvSpPr>
          <p:nvPr userDrawn="1">
            <p:ph type="title"/>
          </p:nvPr>
        </p:nvSpPr>
        <p:spPr>
          <a:xfrm>
            <a:off x="459000" y="859500"/>
            <a:ext cx="8232300" cy="469800"/>
          </a:xfrm>
        </p:spPr>
        <p:txBody>
          <a:bodyPr anchor="ctr"/>
          <a:lstStyle>
            <a:lvl1pPr algn="ctr">
              <a:defRPr sz="2025"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pPr fontAlgn="auto"/>
            <a:r>
              <a:rPr lang="zh-CN" altLang="en-US" sz="2025" strike="noStrike" noProof="1"/>
              <a:t>单击此处编辑母版标题样式</a:t>
            </a:r>
            <a:endParaRPr lang="zh-CN" altLang="en-US" strike="noStrike" noProof="1"/>
          </a:p>
        </p:txBody>
      </p:sp>
      <p:sp>
        <p:nvSpPr>
          <p:cNvPr id="7" name="文本占位符 6"/>
          <p:cNvSpPr>
            <a:spLocks noGrp="1"/>
          </p:cNvSpPr>
          <p:nvPr userDrawn="1">
            <p:ph type="body" sz="quarter" idx="13"/>
          </p:nvPr>
        </p:nvSpPr>
        <p:spPr>
          <a:xfrm>
            <a:off x="459000" y="1763100"/>
            <a:ext cx="8231981" cy="621000"/>
          </a:xfrm>
        </p:spPr>
        <p:txBody>
          <a:bodyPr>
            <a:normAutofit/>
          </a:bodyPr>
          <a:lstStyle>
            <a:lvl1pPr marL="0" indent="0" algn="ctr">
              <a:lnSpc>
                <a:spcPct val="130000"/>
              </a:lnSpc>
              <a:spcBef>
                <a:spcPts val="0"/>
              </a:spcBef>
              <a:spcAft>
                <a:spcPts val="1000"/>
              </a:spcAft>
              <a:buNone/>
              <a:defRPr sz="900" u="none" strike="noStrike" kern="1200" cap="none" spc="0" normalizeH="0" baseline="0">
                <a:solidFill>
                  <a:schemeClr val="bg1"/>
                </a:solidFill>
                <a:latin typeface="Arial" panose="020B0604020202020204" pitchFamily="34" charset="0"/>
                <a:ea typeface="微软雅黑" panose="020B0503020204020204" charset="-122"/>
              </a:defRPr>
            </a:lvl1pPr>
          </a:lstStyle>
          <a:p>
            <a:pPr lvl="0" fontAlgn="auto"/>
            <a:r>
              <a:rPr lang="zh-CN" altLang="en-US" strike="noStrike" noProof="1"/>
              <a:t>单击此处编辑母版文本样式</a:t>
            </a:r>
            <a:endParaRPr lang="zh-CN" altLang="en-US" strike="noStrike" noProof="1"/>
          </a:p>
        </p:txBody>
      </p:sp>
      <p:sp>
        <p:nvSpPr>
          <p:cNvPr id="9" name="内容占位符 8"/>
          <p:cNvSpPr>
            <a:spLocks noGrp="1"/>
          </p:cNvSpPr>
          <p:nvPr userDrawn="1">
            <p:ph sz="quarter" idx="14"/>
          </p:nvPr>
        </p:nvSpPr>
        <p:spPr>
          <a:xfrm>
            <a:off x="459581" y="3236850"/>
            <a:ext cx="8224200" cy="2573100"/>
          </a:xfrm>
        </p:spPr>
        <p:txBody>
          <a:bodyPr>
            <a:normAutofit/>
          </a:bodyPr>
          <a:lstStyle>
            <a:lvl1pPr marL="0" indent="0">
              <a:lnSpc>
                <a:spcPct val="130000"/>
              </a:lnSpc>
              <a:spcAft>
                <a:spcPts val="1000"/>
              </a:spcAft>
              <a:buNone/>
              <a:defRPr sz="9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1pPr>
            <a:lvl2pPr marL="257175" indent="0">
              <a:lnSpc>
                <a:spcPct val="130000"/>
              </a:lnSpc>
              <a:spcAft>
                <a:spcPts val="1000"/>
              </a:spcAft>
              <a:buNone/>
              <a:defRPr sz="9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2pPr>
            <a:lvl3pPr marL="514350" indent="0">
              <a:lnSpc>
                <a:spcPct val="130000"/>
              </a:lnSpc>
              <a:spcAft>
                <a:spcPts val="1000"/>
              </a:spcAft>
              <a:buNone/>
              <a:defRPr sz="9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3pPr>
            <a:lvl4pPr marL="771525" indent="0">
              <a:lnSpc>
                <a:spcPct val="130000"/>
              </a:lnSpc>
              <a:spcAft>
                <a:spcPts val="1000"/>
              </a:spcAft>
              <a:buNone/>
              <a:defRPr sz="9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4pPr>
            <a:lvl5pPr marL="1028700" indent="0">
              <a:lnSpc>
                <a:spcPct val="130000"/>
              </a:lnSpc>
              <a:spcAft>
                <a:spcPts val="1000"/>
              </a:spcAft>
              <a:buNone/>
              <a:defRPr sz="9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5pPr>
          </a:lstStyle>
          <a:p>
            <a:pPr lvl="0" fontAlgn="auto"/>
            <a:r>
              <a:rPr lang="zh-CN" altLang="en-US" strike="noStrike" noProof="1"/>
              <a:t>单击此处编辑母版文本样式</a:t>
            </a:r>
            <a:endParaRPr lang="zh-CN" altLang="en-US" strike="noStrike" noProof="1"/>
          </a:p>
          <a:p>
            <a:pPr lvl="1" fontAlgn="auto"/>
            <a:r>
              <a:rPr lang="zh-CN" altLang="en-US" strike="noStrike" noProof="1">
                <a:sym typeface="+mn-ea"/>
              </a:rPr>
              <a:t>第</a:t>
            </a:r>
            <a:r>
              <a:rPr lang="zh-CN" altLang="en-US" strike="noStrike" noProof="1"/>
              <a:t>二级</a:t>
            </a:r>
            <a:endParaRPr lang="zh-CN" altLang="en-US" strike="noStrike" noProof="1"/>
          </a:p>
          <a:p>
            <a:pPr lvl="2" fontAlgn="auto"/>
            <a:r>
              <a:rPr lang="zh-CN" altLang="en-US" strike="noStrike" noProof="1">
                <a:sym typeface="+mn-ea"/>
              </a:rPr>
              <a:t>第</a:t>
            </a:r>
            <a:r>
              <a:rPr lang="zh-CN" altLang="en-US" strike="noStrike" noProof="1"/>
              <a:t>三级</a:t>
            </a:r>
            <a:endParaRPr lang="zh-CN" altLang="en-US" strike="noStrike" noProof="1"/>
          </a:p>
          <a:p>
            <a:pPr lvl="3" fontAlgn="auto"/>
            <a:r>
              <a:rPr lang="zh-CN" altLang="en-US" strike="noStrike" noProof="1">
                <a:sym typeface="+mn-ea"/>
              </a:rPr>
              <a:t>第</a:t>
            </a:r>
            <a:r>
              <a:rPr lang="zh-CN" altLang="en-US" strike="noStrike" noProof="1"/>
              <a:t>四级</a:t>
            </a:r>
            <a:endParaRPr lang="zh-CN" altLang="en-US" strike="noStrike" noProof="1"/>
          </a:p>
          <a:p>
            <a:pPr lvl="4" fontAlgn="auto"/>
            <a:r>
              <a:rPr lang="zh-CN" altLang="en-US" strike="noStrike" noProof="1">
                <a:sym typeface="+mn-ea"/>
              </a:rPr>
              <a:t>第</a:t>
            </a:r>
            <a:r>
              <a:rPr lang="zh-CN" altLang="en-US" strike="noStrike" noProof="1"/>
              <a:t>五级</a:t>
            </a:r>
            <a:endParaRPr lang="zh-CN" altLang="en-US" strike="noStrike" noProof="1"/>
          </a:p>
        </p:txBody>
      </p:sp>
      <p:sp>
        <p:nvSpPr>
          <p:cNvPr id="3" name="日期占位符 2"/>
          <p:cNvSpPr>
            <a:spLocks noGrp="1"/>
          </p:cNvSpPr>
          <p:nvPr userDrawn="1">
            <p:ph type="dt" sz="half" idx="10"/>
            <p:custDataLst>
              <p:tags r:id="rId5"/>
            </p:custDataLst>
          </p:nvPr>
        </p:nvSpPr>
        <p:spPr>
          <a:xfrm>
            <a:off x="660400" y="6389688"/>
            <a:ext cx="2024063"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fld id="{760FBDFE-C587-4B4C-A407-44438C67B59E}" type="datetimeFigureOut">
              <a:rPr lang="zh-CN" altLang="en-US" sz="675" strike="noStrike" noProof="1" smtClean="0">
                <a:latin typeface="Arial" panose="020B0604020202020204" pitchFamily="34" charset="0"/>
                <a:ea typeface="微软雅黑" panose="020B0503020204020204" charset="-122"/>
                <a:cs typeface="+mn-cs"/>
              </a:rPr>
            </a:fld>
            <a:endParaRPr lang="zh-CN" altLang="en-US" strike="noStrike" noProof="1"/>
          </a:p>
        </p:txBody>
      </p:sp>
      <p:sp>
        <p:nvSpPr>
          <p:cNvPr id="4" name="页脚占位符 3"/>
          <p:cNvSpPr>
            <a:spLocks noGrp="1"/>
          </p:cNvSpPr>
          <p:nvPr userDrawn="1">
            <p:ph type="ftr" sz="quarter" idx="11"/>
            <p:custDataLst>
              <p:tags r:id="rId6"/>
            </p:custDataLst>
          </p:nvPr>
        </p:nvSpPr>
        <p:spPr>
          <a:xfrm>
            <a:off x="3087688" y="6389688"/>
            <a:ext cx="2968625"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endParaRPr lang="zh-CN" altLang="en-US" strike="noStrike" noProof="1"/>
          </a:p>
        </p:txBody>
      </p:sp>
      <p:sp>
        <p:nvSpPr>
          <p:cNvPr id="5" name="灯片编号占位符 4"/>
          <p:cNvSpPr>
            <a:spLocks noGrp="1"/>
          </p:cNvSpPr>
          <p:nvPr userDrawn="1">
            <p:ph type="sldNum" sz="quarter" idx="12"/>
            <p:custDataLst>
              <p:tags r:id="rId7"/>
            </p:custDataLst>
          </p:nvPr>
        </p:nvSpPr>
        <p:spPr>
          <a:xfrm>
            <a:off x="6457950" y="6389688"/>
            <a:ext cx="2025650"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fld id="{49AE70B2-8BF9-45C0-BB95-33D1B9D3A854}" type="slidenum">
              <a:rPr lang="zh-CN" altLang="en-US" sz="675" strike="noStrike" noProof="1" smtClean="0">
                <a:latin typeface="Arial" panose="020B0604020202020204" pitchFamily="34" charset="0"/>
                <a:ea typeface="微软雅黑" panose="020B0503020204020204" charset="-122"/>
                <a:cs typeface="+mn-cs"/>
              </a:rPr>
            </a:fld>
            <a:endParaRPr lang="zh-CN" altLang="en-US" strike="noStrike" noProof="1"/>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1"/>
        </a:solidFill>
        <a:effectLst/>
      </p:bgPr>
    </p:bg>
    <p:spTree>
      <p:nvGrpSpPr>
        <p:cNvPr id="1" name=""/>
        <p:cNvGrpSpPr/>
        <p:nvPr/>
      </p:nvGrpSpPr>
      <p:grpSpPr>
        <a:xfrm>
          <a:off x="0" y="0"/>
          <a:ext cx="0" cy="0"/>
          <a:chOff x="0" y="0"/>
          <a:chExt cx="0" cy="0"/>
        </a:xfrm>
      </p:grpSpPr>
      <p:grpSp>
        <p:nvGrpSpPr>
          <p:cNvPr id="18435" name="组合 11"/>
          <p:cNvGrpSpPr/>
          <p:nvPr userDrawn="1"/>
        </p:nvGrpSpPr>
        <p:grpSpPr>
          <a:xfrm flipV="1">
            <a:off x="4441825" y="0"/>
            <a:ext cx="4702175" cy="812800"/>
            <a:chOff x="4001597" y="5613400"/>
            <a:chExt cx="8190403" cy="1244600"/>
          </a:xfrm>
        </p:grpSpPr>
        <p:sp>
          <p:nvSpPr>
            <p:cNvPr id="14" name="任意多边形: 形状 13"/>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latin typeface="Arial" panose="020B0604020202020204" pitchFamily="34" charset="0"/>
                <a:ea typeface="微软雅黑" panose="020B0503020204020204" charset="-122"/>
              </a:endParaRPr>
            </a:p>
          </p:txBody>
        </p:sp>
        <p:sp>
          <p:nvSpPr>
            <p:cNvPr id="15" name="等腰三角形 14"/>
            <p:cNvSpPr/>
            <p:nvPr>
              <p:custDataLst>
                <p:tags r:id="rId3"/>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ea typeface="微软雅黑" panose="020B0503020204020204" charset="-122"/>
              </a:endParaRPr>
            </a:p>
          </p:txBody>
        </p:sp>
      </p:grpSp>
      <p:sp>
        <p:nvSpPr>
          <p:cNvPr id="13" name="矩形 12"/>
          <p:cNvSpPr/>
          <p:nvPr userDrawn="1">
            <p:custDataLst>
              <p:tags r:id="rId4"/>
            </p:custDataLst>
          </p:nvPr>
        </p:nvSpPr>
        <p:spPr>
          <a:xfrm>
            <a:off x="0" y="5041900"/>
            <a:ext cx="9144000" cy="18288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fontAlgn="base"/>
            <a:endParaRPr lang="en-US" altLang="zh-CN" sz="1015" strike="noStrike" noProof="1">
              <a:ea typeface="微软雅黑" panose="020B0503020204020204" charset="-122"/>
              <a:sym typeface="+mn-ea"/>
            </a:endParaRPr>
          </a:p>
        </p:txBody>
      </p:sp>
      <p:sp>
        <p:nvSpPr>
          <p:cNvPr id="2" name="标题 1"/>
          <p:cNvSpPr>
            <a:spLocks noGrp="1"/>
          </p:cNvSpPr>
          <p:nvPr userDrawn="1">
            <p:ph type="title"/>
          </p:nvPr>
        </p:nvSpPr>
        <p:spPr>
          <a:xfrm>
            <a:off x="453390" y="739934"/>
            <a:ext cx="8232458" cy="423863"/>
          </a:xfrm>
        </p:spPr>
        <p:txBody>
          <a:bodyPr anchor="ctr"/>
          <a:lstStyle>
            <a:lvl1pPr algn="ctr">
              <a:lnSpc>
                <a:spcPct val="100000"/>
              </a:lnSpc>
              <a:defRPr sz="18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fontAlgn="auto"/>
            <a:r>
              <a:rPr lang="zh-CN" altLang="en-US" strike="noStrike" noProof="1"/>
              <a:t>单击此处编辑母版标题样式</a:t>
            </a:r>
            <a:endParaRPr lang="zh-CN" altLang="en-US" strike="noStrike" noProof="1"/>
          </a:p>
        </p:txBody>
      </p:sp>
      <p:sp>
        <p:nvSpPr>
          <p:cNvPr id="7" name="内容占位符 6"/>
          <p:cNvSpPr>
            <a:spLocks noGrp="1"/>
          </p:cNvSpPr>
          <p:nvPr userDrawn="1">
            <p:ph sz="quarter" idx="13"/>
          </p:nvPr>
        </p:nvSpPr>
        <p:spPr>
          <a:xfrm>
            <a:off x="453628" y="2082600"/>
            <a:ext cx="8243100" cy="2408400"/>
          </a:xfrm>
        </p:spPr>
        <p:txBody>
          <a:bodyPr>
            <a:normAutofit/>
          </a:bodyPr>
          <a:lstStyle>
            <a:lvl1pPr marL="0" indent="0">
              <a:lnSpc>
                <a:spcPct val="130000"/>
              </a:lnSpc>
              <a:spcAft>
                <a:spcPts val="1000"/>
              </a:spcAft>
              <a:buFont typeface="Arial" panose="020B0604020202020204" pitchFamily="34" charset="0"/>
              <a:buNone/>
              <a:defRPr sz="9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1pPr>
            <a:lvl2pPr marL="257175" indent="0">
              <a:lnSpc>
                <a:spcPct val="130000"/>
              </a:lnSpc>
              <a:spcAft>
                <a:spcPts val="1000"/>
              </a:spcAft>
              <a:buFont typeface="Arial" panose="020B0604020202020204" pitchFamily="34" charset="0"/>
              <a:buNone/>
              <a:defRPr sz="9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2pPr>
            <a:lvl3pPr marL="514350" indent="0">
              <a:lnSpc>
                <a:spcPct val="130000"/>
              </a:lnSpc>
              <a:spcAft>
                <a:spcPts val="1000"/>
              </a:spcAft>
              <a:buFont typeface="Arial" panose="020B0604020202020204" pitchFamily="34" charset="0"/>
              <a:buNone/>
              <a:defRPr sz="9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3pPr>
            <a:lvl4pPr marL="771525" indent="0">
              <a:lnSpc>
                <a:spcPct val="130000"/>
              </a:lnSpc>
              <a:spcAft>
                <a:spcPts val="1000"/>
              </a:spcAft>
              <a:buFont typeface="Arial" panose="020B0604020202020204" pitchFamily="34" charset="0"/>
              <a:buNone/>
              <a:defRPr sz="9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4pPr>
            <a:lvl5pPr marL="1028700" indent="0">
              <a:lnSpc>
                <a:spcPct val="130000"/>
              </a:lnSpc>
              <a:spcAft>
                <a:spcPts val="1000"/>
              </a:spcAft>
              <a:buFont typeface="Arial" panose="020B0604020202020204" pitchFamily="34" charset="0"/>
              <a:buNone/>
              <a:defRPr sz="9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5pPr>
          </a:lstStyle>
          <a:p>
            <a:pPr lvl="0" fontAlgn="auto"/>
            <a:r>
              <a:rPr lang="zh-CN" altLang="en-US" strike="noStrike" noProof="1"/>
              <a:t>单击此处编辑母版文本样式</a:t>
            </a:r>
            <a:endParaRPr lang="zh-CN" altLang="en-US" strike="noStrike" noProof="1"/>
          </a:p>
          <a:p>
            <a:pPr lvl="1" fontAlgn="auto"/>
            <a:r>
              <a:rPr lang="zh-CN" altLang="en-US" strike="noStrike" noProof="1">
                <a:sym typeface="+mn-ea"/>
              </a:rPr>
              <a:t>第</a:t>
            </a:r>
            <a:r>
              <a:rPr lang="zh-CN" altLang="en-US" strike="noStrike" noProof="1"/>
              <a:t>二级</a:t>
            </a:r>
            <a:endParaRPr lang="zh-CN" altLang="en-US" strike="noStrike" noProof="1"/>
          </a:p>
          <a:p>
            <a:pPr lvl="2" fontAlgn="auto"/>
            <a:r>
              <a:rPr lang="zh-CN" altLang="en-US" strike="noStrike" noProof="1">
                <a:sym typeface="+mn-ea"/>
              </a:rPr>
              <a:t>第</a:t>
            </a:r>
            <a:r>
              <a:rPr lang="zh-CN" altLang="en-US" strike="noStrike" noProof="1"/>
              <a:t>三级</a:t>
            </a:r>
            <a:endParaRPr lang="zh-CN" altLang="en-US" strike="noStrike" noProof="1"/>
          </a:p>
          <a:p>
            <a:pPr lvl="3" fontAlgn="auto"/>
            <a:r>
              <a:rPr lang="zh-CN" altLang="en-US" strike="noStrike" noProof="1">
                <a:sym typeface="+mn-ea"/>
              </a:rPr>
              <a:t>第</a:t>
            </a:r>
            <a:r>
              <a:rPr lang="zh-CN" altLang="en-US" strike="noStrike" noProof="1"/>
              <a:t>四级</a:t>
            </a:r>
            <a:endParaRPr lang="zh-CN" altLang="en-US" strike="noStrike" noProof="1"/>
          </a:p>
          <a:p>
            <a:pPr lvl="4" fontAlgn="auto"/>
            <a:r>
              <a:rPr lang="zh-CN" altLang="en-US" strike="noStrike" noProof="1">
                <a:sym typeface="+mn-ea"/>
              </a:rPr>
              <a:t>第</a:t>
            </a:r>
            <a:r>
              <a:rPr lang="zh-CN" altLang="en-US" strike="noStrike" noProof="1"/>
              <a:t>五级</a:t>
            </a:r>
            <a:endParaRPr lang="zh-CN" altLang="en-US" strike="noStrike" noProof="1"/>
          </a:p>
        </p:txBody>
      </p:sp>
      <p:sp>
        <p:nvSpPr>
          <p:cNvPr id="9" name="文本占位符 8"/>
          <p:cNvSpPr>
            <a:spLocks noGrp="1"/>
          </p:cNvSpPr>
          <p:nvPr userDrawn="1">
            <p:ph type="body" sz="quarter" idx="14"/>
          </p:nvPr>
        </p:nvSpPr>
        <p:spPr>
          <a:xfrm>
            <a:off x="445500" y="5306850"/>
            <a:ext cx="8251200" cy="758700"/>
          </a:xfrm>
        </p:spPr>
        <p:txBody>
          <a:bodyPr>
            <a:normAutofit/>
          </a:bodyPr>
          <a:lstStyle>
            <a:lvl1pPr marL="0" indent="0">
              <a:lnSpc>
                <a:spcPct val="130000"/>
              </a:lnSpc>
              <a:spcBef>
                <a:spcPts val="0"/>
              </a:spcBef>
              <a:spcAft>
                <a:spcPts val="1000"/>
              </a:spcAft>
              <a:buFont typeface="Arial" panose="020B0604020202020204" pitchFamily="34" charset="0"/>
              <a:buNone/>
              <a:defRPr sz="900" u="none" strike="noStrike" kern="1200" cap="none" spc="0" normalizeH="0" baseline="0">
                <a:solidFill>
                  <a:schemeClr val="bg1"/>
                </a:solidFill>
                <a:latin typeface="Arial" panose="020B0604020202020204" pitchFamily="34" charset="0"/>
                <a:ea typeface="微软雅黑" panose="020B0503020204020204" charset="-122"/>
              </a:defRPr>
            </a:lvl1pPr>
          </a:lstStyle>
          <a:p>
            <a:pPr lvl="0" fontAlgn="auto"/>
            <a:r>
              <a:rPr lang="zh-CN" altLang="en-US" strike="noStrike" noProof="1"/>
              <a:t>单击此处编辑母版文本样式</a:t>
            </a:r>
            <a:endParaRPr lang="zh-CN" altLang="en-US" strike="noStrike" noProof="1"/>
          </a:p>
        </p:txBody>
      </p:sp>
      <p:sp>
        <p:nvSpPr>
          <p:cNvPr id="3" name="日期占位符 2"/>
          <p:cNvSpPr>
            <a:spLocks noGrp="1"/>
          </p:cNvSpPr>
          <p:nvPr userDrawn="1">
            <p:ph type="dt" sz="half" idx="10"/>
            <p:custDataLst>
              <p:tags r:id="rId5"/>
            </p:custDataLst>
          </p:nvPr>
        </p:nvSpPr>
        <p:spPr>
          <a:xfrm>
            <a:off x="660400" y="6389688"/>
            <a:ext cx="2024063"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fld id="{760FBDFE-C587-4B4C-A407-44438C67B59E}" type="datetimeFigureOut">
              <a:rPr lang="zh-CN" altLang="en-US" sz="675" strike="noStrike" noProof="1" smtClean="0">
                <a:latin typeface="Arial" panose="020B0604020202020204" pitchFamily="34" charset="0"/>
                <a:ea typeface="微软雅黑" panose="020B0503020204020204" charset="-122"/>
                <a:cs typeface="+mn-cs"/>
              </a:rPr>
            </a:fld>
            <a:endParaRPr lang="zh-CN" altLang="en-US" strike="noStrike" noProof="1"/>
          </a:p>
        </p:txBody>
      </p:sp>
      <p:sp>
        <p:nvSpPr>
          <p:cNvPr id="4" name="页脚占位符 3"/>
          <p:cNvSpPr>
            <a:spLocks noGrp="1"/>
          </p:cNvSpPr>
          <p:nvPr userDrawn="1">
            <p:ph type="ftr" sz="quarter" idx="11"/>
            <p:custDataLst>
              <p:tags r:id="rId6"/>
            </p:custDataLst>
          </p:nvPr>
        </p:nvSpPr>
        <p:spPr>
          <a:xfrm>
            <a:off x="3087688" y="6389688"/>
            <a:ext cx="2968625"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endParaRPr lang="zh-CN" altLang="en-US" strike="noStrike" noProof="1"/>
          </a:p>
        </p:txBody>
      </p:sp>
      <p:sp>
        <p:nvSpPr>
          <p:cNvPr id="5" name="灯片编号占位符 4"/>
          <p:cNvSpPr>
            <a:spLocks noGrp="1"/>
          </p:cNvSpPr>
          <p:nvPr userDrawn="1">
            <p:ph type="sldNum" sz="quarter" idx="12"/>
            <p:custDataLst>
              <p:tags r:id="rId7"/>
            </p:custDataLst>
          </p:nvPr>
        </p:nvSpPr>
        <p:spPr>
          <a:xfrm>
            <a:off x="6457950" y="6389688"/>
            <a:ext cx="2025650"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fld id="{49AE70B2-8BF9-45C0-BB95-33D1B9D3A854}" type="slidenum">
              <a:rPr lang="zh-CN" altLang="en-US" sz="675" strike="noStrike" noProof="1" smtClean="0">
                <a:latin typeface="Arial" panose="020B0604020202020204" pitchFamily="34" charset="0"/>
                <a:ea typeface="微软雅黑" panose="020B0503020204020204" charset="-122"/>
                <a:cs typeface="+mn-cs"/>
              </a:rPr>
            </a:fld>
            <a:endParaRPr lang="zh-CN" altLang="en-US" strike="noStrike" noProof="1"/>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1"/>
        </a:solidFill>
        <a:effectLst/>
      </p:bgPr>
    </p:bg>
    <p:spTree>
      <p:nvGrpSpPr>
        <p:cNvPr id="1" name=""/>
        <p:cNvGrpSpPr/>
        <p:nvPr/>
      </p:nvGrpSpPr>
      <p:grpSpPr>
        <a:xfrm>
          <a:off x="0" y="0"/>
          <a:ext cx="0" cy="0"/>
          <a:chOff x="0" y="0"/>
          <a:chExt cx="0" cy="0"/>
        </a:xfrm>
      </p:grpSpPr>
      <p:grpSp>
        <p:nvGrpSpPr>
          <p:cNvPr id="19459" name="组合 15"/>
          <p:cNvGrpSpPr/>
          <p:nvPr userDrawn="1"/>
        </p:nvGrpSpPr>
        <p:grpSpPr>
          <a:xfrm>
            <a:off x="3001963" y="6045200"/>
            <a:ext cx="6142037" cy="812800"/>
            <a:chOff x="4001597" y="5613400"/>
            <a:chExt cx="8190403" cy="1244600"/>
          </a:xfrm>
        </p:grpSpPr>
        <p:sp>
          <p:nvSpPr>
            <p:cNvPr id="17" name="任意多边形: 形状 16"/>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latin typeface="Arial" panose="020B0604020202020204" pitchFamily="34" charset="0"/>
                <a:ea typeface="微软雅黑" panose="020B0503020204020204" charset="-122"/>
              </a:endParaRPr>
            </a:p>
          </p:txBody>
        </p:sp>
        <p:sp>
          <p:nvSpPr>
            <p:cNvPr id="18" name="等腰三角形 17"/>
            <p:cNvSpPr/>
            <p:nvPr>
              <p:custDataLst>
                <p:tags r:id="rId3"/>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ea typeface="微软雅黑" panose="020B0503020204020204" charset="-122"/>
              </a:endParaRPr>
            </a:p>
          </p:txBody>
        </p:sp>
      </p:grpSp>
      <p:sp>
        <p:nvSpPr>
          <p:cNvPr id="15" name="矩形 14"/>
          <p:cNvSpPr/>
          <p:nvPr userDrawn="1">
            <p:custDataLst>
              <p:tags r:id="rId4"/>
            </p:custDataLst>
          </p:nvPr>
        </p:nvSpPr>
        <p:spPr>
          <a:xfrm>
            <a:off x="0" y="0"/>
            <a:ext cx="9144000" cy="914400"/>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fontAlgn="base">
              <a:buClrTx/>
              <a:buSzTx/>
              <a:buFontTx/>
            </a:pPr>
            <a:endParaRPr lang="en-US" altLang="zh-CN" sz="1015" strike="noStrike" noProof="1">
              <a:solidFill>
                <a:schemeClr val="bg1"/>
              </a:solidFill>
              <a:latin typeface="Viner Hand ITC" panose="03070502030502020203" charset="0"/>
              <a:ea typeface="微软雅黑" panose="020B0503020204020204" charset="-122"/>
              <a:cs typeface="Viner Hand ITC" panose="03070502030502020203" charset="0"/>
              <a:sym typeface="+mn-ea"/>
            </a:endParaRPr>
          </a:p>
        </p:txBody>
      </p:sp>
      <p:sp>
        <p:nvSpPr>
          <p:cNvPr id="2" name="标题 1"/>
          <p:cNvSpPr>
            <a:spLocks noGrp="1"/>
          </p:cNvSpPr>
          <p:nvPr>
            <p:ph type="title"/>
          </p:nvPr>
        </p:nvSpPr>
        <p:spPr>
          <a:xfrm>
            <a:off x="434700" y="292846"/>
            <a:ext cx="8278200" cy="331473"/>
          </a:xfrm>
        </p:spPr>
        <p:txBody>
          <a:bodyPr>
            <a:noAutofit/>
          </a:bodyPr>
          <a:lstStyle>
            <a:lvl1pPr>
              <a:lnSpc>
                <a:spcPct val="100000"/>
              </a:lnSpc>
              <a:defRPr sz="1350"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pPr fontAlgn="auto"/>
            <a:r>
              <a:rPr lang="zh-CN" altLang="en-US" sz="1350" strike="noStrike" noProof="1"/>
              <a:t>单击此处编辑母版标题样式</a:t>
            </a:r>
            <a:endParaRPr lang="zh-CN" altLang="en-US" strike="noStrike" noProof="1"/>
          </a:p>
        </p:txBody>
      </p:sp>
      <p:sp>
        <p:nvSpPr>
          <p:cNvPr id="7" name="内容占位符 6"/>
          <p:cNvSpPr>
            <a:spLocks noGrp="1"/>
          </p:cNvSpPr>
          <p:nvPr>
            <p:ph sz="quarter" idx="13"/>
          </p:nvPr>
        </p:nvSpPr>
        <p:spPr>
          <a:xfrm>
            <a:off x="434700" y="2025000"/>
            <a:ext cx="4006800" cy="2170800"/>
          </a:xfrm>
        </p:spPr>
        <p:txBody>
          <a:bodyPr/>
          <a:lstStyle>
            <a:lvl1pPr marL="0" indent="0">
              <a:lnSpc>
                <a:spcPct val="130000"/>
              </a:lnSpc>
              <a:spcAft>
                <a:spcPts val="1000"/>
              </a:spcAft>
              <a:buNone/>
              <a:defRPr sz="9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257175" indent="0">
              <a:lnSpc>
                <a:spcPct val="130000"/>
              </a:lnSpc>
              <a:spcAft>
                <a:spcPts val="1000"/>
              </a:spcAft>
              <a:buNone/>
              <a:defRPr sz="9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2pPr>
            <a:lvl3pPr marL="514350" indent="0">
              <a:lnSpc>
                <a:spcPct val="130000"/>
              </a:lnSpc>
              <a:spcAft>
                <a:spcPts val="1000"/>
              </a:spcAft>
              <a:buNone/>
              <a:defRPr sz="9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3pPr>
            <a:lvl4pPr marL="771525" indent="0">
              <a:lnSpc>
                <a:spcPct val="130000"/>
              </a:lnSpc>
              <a:spcAft>
                <a:spcPts val="1000"/>
              </a:spcAft>
              <a:buNone/>
              <a:defRPr sz="9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4pPr>
            <a:lvl5pPr marL="1028700" indent="0">
              <a:lnSpc>
                <a:spcPct val="130000"/>
              </a:lnSpc>
              <a:spcAft>
                <a:spcPts val="1000"/>
              </a:spcAft>
              <a:buNone/>
              <a:defRPr sz="9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5pPr>
          </a:lstStyle>
          <a:p>
            <a:pPr lvl="0" fontAlgn="auto"/>
            <a:r>
              <a:rPr lang="zh-CN" altLang="en-US" strike="noStrike" noProof="1"/>
              <a:t>单击此处编辑母版文本样式</a:t>
            </a:r>
            <a:endParaRPr lang="zh-CN" altLang="en-US" strike="noStrike" noProof="1"/>
          </a:p>
          <a:p>
            <a:pPr lvl="1" fontAlgn="auto"/>
            <a:r>
              <a:rPr lang="zh-CN" altLang="en-US" strike="noStrike" noProof="1">
                <a:sym typeface="+mn-ea"/>
              </a:rPr>
              <a:t>第</a:t>
            </a:r>
            <a:r>
              <a:rPr lang="zh-CN" altLang="en-US" strike="noStrike" noProof="1"/>
              <a:t>二级</a:t>
            </a:r>
            <a:endParaRPr lang="zh-CN" altLang="en-US" strike="noStrike" noProof="1"/>
          </a:p>
          <a:p>
            <a:pPr lvl="2" fontAlgn="auto"/>
            <a:r>
              <a:rPr lang="zh-CN" altLang="en-US" strike="noStrike" noProof="1">
                <a:sym typeface="+mn-ea"/>
              </a:rPr>
              <a:t>第</a:t>
            </a:r>
            <a:r>
              <a:rPr lang="zh-CN" altLang="en-US" strike="noStrike" noProof="1"/>
              <a:t>三级</a:t>
            </a:r>
            <a:endParaRPr lang="zh-CN" altLang="en-US" strike="noStrike" noProof="1"/>
          </a:p>
          <a:p>
            <a:pPr lvl="3" fontAlgn="auto"/>
            <a:r>
              <a:rPr lang="zh-CN" altLang="en-US" strike="noStrike" noProof="1">
                <a:sym typeface="+mn-ea"/>
              </a:rPr>
              <a:t>第</a:t>
            </a:r>
            <a:r>
              <a:rPr lang="zh-CN" altLang="en-US" strike="noStrike" noProof="1"/>
              <a:t>四级</a:t>
            </a:r>
            <a:endParaRPr lang="zh-CN" altLang="en-US" strike="noStrike" noProof="1"/>
          </a:p>
          <a:p>
            <a:pPr lvl="4" fontAlgn="auto"/>
            <a:r>
              <a:rPr lang="zh-CN" altLang="en-US" strike="noStrike" noProof="1">
                <a:sym typeface="+mn-ea"/>
              </a:rPr>
              <a:t>第</a:t>
            </a:r>
            <a:r>
              <a:rPr lang="zh-CN" altLang="en-US" strike="noStrike" noProof="1"/>
              <a:t>五级</a:t>
            </a:r>
            <a:endParaRPr lang="zh-CN" altLang="en-US" strike="noStrike" noProof="1"/>
          </a:p>
        </p:txBody>
      </p:sp>
      <p:sp>
        <p:nvSpPr>
          <p:cNvPr id="9" name="内容占位符 8"/>
          <p:cNvSpPr>
            <a:spLocks noGrp="1"/>
          </p:cNvSpPr>
          <p:nvPr>
            <p:ph sz="quarter" idx="14"/>
          </p:nvPr>
        </p:nvSpPr>
        <p:spPr>
          <a:xfrm>
            <a:off x="4681800" y="2025000"/>
            <a:ext cx="4025700" cy="2170800"/>
          </a:xfrm>
        </p:spPr>
        <p:txBody>
          <a:bodyPr>
            <a:normAutofit/>
          </a:bodyPr>
          <a:lstStyle>
            <a:lvl1pPr marL="0" indent="0">
              <a:lnSpc>
                <a:spcPct val="130000"/>
              </a:lnSpc>
              <a:spcAft>
                <a:spcPts val="1000"/>
              </a:spcAft>
              <a:buNone/>
              <a:defRPr sz="9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257175" indent="0">
              <a:lnSpc>
                <a:spcPct val="130000"/>
              </a:lnSpc>
              <a:spcAft>
                <a:spcPts val="1000"/>
              </a:spcAft>
              <a:buNone/>
              <a:defRPr sz="9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2pPr>
            <a:lvl3pPr marL="514350" indent="0">
              <a:lnSpc>
                <a:spcPct val="130000"/>
              </a:lnSpc>
              <a:spcAft>
                <a:spcPts val="1000"/>
              </a:spcAft>
              <a:buNone/>
              <a:defRPr sz="9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3pPr>
            <a:lvl4pPr marL="771525" indent="0">
              <a:lnSpc>
                <a:spcPct val="130000"/>
              </a:lnSpc>
              <a:spcAft>
                <a:spcPts val="1000"/>
              </a:spcAft>
              <a:buNone/>
              <a:defRPr sz="9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4pPr>
            <a:lvl5pPr marL="1028700" indent="0">
              <a:lnSpc>
                <a:spcPct val="130000"/>
              </a:lnSpc>
              <a:spcAft>
                <a:spcPts val="1000"/>
              </a:spcAft>
              <a:buNone/>
              <a:defRPr sz="9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5pPr>
          </a:lstStyle>
          <a:p>
            <a:pPr lvl="0" fontAlgn="auto"/>
            <a:r>
              <a:rPr lang="zh-CN" altLang="en-US" strike="noStrike" noProof="1"/>
              <a:t>单击此处编辑母版文本样式</a:t>
            </a:r>
            <a:endParaRPr lang="zh-CN" altLang="en-US" strike="noStrike" noProof="1"/>
          </a:p>
          <a:p>
            <a:pPr lvl="1" fontAlgn="auto"/>
            <a:r>
              <a:rPr lang="zh-CN" altLang="en-US" strike="noStrike" noProof="1">
                <a:sym typeface="+mn-ea"/>
              </a:rPr>
              <a:t>第</a:t>
            </a:r>
            <a:r>
              <a:rPr lang="zh-CN" altLang="en-US" strike="noStrike" noProof="1"/>
              <a:t>二级</a:t>
            </a:r>
            <a:endParaRPr lang="zh-CN" altLang="en-US" strike="noStrike" noProof="1"/>
          </a:p>
          <a:p>
            <a:pPr lvl="2" fontAlgn="auto"/>
            <a:r>
              <a:rPr lang="zh-CN" altLang="en-US" strike="noStrike" noProof="1">
                <a:sym typeface="+mn-ea"/>
              </a:rPr>
              <a:t>第</a:t>
            </a:r>
            <a:r>
              <a:rPr lang="zh-CN" altLang="en-US" strike="noStrike" noProof="1"/>
              <a:t>三级</a:t>
            </a:r>
            <a:endParaRPr lang="zh-CN" altLang="en-US" strike="noStrike" noProof="1"/>
          </a:p>
          <a:p>
            <a:pPr lvl="3" fontAlgn="auto"/>
            <a:r>
              <a:rPr lang="zh-CN" altLang="en-US" strike="noStrike" noProof="1">
                <a:sym typeface="+mn-ea"/>
              </a:rPr>
              <a:t>第</a:t>
            </a:r>
            <a:r>
              <a:rPr lang="zh-CN" altLang="en-US" strike="noStrike" noProof="1"/>
              <a:t>四级</a:t>
            </a:r>
            <a:endParaRPr lang="zh-CN" altLang="en-US" strike="noStrike" noProof="1"/>
          </a:p>
          <a:p>
            <a:pPr lvl="4" fontAlgn="auto"/>
            <a:r>
              <a:rPr lang="zh-CN" altLang="en-US" strike="noStrike" noProof="1">
                <a:sym typeface="+mn-ea"/>
              </a:rPr>
              <a:t>第</a:t>
            </a:r>
            <a:r>
              <a:rPr lang="zh-CN" altLang="en-US" strike="noStrike" noProof="1"/>
              <a:t>五级</a:t>
            </a:r>
            <a:endParaRPr lang="zh-CN" altLang="en-US" strike="noStrike" noProof="1"/>
          </a:p>
        </p:txBody>
      </p:sp>
      <p:sp>
        <p:nvSpPr>
          <p:cNvPr id="11" name="文本占位符 10"/>
          <p:cNvSpPr>
            <a:spLocks noGrp="1"/>
          </p:cNvSpPr>
          <p:nvPr>
            <p:ph type="body" sz="quarter" idx="15"/>
          </p:nvPr>
        </p:nvSpPr>
        <p:spPr>
          <a:xfrm>
            <a:off x="429300" y="4914450"/>
            <a:ext cx="4006800" cy="585900"/>
          </a:xfrm>
        </p:spPr>
        <p:txBody>
          <a:bodyPr>
            <a:normAutofit/>
          </a:bodyPr>
          <a:lstStyle>
            <a:lvl1pPr marL="0" indent="0">
              <a:lnSpc>
                <a:spcPct val="130000"/>
              </a:lnSpc>
              <a:spcBef>
                <a:spcPts val="0"/>
              </a:spcBef>
              <a:spcAft>
                <a:spcPts val="1000"/>
              </a:spcAft>
              <a:buNone/>
              <a:defRPr sz="9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fontAlgn="auto"/>
            <a:r>
              <a:rPr lang="zh-CN" altLang="en-US" strike="noStrike" noProof="1"/>
              <a:t>单击此处编辑母版文本样式</a:t>
            </a:r>
            <a:endParaRPr lang="zh-CN" altLang="en-US" strike="noStrike" noProof="1"/>
          </a:p>
        </p:txBody>
      </p:sp>
      <p:sp>
        <p:nvSpPr>
          <p:cNvPr id="13" name="文本占位符 12"/>
          <p:cNvSpPr>
            <a:spLocks noGrp="1"/>
          </p:cNvSpPr>
          <p:nvPr>
            <p:ph type="body" sz="quarter" idx="16"/>
          </p:nvPr>
        </p:nvSpPr>
        <p:spPr>
          <a:xfrm>
            <a:off x="4689900" y="4910850"/>
            <a:ext cx="4025700" cy="585900"/>
          </a:xfrm>
        </p:spPr>
        <p:txBody>
          <a:bodyPr>
            <a:normAutofit/>
          </a:bodyPr>
          <a:lstStyle>
            <a:lvl1pPr marL="0" indent="0">
              <a:lnSpc>
                <a:spcPct val="130000"/>
              </a:lnSpc>
              <a:spcBef>
                <a:spcPts val="0"/>
              </a:spcBef>
              <a:spcAft>
                <a:spcPts val="1000"/>
              </a:spcAft>
              <a:buNone/>
              <a:defRPr sz="9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fontAlgn="auto"/>
            <a:r>
              <a:rPr lang="zh-CN" altLang="en-US" strike="noStrike" noProof="1"/>
              <a:t>单击此处编辑母版文本样式</a:t>
            </a:r>
            <a:endParaRPr lang="zh-CN" altLang="en-US" strike="noStrike" noProof="1"/>
          </a:p>
        </p:txBody>
      </p:sp>
      <p:sp>
        <p:nvSpPr>
          <p:cNvPr id="3" name="日期占位符 2"/>
          <p:cNvSpPr>
            <a:spLocks noGrp="1"/>
          </p:cNvSpPr>
          <p:nvPr>
            <p:ph type="dt" sz="half" idx="10"/>
            <p:custDataLst>
              <p:tags r:id="rId5"/>
            </p:custDataLst>
          </p:nvPr>
        </p:nvSpPr>
        <p:spPr>
          <a:xfrm>
            <a:off x="660400" y="6389688"/>
            <a:ext cx="2024063"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fld id="{760FBDFE-C587-4B4C-A407-44438C67B59E}" type="datetimeFigureOut">
              <a:rPr lang="zh-CN" altLang="en-US" sz="675" strike="noStrike" noProof="1" smtClean="0">
                <a:latin typeface="Arial" panose="020B0604020202020204" pitchFamily="34" charset="0"/>
                <a:ea typeface="微软雅黑" panose="020B0503020204020204" charset="-122"/>
                <a:cs typeface="+mn-cs"/>
              </a:rPr>
            </a:fld>
            <a:endParaRPr lang="zh-CN" altLang="en-US" strike="noStrike" noProof="1"/>
          </a:p>
        </p:txBody>
      </p:sp>
      <p:sp>
        <p:nvSpPr>
          <p:cNvPr id="4" name="页脚占位符 3"/>
          <p:cNvSpPr>
            <a:spLocks noGrp="1"/>
          </p:cNvSpPr>
          <p:nvPr>
            <p:ph type="ftr" sz="quarter" idx="11"/>
            <p:custDataLst>
              <p:tags r:id="rId6"/>
            </p:custDataLst>
          </p:nvPr>
        </p:nvSpPr>
        <p:spPr>
          <a:xfrm>
            <a:off x="3087688" y="6389688"/>
            <a:ext cx="2968625"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endParaRPr lang="zh-CN" altLang="en-US" strike="noStrike" noProof="1"/>
          </a:p>
        </p:txBody>
      </p:sp>
      <p:sp>
        <p:nvSpPr>
          <p:cNvPr id="5" name="灯片编号占位符 4"/>
          <p:cNvSpPr>
            <a:spLocks noGrp="1"/>
          </p:cNvSpPr>
          <p:nvPr>
            <p:ph type="sldNum" sz="quarter" idx="12"/>
            <p:custDataLst>
              <p:tags r:id="rId7"/>
            </p:custDataLst>
          </p:nvPr>
        </p:nvSpPr>
        <p:spPr>
          <a:xfrm>
            <a:off x="6457950" y="6389688"/>
            <a:ext cx="2025650"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fld id="{49AE70B2-8BF9-45C0-BB95-33D1B9D3A854}" type="slidenum">
              <a:rPr lang="zh-CN" altLang="en-US" sz="675" strike="noStrike" noProof="1" smtClean="0">
                <a:latin typeface="Arial" panose="020B0604020202020204" pitchFamily="34" charset="0"/>
                <a:ea typeface="微软雅黑" panose="020B0503020204020204" charset="-122"/>
                <a:cs typeface="+mn-cs"/>
              </a:rPr>
            </a:fld>
            <a:endParaRPr lang="zh-CN" altLang="en-US" strike="noStrike" noProof="1"/>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2" name="矩形 11"/>
          <p:cNvSpPr/>
          <p:nvPr userDrawn="1">
            <p:custDataLst>
              <p:tags r:id="rId2"/>
            </p:custDataLst>
          </p:nvPr>
        </p:nvSpPr>
        <p:spPr>
          <a:xfrm>
            <a:off x="0" y="1576388"/>
            <a:ext cx="9144000" cy="3705225"/>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fontAlgn="base"/>
            <a:endParaRPr lang="en-US" altLang="zh-CN" sz="1015" strike="noStrike" noProof="1">
              <a:latin typeface="Arial" panose="020B0604020202020204" pitchFamily="34" charset="0"/>
              <a:ea typeface="微软雅黑" panose="020B0503020204020204" charset="-122"/>
              <a:sym typeface="+mn-ea"/>
            </a:endParaRPr>
          </a:p>
        </p:txBody>
      </p:sp>
      <p:grpSp>
        <p:nvGrpSpPr>
          <p:cNvPr id="20484" name="组合 14"/>
          <p:cNvGrpSpPr/>
          <p:nvPr userDrawn="1"/>
        </p:nvGrpSpPr>
        <p:grpSpPr>
          <a:xfrm rot="10800000">
            <a:off x="0" y="0"/>
            <a:ext cx="4094163" cy="1530350"/>
            <a:chOff x="4001597" y="5613400"/>
            <a:chExt cx="8190403" cy="1244600"/>
          </a:xfrm>
        </p:grpSpPr>
        <p:sp>
          <p:nvSpPr>
            <p:cNvPr id="16" name="任意多边形: 形状 15"/>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ea typeface="微软雅黑" panose="020B0503020204020204" charset="-122"/>
              </a:endParaRPr>
            </a:p>
          </p:txBody>
        </p:sp>
        <p:sp>
          <p:nvSpPr>
            <p:cNvPr id="17" name="等腰三角形 16"/>
            <p:cNvSpPr/>
            <p:nvPr>
              <p:custDataLst>
                <p:tags r:id="rId4"/>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ea typeface="微软雅黑" panose="020B0503020204020204" charset="-122"/>
              </a:endParaRPr>
            </a:p>
          </p:txBody>
        </p:sp>
      </p:grpSp>
      <p:grpSp>
        <p:nvGrpSpPr>
          <p:cNvPr id="20487" name="组合 17"/>
          <p:cNvGrpSpPr/>
          <p:nvPr userDrawn="1"/>
        </p:nvGrpSpPr>
        <p:grpSpPr>
          <a:xfrm>
            <a:off x="5049838" y="5324475"/>
            <a:ext cx="4094162" cy="1528763"/>
            <a:chOff x="4001597" y="5613400"/>
            <a:chExt cx="8190403" cy="1244600"/>
          </a:xfrm>
        </p:grpSpPr>
        <p:sp>
          <p:nvSpPr>
            <p:cNvPr id="19" name="任意多边形: 形状 18"/>
            <p:cNvSpPr/>
            <p:nvPr>
              <p:custDataLst>
                <p:tags r:id="rId5"/>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ea typeface="微软雅黑" panose="020B0503020204020204" charset="-122"/>
              </a:endParaRPr>
            </a:p>
          </p:txBody>
        </p:sp>
        <p:sp>
          <p:nvSpPr>
            <p:cNvPr id="20" name="等腰三角形 19"/>
            <p:cNvSpPr/>
            <p:nvPr>
              <p:custDataLst>
                <p:tags r:id="rId6"/>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ea typeface="微软雅黑" panose="020B0503020204020204" charset="-122"/>
              </a:endParaRPr>
            </a:p>
          </p:txBody>
        </p:sp>
      </p:grpSp>
      <p:sp>
        <p:nvSpPr>
          <p:cNvPr id="2" name="标题 1"/>
          <p:cNvSpPr>
            <a:spLocks noGrp="1"/>
          </p:cNvSpPr>
          <p:nvPr userDrawn="1">
            <p:ph type="title" hasCustomPrompt="1"/>
          </p:nvPr>
        </p:nvSpPr>
        <p:spPr>
          <a:xfrm>
            <a:off x="1142100" y="1637550"/>
            <a:ext cx="6858000" cy="1790100"/>
          </a:xfrm>
        </p:spPr>
        <p:txBody>
          <a:bodyPr anchor="b"/>
          <a:lstStyle>
            <a:lvl1pPr algn="ctr">
              <a:defRPr sz="3375"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fontAlgn="auto"/>
            <a:r>
              <a:rPr lang="zh-CN" altLang="en-US" sz="3375" strike="noStrike" noProof="1"/>
              <a:t>单击此处编辑标题</a:t>
            </a:r>
            <a:endParaRPr lang="zh-CN" altLang="en-US" strike="noStrike" noProof="1"/>
          </a:p>
        </p:txBody>
      </p:sp>
      <p:sp>
        <p:nvSpPr>
          <p:cNvPr id="7" name="文本占位符 6"/>
          <p:cNvSpPr>
            <a:spLocks noGrp="1"/>
          </p:cNvSpPr>
          <p:nvPr userDrawn="1">
            <p:ph type="body" sz="quarter" idx="13"/>
          </p:nvPr>
        </p:nvSpPr>
        <p:spPr>
          <a:xfrm>
            <a:off x="1141810" y="4069800"/>
            <a:ext cx="6858000" cy="1242000"/>
          </a:xfrm>
        </p:spPr>
        <p:txBody>
          <a:bodyPr>
            <a:normAutofit/>
          </a:bodyPr>
          <a:lstStyle>
            <a:lvl1pPr marL="0" indent="0" algn="ctr">
              <a:lnSpc>
                <a:spcPct val="130000"/>
              </a:lnSpc>
              <a:spcBef>
                <a:spcPts val="0"/>
              </a:spcBef>
              <a:spcAft>
                <a:spcPts val="1000"/>
              </a:spcAft>
              <a:buNone/>
              <a:defRPr sz="9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fontAlgn="auto"/>
            <a:r>
              <a:rPr lang="zh-CN" altLang="en-US" strike="noStrike" noProof="1"/>
              <a:t>单击此处编辑母版文本样式</a:t>
            </a:r>
            <a:endParaRPr lang="zh-CN" altLang="en-US" strike="noStrike" noProof="1"/>
          </a:p>
        </p:txBody>
      </p:sp>
      <p:sp>
        <p:nvSpPr>
          <p:cNvPr id="3" name="日期占位符 2"/>
          <p:cNvSpPr>
            <a:spLocks noGrp="1"/>
          </p:cNvSpPr>
          <p:nvPr userDrawn="1">
            <p:ph type="dt" sz="half" idx="10"/>
            <p:custDataLst>
              <p:tags r:id="rId7"/>
            </p:custDataLst>
          </p:nvPr>
        </p:nvSpPr>
        <p:spPr>
          <a:xfrm>
            <a:off x="660400" y="6389688"/>
            <a:ext cx="2024063"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fld id="{760FBDFE-C587-4B4C-A407-44438C67B59E}" type="datetimeFigureOut">
              <a:rPr lang="zh-CN" altLang="en-US" sz="675" strike="noStrike" noProof="1" smtClean="0">
                <a:latin typeface="Arial" panose="020B0604020202020204" pitchFamily="34" charset="0"/>
                <a:ea typeface="微软雅黑" panose="020B0503020204020204" charset="-122"/>
                <a:cs typeface="+mn-cs"/>
              </a:rPr>
            </a:fld>
            <a:endParaRPr lang="zh-CN" altLang="en-US" strike="noStrike" noProof="1"/>
          </a:p>
        </p:txBody>
      </p:sp>
      <p:sp>
        <p:nvSpPr>
          <p:cNvPr id="4" name="页脚占位符 3"/>
          <p:cNvSpPr>
            <a:spLocks noGrp="1"/>
          </p:cNvSpPr>
          <p:nvPr userDrawn="1">
            <p:ph type="ftr" sz="quarter" idx="11"/>
            <p:custDataLst>
              <p:tags r:id="rId8"/>
            </p:custDataLst>
          </p:nvPr>
        </p:nvSpPr>
        <p:spPr>
          <a:xfrm>
            <a:off x="3087688" y="6389688"/>
            <a:ext cx="2968625"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endParaRPr lang="zh-CN" altLang="en-US" strike="noStrike" noProof="1"/>
          </a:p>
        </p:txBody>
      </p:sp>
      <p:sp>
        <p:nvSpPr>
          <p:cNvPr id="5" name="灯片编号占位符 4"/>
          <p:cNvSpPr>
            <a:spLocks noGrp="1"/>
          </p:cNvSpPr>
          <p:nvPr userDrawn="1">
            <p:ph type="sldNum" sz="quarter" idx="12"/>
            <p:custDataLst>
              <p:tags r:id="rId9"/>
            </p:custDataLst>
          </p:nvPr>
        </p:nvSpPr>
        <p:spPr>
          <a:xfrm>
            <a:off x="6457950" y="6389688"/>
            <a:ext cx="2025650" cy="238125"/>
          </a:xfrm>
          <a:prstGeom prst="rect">
            <a:avLst/>
          </a:prstGeom>
        </p:spPr>
        <p:txBody>
          <a:bodyPr vert="horz" lIns="91440" tIns="45720" rIns="91440" bIns="45720" rtlCol="0" anchor="ctr">
            <a:normAutofit/>
          </a:bodyPr>
          <a:lstStyle>
            <a:lvl1pPr>
              <a:defRPr u="none" strike="noStrike" kern="1200" cap="none" spc="0" normalizeH="0">
                <a:latin typeface="Arial" panose="020B0604020202020204" pitchFamily="34" charset="0"/>
                <a:ea typeface="微软雅黑" panose="020B0503020204020204" charset="-122"/>
              </a:defRPr>
            </a:lvl1pPr>
          </a:lstStyle>
          <a:p>
            <a:pPr fontAlgn="base"/>
            <a:fld id="{49AE70B2-8BF9-45C0-BB95-33D1B9D3A854}" type="slidenum">
              <a:rPr lang="zh-CN" altLang="en-US" sz="675" strike="noStrike" noProof="1" smtClean="0">
                <a:latin typeface="Arial" panose="020B0604020202020204" pitchFamily="34" charset="0"/>
                <a:ea typeface="微软雅黑" panose="020B0503020204020204" charset="-122"/>
                <a:cs typeface="+mn-cs"/>
              </a:rPr>
            </a:fld>
            <a:endParaRPr lang="zh-CN" altLang="en-US" strike="noStrike" noProof="1"/>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lstStyle/>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lstStyle/>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5" Type="http://schemas.openxmlformats.org/officeDocument/2006/relationships/theme" Target="../theme/theme2.xml"/><Relationship Id="rId24" Type="http://schemas.openxmlformats.org/officeDocument/2006/relationships/tags" Target="../tags/tag101.xml"/><Relationship Id="rId23" Type="http://schemas.openxmlformats.org/officeDocument/2006/relationships/tags" Target="../tags/tag100.xml"/><Relationship Id="rId22" Type="http://schemas.openxmlformats.org/officeDocument/2006/relationships/tags" Target="../tags/tag99.xml"/><Relationship Id="rId21" Type="http://schemas.openxmlformats.org/officeDocument/2006/relationships/tags" Target="../tags/tag98.xml"/><Relationship Id="rId20" Type="http://schemas.openxmlformats.org/officeDocument/2006/relationships/tags" Target="../tags/tag97.xml"/><Relationship Id="rId2" Type="http://schemas.openxmlformats.org/officeDocument/2006/relationships/slideLayout" Target="../slideLayouts/slideLayout13.xml"/><Relationship Id="rId19" Type="http://schemas.openxmlformats.org/officeDocument/2006/relationships/tags" Target="../tags/tag96.xml"/><Relationship Id="rId18" Type="http://schemas.openxmlformats.org/officeDocument/2006/relationships/slideLayout" Target="../slideLayouts/slideLayout29.xml"/><Relationship Id="rId17" Type="http://schemas.openxmlformats.org/officeDocument/2006/relationships/slideLayout" Target="../slideLayouts/slideLayout28.xml"/><Relationship Id="rId16" Type="http://schemas.openxmlformats.org/officeDocument/2006/relationships/slideLayout" Target="../slideLayouts/slideLayout27.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lstStyle/>
          <a:p>
            <a:pPr lvl="0"/>
            <a:r>
              <a:rPr lang="zh-CN" altLang="en-US"/>
              <a:t>单击此处编辑母版标题样式</a:t>
            </a:r>
            <a:endParaRPr lang="zh-CN" altLang="en-US"/>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nchorCtr="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501650" y="1189038"/>
            <a:ext cx="8140700" cy="331788"/>
          </a:xfrm>
          <a:prstGeom prst="rect">
            <a:avLst/>
          </a:prstGeom>
        </p:spPr>
        <p:txBody>
          <a:bodyPr vert="horz" lIns="101600" tIns="38100" rIns="76200" bIns="38100" rtlCol="0" anchor="t" anchorCtr="0">
            <a:noAutofit/>
          </a:bodyPr>
          <a:lstStyle/>
          <a:p>
            <a:pPr fontAlgn="auto"/>
            <a:r>
              <a:rPr lang="zh-CN" altLang="en-US" sz="1350" strike="noStrike" noProof="1"/>
              <a:t>单击此处编辑母版标题样式</a:t>
            </a:r>
            <a:endParaRPr lang="zh-CN" altLang="en-US" strike="noStrike" noProof="1"/>
          </a:p>
        </p:txBody>
      </p:sp>
      <p:sp>
        <p:nvSpPr>
          <p:cNvPr id="2051" name="文本占位符 2"/>
          <p:cNvSpPr>
            <a:spLocks noGrp="1"/>
          </p:cNvSpPr>
          <p:nvPr>
            <p:ph type="body"/>
            <p:custDataLst>
              <p:tags r:id="rId20"/>
            </p:custDataLst>
          </p:nvPr>
        </p:nvSpPr>
        <p:spPr>
          <a:xfrm>
            <a:off x="501650" y="1571625"/>
            <a:ext cx="8140700" cy="4041775"/>
          </a:xfrm>
          <a:prstGeom prst="rect">
            <a:avLst/>
          </a:prstGeom>
          <a:noFill/>
          <a:ln w="9525">
            <a:noFill/>
          </a:ln>
        </p:spPr>
        <p:txBody>
          <a:bodyPr vert="horz" lIns="101600" tIns="0" rIns="82550" bIns="0" anchor="t" anchorCtr="0"/>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660400" y="5619750"/>
            <a:ext cx="2024063" cy="238125"/>
          </a:xfrm>
          <a:prstGeom prst="rect">
            <a:avLst/>
          </a:prstGeom>
        </p:spPr>
        <p:txBody>
          <a:bodyPr vert="horz" lIns="91440" tIns="45720" rIns="91440" bIns="45720" rtlCol="0" anchor="ctr">
            <a:normAutofit/>
          </a:bodyPr>
          <a:lstStyle>
            <a:lvl1pPr algn="l">
              <a:defRPr sz="675">
                <a:solidFill>
                  <a:schemeClr val="tx1">
                    <a:tint val="75000"/>
                  </a:schemeClr>
                </a:solidFill>
              </a:defRPr>
            </a:lvl1pPr>
          </a:lstStyle>
          <a:p>
            <a:pPr fontAlgn="base"/>
            <a:fld id="{760FBDFE-C587-4B4C-A407-44438C67B59E}" type="datetimeFigureOut">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5" name="页脚占位符 4"/>
          <p:cNvSpPr>
            <a:spLocks noGrp="1"/>
          </p:cNvSpPr>
          <p:nvPr>
            <p:ph type="ftr" sz="quarter" idx="3"/>
            <p:custDataLst>
              <p:tags r:id="rId22"/>
            </p:custDataLst>
          </p:nvPr>
        </p:nvSpPr>
        <p:spPr>
          <a:xfrm>
            <a:off x="3087688" y="5619750"/>
            <a:ext cx="2968625" cy="238125"/>
          </a:xfrm>
          <a:prstGeom prst="rect">
            <a:avLst/>
          </a:prstGeom>
        </p:spPr>
        <p:txBody>
          <a:bodyPr vert="horz" lIns="91440" tIns="45720" rIns="91440" bIns="45720" rtlCol="0" anchor="ctr">
            <a:normAutofit/>
          </a:bodyPr>
          <a:lstStyle>
            <a:lvl1pPr algn="ctr">
              <a:defRPr sz="675">
                <a:solidFill>
                  <a:schemeClr val="tx1">
                    <a:tint val="75000"/>
                  </a:schemeClr>
                </a:solidFill>
              </a:defRPr>
            </a:lvl1pPr>
          </a:lstStyle>
          <a:p>
            <a:pPr fontAlgn="base"/>
            <a:endParaRPr lang="zh-CN" altLang="en-US" strike="noStrike" noProof="1"/>
          </a:p>
        </p:txBody>
      </p:sp>
      <p:sp>
        <p:nvSpPr>
          <p:cNvPr id="6" name="灯片编号占位符 5"/>
          <p:cNvSpPr>
            <a:spLocks noGrp="1"/>
          </p:cNvSpPr>
          <p:nvPr>
            <p:ph type="sldNum" sz="quarter" idx="4"/>
            <p:custDataLst>
              <p:tags r:id="rId23"/>
            </p:custDataLst>
          </p:nvPr>
        </p:nvSpPr>
        <p:spPr>
          <a:xfrm>
            <a:off x="6457950" y="5619750"/>
            <a:ext cx="2025650" cy="238125"/>
          </a:xfrm>
          <a:prstGeom prst="rect">
            <a:avLst/>
          </a:prstGeom>
        </p:spPr>
        <p:txBody>
          <a:bodyPr vert="horz" lIns="91440" tIns="45720" rIns="91440" bIns="45720" rtlCol="0" anchor="ctr">
            <a:normAutofit/>
          </a:bodyPr>
          <a:lstStyle>
            <a:lvl1pPr algn="r">
              <a:defRPr sz="675">
                <a:solidFill>
                  <a:schemeClr val="tx1">
                    <a:tint val="75000"/>
                  </a:schemeClr>
                </a:solidFill>
              </a:defRPr>
            </a:lvl1pPr>
          </a:lstStyle>
          <a:p>
            <a:pPr fontAlgn="base"/>
            <a:fld id="{49AE70B2-8BF9-45C0-BB95-33D1B9D3A854}" type="slidenum">
              <a:rPr lang="zh-CN" altLang="en-US" sz="675"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7" name="KSO_TEMPLATE" hidden="1"/>
          <p:cNvSpPr/>
          <p:nvPr userDrawn="1">
            <p:custDataLst>
              <p:tags r:id="rId24"/>
            </p:custDataLst>
          </p:nvPr>
        </p:nvSpPr>
        <p:spPr>
          <a:xfrm>
            <a:off x="0" y="85725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solidFill>
                <a:schemeClr val="lt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hf sldNum="0" hdr="0" ftr="0" dt="0"/>
  <p:txStyles>
    <p:titleStyle>
      <a:lvl1pPr algn="l" defTabSz="514350" rtl="0" eaLnBrk="1" fontAlgn="auto" latinLnBrk="0" hangingPunct="1">
        <a:lnSpc>
          <a:spcPct val="100000"/>
        </a:lnSpc>
        <a:spcBef>
          <a:spcPct val="0"/>
        </a:spcBef>
        <a:buNone/>
        <a:defRPr sz="135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cs typeface="+mj-cs"/>
        </a:defRPr>
      </a:lvl1pPr>
    </p:titleStyle>
    <p:bodyStyle>
      <a:lvl1pPr marL="128905" indent="-128270" algn="l" defTabSz="514350" rtl="0" eaLnBrk="1" fontAlgn="auto" latinLnBrk="0" hangingPunct="1">
        <a:lnSpc>
          <a:spcPct val="130000"/>
        </a:lnSpc>
        <a:spcBef>
          <a:spcPts val="0"/>
        </a:spcBef>
        <a:spcAft>
          <a:spcPts val="1000"/>
        </a:spcAft>
        <a:buFont typeface="Arial" panose="020B0604020202020204" pitchFamily="34" charset="0"/>
        <a:buChar char="•"/>
        <a:defRPr sz="9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1pPr>
      <a:lvl2pPr marL="386080" indent="-128270" algn="l" defTabSz="514350" rtl="0" eaLnBrk="1" fontAlgn="auto" latinLnBrk="0" hangingPunct="1">
        <a:lnSpc>
          <a:spcPct val="130000"/>
        </a:lnSpc>
        <a:spcBef>
          <a:spcPts val="0"/>
        </a:spcBef>
        <a:spcAft>
          <a:spcPts val="1000"/>
        </a:spcAft>
        <a:buFont typeface="Arial" panose="020B0604020202020204" pitchFamily="34" charset="0"/>
        <a:buChar char="•"/>
        <a:tabLst>
          <a:tab pos="905510" algn="l"/>
        </a:tabLst>
        <a:defRPr sz="9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2pPr>
      <a:lvl3pPr marL="643255" indent="-128270" algn="l" defTabSz="514350" rtl="0" eaLnBrk="1" fontAlgn="auto" latinLnBrk="0" hangingPunct="1">
        <a:lnSpc>
          <a:spcPct val="130000"/>
        </a:lnSpc>
        <a:spcBef>
          <a:spcPts val="0"/>
        </a:spcBef>
        <a:spcAft>
          <a:spcPts val="1000"/>
        </a:spcAft>
        <a:buFont typeface="Arial" panose="020B0604020202020204" pitchFamily="34" charset="0"/>
        <a:buChar char="•"/>
        <a:defRPr sz="9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3pPr>
      <a:lvl4pPr marL="900430" indent="-128270" algn="l" defTabSz="514350" rtl="0" eaLnBrk="1" fontAlgn="auto" latinLnBrk="0" hangingPunct="1">
        <a:lnSpc>
          <a:spcPct val="130000"/>
        </a:lnSpc>
        <a:spcBef>
          <a:spcPts val="0"/>
        </a:spcBef>
        <a:spcAft>
          <a:spcPts val="1000"/>
        </a:spcAft>
        <a:buFont typeface="Arial" panose="020B0604020202020204" pitchFamily="34" charset="0"/>
        <a:buChar char="•"/>
        <a:defRPr sz="9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4pPr>
      <a:lvl5pPr marL="1157605" indent="-128270" algn="l" defTabSz="514350" rtl="0" eaLnBrk="1" fontAlgn="auto" latinLnBrk="0" hangingPunct="1">
        <a:lnSpc>
          <a:spcPct val="130000"/>
        </a:lnSpc>
        <a:spcBef>
          <a:spcPts val="0"/>
        </a:spcBef>
        <a:spcAft>
          <a:spcPts val="1000"/>
        </a:spcAft>
        <a:buFont typeface="Arial" panose="020B0604020202020204" pitchFamily="34" charset="0"/>
        <a:buChar char="•"/>
        <a:defRPr sz="9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5pPr>
      <a:lvl6pPr marL="1414780" indent="-128270"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6pPr>
      <a:lvl7pPr marL="1671955" indent="-128270"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7pPr>
      <a:lvl8pPr marL="1929130" indent="-128270"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8pPr>
      <a:lvl9pPr marL="2186305" indent="-128270"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9pPr>
    </p:bodyStyle>
    <p:otherStyle>
      <a:defPPr>
        <a:defRPr lang="zh-CN"/>
      </a:defPPr>
      <a:lvl1pPr marL="0" algn="l" defTabSz="514350" rtl="0" eaLnBrk="1" latinLnBrk="0" hangingPunct="1">
        <a:defRPr sz="1015" kern="1200">
          <a:solidFill>
            <a:schemeClr val="tx1"/>
          </a:solidFill>
          <a:latin typeface="+mn-lt"/>
          <a:ea typeface="+mn-ea"/>
          <a:cs typeface="+mn-cs"/>
        </a:defRPr>
      </a:lvl1pPr>
      <a:lvl2pPr marL="257175" algn="l" defTabSz="514350" rtl="0" eaLnBrk="1" latinLnBrk="0" hangingPunct="1">
        <a:defRPr sz="1015" kern="1200">
          <a:solidFill>
            <a:schemeClr val="tx1"/>
          </a:solidFill>
          <a:latin typeface="+mn-lt"/>
          <a:ea typeface="+mn-ea"/>
          <a:cs typeface="+mn-cs"/>
        </a:defRPr>
      </a:lvl2pPr>
      <a:lvl3pPr marL="514350" algn="l" defTabSz="514350" rtl="0" eaLnBrk="1" latinLnBrk="0" hangingPunct="1">
        <a:defRPr sz="1015" kern="1200">
          <a:solidFill>
            <a:schemeClr val="tx1"/>
          </a:solidFill>
          <a:latin typeface="+mn-lt"/>
          <a:ea typeface="+mn-ea"/>
          <a:cs typeface="+mn-cs"/>
        </a:defRPr>
      </a:lvl3pPr>
      <a:lvl4pPr marL="771525" algn="l" defTabSz="514350" rtl="0" eaLnBrk="1" latinLnBrk="0" hangingPunct="1">
        <a:defRPr sz="1015" kern="1200">
          <a:solidFill>
            <a:schemeClr val="tx1"/>
          </a:solidFill>
          <a:latin typeface="+mn-lt"/>
          <a:ea typeface="+mn-ea"/>
          <a:cs typeface="+mn-cs"/>
        </a:defRPr>
      </a:lvl4pPr>
      <a:lvl5pPr marL="1028700" algn="l" defTabSz="514350" rtl="0" eaLnBrk="1" latinLnBrk="0" hangingPunct="1">
        <a:defRPr sz="1015" kern="1200">
          <a:solidFill>
            <a:schemeClr val="tx1"/>
          </a:solidFill>
          <a:latin typeface="+mn-lt"/>
          <a:ea typeface="+mn-ea"/>
          <a:cs typeface="+mn-cs"/>
        </a:defRPr>
      </a:lvl5pPr>
      <a:lvl6pPr marL="1285875" algn="l" defTabSz="514350" rtl="0" eaLnBrk="1" latinLnBrk="0" hangingPunct="1">
        <a:defRPr sz="1015" kern="1200">
          <a:solidFill>
            <a:schemeClr val="tx1"/>
          </a:solidFill>
          <a:latin typeface="+mn-lt"/>
          <a:ea typeface="+mn-ea"/>
          <a:cs typeface="+mn-cs"/>
        </a:defRPr>
      </a:lvl6pPr>
      <a:lvl7pPr marL="1543050" algn="l" defTabSz="514350" rtl="0" eaLnBrk="1" latinLnBrk="0" hangingPunct="1">
        <a:defRPr sz="1015" kern="1200">
          <a:solidFill>
            <a:schemeClr val="tx1"/>
          </a:solidFill>
          <a:latin typeface="+mn-lt"/>
          <a:ea typeface="+mn-ea"/>
          <a:cs typeface="+mn-cs"/>
        </a:defRPr>
      </a:lvl7pPr>
      <a:lvl8pPr marL="1800225" algn="l" defTabSz="514350" rtl="0" eaLnBrk="1" latinLnBrk="0" hangingPunct="1">
        <a:defRPr sz="1015" kern="1200">
          <a:solidFill>
            <a:schemeClr val="tx1"/>
          </a:solidFill>
          <a:latin typeface="+mn-lt"/>
          <a:ea typeface="+mn-ea"/>
          <a:cs typeface="+mn-cs"/>
        </a:defRPr>
      </a:lvl8pPr>
      <a:lvl9pPr marL="2057400" algn="l" defTabSz="514350" rtl="0" eaLnBrk="1" latinLnBrk="0" hangingPunct="1">
        <a:defRPr sz="101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2.xml"/><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107.xml"/><Relationship Id="rId2" Type="http://schemas.openxmlformats.org/officeDocument/2006/relationships/tags" Target="../tags/tag106.xml"/><Relationship Id="rId1" Type="http://schemas.openxmlformats.org/officeDocument/2006/relationships/tags" Target="../tags/tag105.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110.xml"/><Relationship Id="rId2" Type="http://schemas.openxmlformats.org/officeDocument/2006/relationships/tags" Target="../tags/tag109.xml"/><Relationship Id="rId1" Type="http://schemas.openxmlformats.org/officeDocument/2006/relationships/tags" Target="../tags/tag108.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116.xml"/><Relationship Id="rId2" Type="http://schemas.openxmlformats.org/officeDocument/2006/relationships/tags" Target="../tags/tag115.xml"/><Relationship Id="rId1" Type="http://schemas.openxmlformats.org/officeDocument/2006/relationships/tags" Target="../tags/tag1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18.xml"/><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211898" y="2530475"/>
            <a:ext cx="6719888" cy="1243013"/>
          </a:xfrm>
        </p:spPr>
        <p:txBody>
          <a:bodyPr lIns="90000" tIns="46800" rIns="90000" bIns="46800" anchor="b" anchorCtr="0">
            <a:normAutofit fontScale="90000"/>
          </a:bodyPr>
          <a:lstStyle/>
          <a:p>
            <a:pPr marL="0" marR="0" indent="0" algn="ctr" defTabSz="514350" rtl="0" eaLnBrk="1" fontAlgn="auto" latinLnBrk="0" hangingPunct="1">
              <a:lnSpc>
                <a:spcPct val="100000"/>
              </a:lnSpc>
              <a:spcBef>
                <a:spcPct val="0"/>
              </a:spcBef>
              <a:spcAft>
                <a:spcPct val="0"/>
              </a:spcAft>
              <a:buClrTx/>
              <a:buSzTx/>
              <a:buFontTx/>
              <a:buNone/>
            </a:pPr>
            <a:r>
              <a:rPr kumimoji="0" lang="zh-CN" altLang="en-US" sz="3110" b="1" i="0" u="none" strike="noStrike" kern="1200" cap="none" spc="600" normalizeH="0" baseline="0" noProof="1" smtClean="0">
                <a:solidFill>
                  <a:schemeClr val="accent1"/>
                </a:solidFill>
                <a:uFillTx/>
                <a:latin typeface="Arial" panose="020B0604020202020204" pitchFamily="34" charset="0"/>
                <a:ea typeface="汉仪旗黑-85S" pitchFamily="18" charset="-122"/>
                <a:cs typeface="+mj-cs"/>
                <a:sym typeface="+mn-lt"/>
              </a:rPr>
              <a:t>《关于调整密山市殡仪馆殡葬基本服务收费标准及有关问题的通知》</a:t>
            </a:r>
            <a:r>
              <a:rPr kumimoji="0" lang="zh-CN" altLang="en-US" sz="3110" b="1" i="0" u="none" strike="noStrike" kern="1200" cap="none" spc="600" normalizeH="0" baseline="0" noProof="1">
                <a:solidFill>
                  <a:schemeClr val="accent1"/>
                </a:solidFill>
                <a:uFillTx/>
                <a:latin typeface="Arial" panose="020B0604020202020204" pitchFamily="34" charset="0"/>
                <a:ea typeface="汉仪旗黑-85S" pitchFamily="18" charset="-122"/>
                <a:cs typeface="+mj-cs"/>
                <a:sym typeface="+mn-lt"/>
              </a:rPr>
              <a:t>政策解读</a:t>
            </a:r>
            <a:endParaRPr kumimoji="0" lang="zh-CN" altLang="en-US" sz="3110" b="1" i="0" u="none" strike="noStrike" kern="1200" cap="none" spc="600" normalizeH="0" baseline="0" noProof="1">
              <a:solidFill>
                <a:schemeClr val="accent1"/>
              </a:solidFill>
              <a:uFillTx/>
              <a:latin typeface="Arial" panose="020B0604020202020204" pitchFamily="34" charset="0"/>
              <a:ea typeface="汉仪旗黑-85S" pitchFamily="18" charset="-122"/>
              <a:cs typeface="+mj-cs"/>
              <a:sym typeface="+mn-lt"/>
            </a:endParaRPr>
          </a:p>
        </p:txBody>
      </p:sp>
      <p:sp>
        <p:nvSpPr>
          <p:cNvPr id="21506" name="副标题 2"/>
          <p:cNvSpPr>
            <a:spLocks noGrp="1"/>
          </p:cNvSpPr>
          <p:nvPr>
            <p:ph type="subTitle" idx="1"/>
            <p:custDataLst>
              <p:tags r:id="rId2"/>
            </p:custDataLst>
          </p:nvPr>
        </p:nvSpPr>
        <p:spPr>
          <a:xfrm>
            <a:off x="2030730" y="4202430"/>
            <a:ext cx="5338763" cy="407988"/>
          </a:xfrm>
        </p:spPr>
        <p:txBody>
          <a:bodyPr vert="horz" lIns="90000" tIns="46800" rIns="90000" bIns="46800" anchor="t" anchorCtr="0"/>
          <a:lstStyle/>
          <a:p>
            <a:pPr defTabSz="514350">
              <a:buClrTx/>
              <a:buSzTx/>
            </a:pPr>
            <a:r>
              <a:rPr lang="zh-CN" altLang="en-US" sz="1500" kern="1200" normalizeH="0" baseline="0" dirty="0" smtClean="0">
                <a:solidFill>
                  <a:srgbClr val="262626"/>
                </a:solidFill>
                <a:latin typeface="Arial" panose="020B0604020202020204" pitchFamily="34" charset="0"/>
                <a:ea typeface="微软雅黑" panose="020B0503020204020204" charset="-122"/>
                <a:cs typeface="+mn-cs"/>
                <a:sym typeface="Arial" panose="020B0604020202020204" pitchFamily="34" charset="0"/>
              </a:rPr>
              <a:t>密山市发展和改革局</a:t>
            </a:r>
            <a:endParaRPr lang="zh-CN" altLang="en-US" sz="1500" kern="1200" normalizeH="0" baseline="0" dirty="0">
              <a:solidFill>
                <a:srgbClr val="262626"/>
              </a:solidFill>
              <a:latin typeface="Arial" panose="020B0604020202020204" pitchFamily="34" charset="0"/>
              <a:ea typeface="微软雅黑" panose="020B0503020204020204" charset="-122"/>
              <a:cs typeface="+mn-cs"/>
              <a:sym typeface="Arial" panose="020B0604020202020204" pitchFamily="34" charset="0"/>
            </a:endParaRPr>
          </a:p>
        </p:txBody>
      </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22530" name="组合 7"/>
          <p:cNvGrpSpPr/>
          <p:nvPr/>
        </p:nvGrpSpPr>
        <p:grpSpPr>
          <a:xfrm>
            <a:off x="3001963" y="6045200"/>
            <a:ext cx="6142037" cy="812800"/>
            <a:chOff x="4001597" y="5613400"/>
            <a:chExt cx="8190403" cy="1244600"/>
          </a:xfrm>
        </p:grpSpPr>
        <p:sp>
          <p:nvSpPr>
            <p:cNvPr id="9" name="任意多边形: 形状 8"/>
            <p:cNvSpPr/>
            <p:nvPr>
              <p:custDataLst>
                <p:tags r:id="rId1"/>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350" strike="noStrike" noProof="1">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2"/>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350" strike="noStrike" noProof="1">
                <a:solidFill>
                  <a:schemeClr val="lt1"/>
                </a:solidFill>
                <a:latin typeface="微软雅黑" panose="020B0503020204020204" charset="-122"/>
                <a:ea typeface="微软雅黑" panose="020B0503020204020204" charset="-122"/>
              </a:endParaRPr>
            </a:p>
          </p:txBody>
        </p:sp>
      </p:grpSp>
      <p:sp>
        <p:nvSpPr>
          <p:cNvPr id="22533" name="文本框 1"/>
          <p:cNvSpPr txBox="1"/>
          <p:nvPr/>
        </p:nvSpPr>
        <p:spPr>
          <a:xfrm>
            <a:off x="1031874" y="1485900"/>
            <a:ext cx="6540521" cy="3157546"/>
          </a:xfrm>
          <a:prstGeom prst="rect">
            <a:avLst/>
          </a:prstGeom>
          <a:noFill/>
          <a:ln w="9525">
            <a:noFill/>
          </a:ln>
        </p:spPr>
        <p:txBody>
          <a:bodyPr wrap="square" anchor="t" anchorCtr="0"/>
          <a:lstStyle/>
          <a:p>
            <a:pPr>
              <a:lnSpc>
                <a:spcPts val="4000"/>
              </a:lnSpc>
            </a:pPr>
            <a:r>
              <a:rPr lang="en-US" altLang="zh-CN" dirty="0">
                <a:latin typeface="仿宋" panose="02010609060101010101" charset="-122"/>
                <a:ea typeface="仿宋" panose="02010609060101010101" charset="-122"/>
              </a:rPr>
              <a:t>    </a:t>
            </a:r>
            <a:r>
              <a:rPr lang="zh-CN" altLang="en-US" dirty="0">
                <a:latin typeface="方正小标宋简体" panose="03000509000000000000" charset="-122"/>
                <a:ea typeface="方正小标宋简体" panose="03000509000000000000" charset="-122"/>
              </a:rPr>
              <a:t>一、方案起草目的</a:t>
            </a:r>
            <a:endParaRPr lang="zh-CN" altLang="en-US" dirty="0">
              <a:latin typeface="仿宋" panose="02010609060101010101" charset="-122"/>
              <a:ea typeface="仿宋" panose="02010609060101010101" charset="-122"/>
            </a:endParaRPr>
          </a:p>
          <a:p>
            <a:pPr algn="just">
              <a:lnSpc>
                <a:spcPts val="4000"/>
              </a:lnSpc>
            </a:pPr>
            <a:r>
              <a:rPr lang="en-US" altLang="zh-CN" dirty="0">
                <a:latin typeface="仿宋" panose="02010609060101010101" charset="-122"/>
                <a:ea typeface="仿宋" panose="02010609060101010101" charset="-122"/>
              </a:rPr>
              <a:t>   </a:t>
            </a:r>
            <a:r>
              <a:rPr lang="en-US" altLang="zh-CN" dirty="0">
                <a:latin typeface="仿宋_GB2312" panose="02010609030101010101" charset="-122"/>
                <a:ea typeface="仿宋_GB2312" panose="02010609030101010101" charset="-122"/>
                <a:cs typeface="仿宋_GB2312" panose="02010609030101010101" charset="-122"/>
              </a:rPr>
              <a:t> </a:t>
            </a:r>
            <a:r>
              <a:rPr lang="zh-CN" altLang="en-US" dirty="0" smtClean="0">
                <a:latin typeface="仿宋_GB2312" panose="02010609030101010101" charset="-122"/>
                <a:ea typeface="仿宋_GB2312" panose="02010609030101010101" charset="-122"/>
                <a:cs typeface="仿宋_GB2312" panose="02010609030101010101" charset="-122"/>
              </a:rPr>
              <a:t>为加强我市殡葬服务收费管理，规范殡葬收费行为</a:t>
            </a:r>
            <a:r>
              <a:rPr lang="zh-CN" altLang="en-US" dirty="0" smtClean="0">
                <a:latin typeface="仿宋_GB2312" panose="02010609030101010101" charset="-122"/>
                <a:ea typeface="仿宋_GB2312" panose="02010609030101010101" charset="-122"/>
                <a:cs typeface="仿宋_GB2312" panose="02010609030101010101" charset="-122"/>
              </a:rPr>
              <a:t>，制定本通知</a:t>
            </a:r>
            <a:r>
              <a:rPr lang="zh-CN" altLang="en-US" dirty="0">
                <a:latin typeface="仿宋_GB2312" panose="02010609030101010101" charset="-122"/>
                <a:ea typeface="仿宋_GB2312" panose="02010609030101010101" charset="-122"/>
                <a:cs typeface="仿宋_GB2312" panose="02010609030101010101" charset="-122"/>
              </a:rPr>
              <a:t>。</a:t>
            </a:r>
            <a:endParaRPr lang="zh-CN" altLang="en-US" dirty="0">
              <a:latin typeface="仿宋_GB2312" panose="02010609030101010101" charset="-122"/>
              <a:ea typeface="仿宋_GB2312" panose="02010609030101010101" charset="-122"/>
              <a:cs typeface="仿宋_GB2312" panose="02010609030101010101" charset="-122"/>
            </a:endParaRPr>
          </a:p>
        </p:txBody>
      </p:sp>
    </p:spTree>
    <p:custDataLst>
      <p:tags r:id="rId3"/>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23554" name="组合 7"/>
          <p:cNvGrpSpPr/>
          <p:nvPr/>
        </p:nvGrpSpPr>
        <p:grpSpPr>
          <a:xfrm>
            <a:off x="3001963" y="6045200"/>
            <a:ext cx="6142037" cy="812800"/>
            <a:chOff x="4001597" y="5613400"/>
            <a:chExt cx="8190403" cy="1244600"/>
          </a:xfrm>
        </p:grpSpPr>
        <p:sp>
          <p:nvSpPr>
            <p:cNvPr id="9" name="任意多边形: 形状 8"/>
            <p:cNvSpPr/>
            <p:nvPr>
              <p:custDataLst>
                <p:tags r:id="rId1"/>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2"/>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solidFill>
                  <a:schemeClr val="lt1"/>
                </a:solidFill>
                <a:latin typeface="微软雅黑" panose="020B0503020204020204" charset="-122"/>
                <a:ea typeface="微软雅黑" panose="020B0503020204020204" charset="-122"/>
              </a:endParaRPr>
            </a:p>
          </p:txBody>
        </p:sp>
      </p:grpSp>
      <p:sp>
        <p:nvSpPr>
          <p:cNvPr id="23557" name="文本框 99"/>
          <p:cNvSpPr txBox="1"/>
          <p:nvPr/>
        </p:nvSpPr>
        <p:spPr>
          <a:xfrm>
            <a:off x="755650" y="1412875"/>
            <a:ext cx="6900863" cy="2143125"/>
          </a:xfrm>
          <a:prstGeom prst="rect">
            <a:avLst/>
          </a:prstGeom>
          <a:noFill/>
          <a:ln w="9525">
            <a:noFill/>
          </a:ln>
        </p:spPr>
        <p:txBody>
          <a:bodyPr wrap="square" anchor="t" anchorCtr="0">
            <a:spAutoFit/>
          </a:bodyPr>
          <a:lstStyle/>
          <a:p>
            <a:pPr indent="408305">
              <a:lnSpc>
                <a:spcPts val="4000"/>
              </a:lnSpc>
            </a:pPr>
            <a:r>
              <a:rPr lang="zh-CN" altLang="zh-CN" dirty="0">
                <a:solidFill>
                  <a:srgbClr val="000000"/>
                </a:solidFill>
                <a:latin typeface="方正小标宋简体" panose="03000509000000000000" charset="-122"/>
                <a:ea typeface="方正小标宋简体" panose="03000509000000000000" charset="-122"/>
              </a:rPr>
              <a:t>二、制定依据</a:t>
            </a:r>
            <a:endParaRPr lang="zh-CN" altLang="zh-CN" dirty="0">
              <a:solidFill>
                <a:srgbClr val="000000"/>
              </a:solidFill>
              <a:latin typeface="方正小标宋简体" panose="03000509000000000000" charset="-122"/>
              <a:ea typeface="方正小标宋简体" panose="03000509000000000000" charset="-122"/>
            </a:endParaRPr>
          </a:p>
          <a:p>
            <a:pPr indent="408305" algn="just">
              <a:lnSpc>
                <a:spcPts val="4000"/>
              </a:lnSpc>
            </a:pPr>
            <a:r>
              <a:rPr lang="zh-CN" altLang="zh-CN" dirty="0" smtClean="0">
                <a:solidFill>
                  <a:srgbClr val="000000"/>
                </a:solidFill>
                <a:latin typeface="仿宋_GB2312" panose="02010609030101010101" charset="-122"/>
                <a:ea typeface="仿宋_GB2312" panose="02010609030101010101" charset="-122"/>
                <a:cs typeface="仿宋_GB2312" panose="02010609030101010101" charset="-122"/>
              </a:rPr>
              <a:t>依据</a:t>
            </a:r>
            <a:r>
              <a:rPr dirty="0" smtClean="0">
                <a:solidFill>
                  <a:srgbClr val="000000"/>
                </a:solidFill>
                <a:latin typeface="仿宋_GB2312" panose="02010609030101010101" charset="-122"/>
                <a:ea typeface="仿宋_GB2312" panose="02010609030101010101" charset="-122"/>
                <a:cs typeface="仿宋_GB2312" panose="02010609030101010101" charset="-122"/>
                <a:sym typeface="+mn-ea"/>
              </a:rPr>
              <a:t>国家发展和改革委《政府制定价格行为规则》（中华人民共和国国家发展和改革委员会令第7号）</a:t>
            </a:r>
            <a:r>
              <a:rPr dirty="0" smtClean="0">
                <a:solidFill>
                  <a:srgbClr val="000000"/>
                </a:solidFill>
                <a:latin typeface="仿宋_GB2312" panose="02010609030101010101" charset="-122"/>
                <a:ea typeface="仿宋_GB2312" panose="02010609030101010101" charset="-122"/>
                <a:cs typeface="仿宋_GB2312" panose="02010609030101010101" charset="-122"/>
              </a:rPr>
              <a:t>、</a:t>
            </a:r>
            <a:r>
              <a:rPr lang="zh-CN" altLang="en-US" dirty="0" smtClean="0">
                <a:solidFill>
                  <a:srgbClr val="000000"/>
                </a:solidFill>
                <a:latin typeface="仿宋_GB2312" panose="02010609030101010101" charset="-122"/>
                <a:ea typeface="仿宋_GB2312" panose="02010609030101010101" charset="-122"/>
                <a:cs typeface="仿宋_GB2312" panose="02010609030101010101" charset="-122"/>
              </a:rPr>
              <a:t>《黑龙江省殡葬服务收费管理办法》（黑价规〔</a:t>
            </a:r>
            <a:r>
              <a:rPr lang="en-US" altLang="zh-CN" dirty="0" smtClean="0">
                <a:solidFill>
                  <a:srgbClr val="000000"/>
                </a:solidFill>
                <a:latin typeface="仿宋_GB2312" panose="02010609030101010101" charset="-122"/>
                <a:ea typeface="仿宋_GB2312" panose="02010609030101010101" charset="-122"/>
                <a:cs typeface="仿宋_GB2312" panose="02010609030101010101" charset="-122"/>
              </a:rPr>
              <a:t>2017</a:t>
            </a:r>
            <a:r>
              <a:rPr lang="zh-CN" altLang="en-US" dirty="0" smtClean="0">
                <a:solidFill>
                  <a:srgbClr val="000000"/>
                </a:solidFill>
                <a:latin typeface="仿宋_GB2312" panose="02010609030101010101" charset="-122"/>
                <a:ea typeface="仿宋_GB2312" panose="02010609030101010101" charset="-122"/>
                <a:cs typeface="仿宋_GB2312" panose="02010609030101010101" charset="-122"/>
              </a:rPr>
              <a:t>〕</a:t>
            </a:r>
            <a:r>
              <a:rPr lang="en-US" altLang="zh-CN" dirty="0" smtClean="0">
                <a:solidFill>
                  <a:srgbClr val="000000"/>
                </a:solidFill>
                <a:latin typeface="仿宋_GB2312" panose="02010609030101010101" charset="-122"/>
                <a:ea typeface="仿宋_GB2312" panose="02010609030101010101" charset="-122"/>
                <a:cs typeface="仿宋_GB2312" panose="02010609030101010101" charset="-122"/>
              </a:rPr>
              <a:t>4</a:t>
            </a:r>
            <a:r>
              <a:rPr lang="zh-CN" altLang="en-US" dirty="0" smtClean="0">
                <a:solidFill>
                  <a:srgbClr val="000000"/>
                </a:solidFill>
                <a:latin typeface="仿宋_GB2312" panose="02010609030101010101" charset="-122"/>
                <a:ea typeface="仿宋_GB2312" panose="02010609030101010101" charset="-122"/>
                <a:cs typeface="仿宋_GB2312" panose="02010609030101010101" charset="-122"/>
              </a:rPr>
              <a:t>号）</a:t>
            </a:r>
            <a:r>
              <a:rPr lang="zh-CN" dirty="0" smtClean="0">
                <a:solidFill>
                  <a:srgbClr val="000000"/>
                </a:solidFill>
                <a:latin typeface="仿宋_GB2312" panose="02010609030101010101" charset="-122"/>
                <a:ea typeface="仿宋_GB2312" panose="02010609030101010101" charset="-122"/>
                <a:cs typeface="仿宋_GB2312" panose="02010609030101010101" charset="-122"/>
              </a:rPr>
              <a:t>制定本方案。</a:t>
            </a:r>
            <a:endParaRPr lang="zh-CN" dirty="0" smtClean="0">
              <a:solidFill>
                <a:srgbClr val="000000"/>
              </a:solidFill>
              <a:latin typeface="仿宋_GB2312" panose="02010609030101010101" charset="-122"/>
              <a:ea typeface="仿宋_GB2312" panose="02010609030101010101" charset="-122"/>
              <a:cs typeface="仿宋_GB2312" panose="02010609030101010101" charset="-122"/>
            </a:endParaRPr>
          </a:p>
        </p:txBody>
      </p:sp>
    </p:spTree>
    <p:custDataLst>
      <p:tags r:id="rId3"/>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24578" name="组合 7"/>
          <p:cNvGrpSpPr/>
          <p:nvPr/>
        </p:nvGrpSpPr>
        <p:grpSpPr>
          <a:xfrm>
            <a:off x="3001963" y="6045200"/>
            <a:ext cx="6142037" cy="812800"/>
            <a:chOff x="4001597" y="5613400"/>
            <a:chExt cx="8190403" cy="1244600"/>
          </a:xfrm>
        </p:grpSpPr>
        <p:sp>
          <p:nvSpPr>
            <p:cNvPr id="9" name="任意多边形: 形状 8"/>
            <p:cNvSpPr/>
            <p:nvPr>
              <p:custDataLst>
                <p:tags r:id="rId1"/>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2"/>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solidFill>
                  <a:schemeClr val="lt1"/>
                </a:solidFill>
                <a:latin typeface="微软雅黑" panose="020B0503020204020204" charset="-122"/>
                <a:ea typeface="微软雅黑" panose="020B0503020204020204" charset="-122"/>
              </a:endParaRPr>
            </a:p>
          </p:txBody>
        </p:sp>
      </p:grpSp>
      <p:sp>
        <p:nvSpPr>
          <p:cNvPr id="24581" name="文本框 1"/>
          <p:cNvSpPr txBox="1"/>
          <p:nvPr/>
        </p:nvSpPr>
        <p:spPr>
          <a:xfrm>
            <a:off x="755650" y="404495"/>
            <a:ext cx="7437755" cy="6023610"/>
          </a:xfrm>
          <a:prstGeom prst="rect">
            <a:avLst/>
          </a:prstGeom>
          <a:noFill/>
          <a:ln w="9525">
            <a:noFill/>
          </a:ln>
        </p:spPr>
        <p:txBody>
          <a:bodyPr wrap="square" anchor="t" anchorCtr="0">
            <a:noAutofit/>
          </a:bodyPr>
          <a:lstStyle/>
          <a:p>
            <a:pPr indent="408305">
              <a:lnSpc>
                <a:spcPts val="4000"/>
              </a:lnSpc>
            </a:pPr>
            <a:r>
              <a:rPr lang="zh-CN" altLang="zh-CN" dirty="0">
                <a:solidFill>
                  <a:srgbClr val="000000"/>
                </a:solidFill>
                <a:latin typeface="方正小标宋简体" panose="03000509000000000000" charset="-122"/>
                <a:ea typeface="方正小标宋简体" panose="03000509000000000000" charset="-122"/>
              </a:rPr>
              <a:t>三、文件的主要内容</a:t>
            </a:r>
            <a:endParaRPr lang="zh-CN" altLang="zh-CN" dirty="0">
              <a:solidFill>
                <a:srgbClr val="000000"/>
              </a:solidFill>
              <a:latin typeface="方正小标宋简体" panose="03000509000000000000" charset="-122"/>
              <a:ea typeface="方正小标宋简体" panose="03000509000000000000" charset="-122"/>
            </a:endParaRPr>
          </a:p>
          <a:p>
            <a:pPr indent="457200" algn="l" defTabSz="514350" fontAlgn="auto">
              <a:lnSpc>
                <a:spcPct val="100000"/>
              </a:lnSpc>
              <a:buClrTx/>
              <a:buSzTx/>
              <a:buNone/>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rPr>
              <a:t>一、基本服务收费项目及标准</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endParaRPr>
          </a:p>
          <a:p>
            <a:pPr indent="457200" algn="l" defTabSz="514350" fontAlgn="auto">
              <a:lnSpc>
                <a:spcPct val="100000"/>
              </a:lnSpc>
              <a:buClrTx/>
              <a:buSzTx/>
              <a:buNone/>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rPr>
              <a:t>（一）遗体接运费</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endParaRPr>
          </a:p>
          <a:p>
            <a:pPr indent="457200" algn="l" defTabSz="514350" fontAlgn="auto">
              <a:lnSpc>
                <a:spcPct val="100000"/>
              </a:lnSpc>
              <a:buClrTx/>
              <a:buSzTx/>
              <a:buNone/>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rPr>
              <a:t>1、普通接运收费标准（福田蒙派克2.4L）</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endParaRPr>
          </a:p>
          <a:p>
            <a:pPr indent="457200" algn="l" defTabSz="514350" fontAlgn="auto">
              <a:lnSpc>
                <a:spcPct val="100000"/>
              </a:lnSpc>
              <a:buClrTx/>
              <a:buSzTx/>
              <a:buNone/>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rPr>
              <a:t>第一档接运价格：300元/具.次。</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endParaRPr>
          </a:p>
          <a:p>
            <a:pPr indent="457200" algn="l" defTabSz="514350" fontAlgn="auto">
              <a:lnSpc>
                <a:spcPct val="100000"/>
              </a:lnSpc>
              <a:buClrTx/>
              <a:buSzTx/>
              <a:buNone/>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rPr>
              <a:t>接运范围：密山镇、和平乡、连珠山镇、裴德镇、知一镇。</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endParaRPr>
          </a:p>
          <a:p>
            <a:pPr indent="457200" algn="l" defTabSz="514350" fontAlgn="auto">
              <a:lnSpc>
                <a:spcPct val="100000"/>
              </a:lnSpc>
              <a:buClrTx/>
              <a:buSzTx/>
              <a:buNone/>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rPr>
              <a:t>第二档接运价格：340元/具.次。</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endParaRPr>
          </a:p>
          <a:p>
            <a:pPr indent="457200" algn="l" defTabSz="514350" fontAlgn="auto">
              <a:lnSpc>
                <a:spcPct val="100000"/>
              </a:lnSpc>
              <a:buClrTx/>
              <a:buSzTx/>
              <a:buNone/>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rPr>
              <a:t>接运范围：兴凯镇、兴凯湖乡、承紫河乡、当壁镇、黑台镇、柳毛乡、8511农场。</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endParaRPr>
          </a:p>
          <a:p>
            <a:pPr indent="457200" algn="l" defTabSz="514350" fontAlgn="auto">
              <a:lnSpc>
                <a:spcPct val="100000"/>
              </a:lnSpc>
              <a:buClrTx/>
              <a:buSzTx/>
              <a:buNone/>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rPr>
              <a:t>第三档接运价格：400元/具.次。</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endParaRPr>
          </a:p>
          <a:p>
            <a:pPr indent="457200" algn="l" defTabSz="514350" fontAlgn="auto">
              <a:lnSpc>
                <a:spcPct val="100000"/>
              </a:lnSpc>
              <a:buClrTx/>
              <a:buSzTx/>
              <a:buNone/>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rPr>
              <a:t>接运范围：杨木乡、太平乡、富源乡、二人班乡、裴德镇中兴村、白鱼湾镇、855农场、857农场、兴凯湖养殖场。</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endParaRPr>
          </a:p>
          <a:p>
            <a:pPr indent="457200" algn="l" defTabSz="514350" fontAlgn="auto">
              <a:lnSpc>
                <a:spcPct val="100000"/>
              </a:lnSpc>
              <a:buClrTx/>
              <a:buSzTx/>
              <a:buFontTx/>
            </a:pPr>
            <a:r>
              <a:rPr lang="zh-CN" altLang="en-US"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第四档接运价格：500元/具.次。</a:t>
            </a:r>
            <a:endParaRPr lang="zh-CN" altLang="en-US"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endParaRPr>
          </a:p>
          <a:p>
            <a:pPr indent="457200" algn="l" defTabSz="514350" fontAlgn="auto">
              <a:lnSpc>
                <a:spcPct val="100000"/>
              </a:lnSpc>
              <a:buClrTx/>
              <a:buSzTx/>
              <a:buFontTx/>
            </a:pPr>
            <a:r>
              <a:rPr lang="zh-CN" altLang="en-US"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接运范围：兴凯湖农场。</a:t>
            </a:r>
            <a:endParaRPr lang="zh-CN" altLang="en-US"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endParaRPr>
          </a:p>
          <a:p>
            <a:pPr indent="457200" algn="l" defTabSz="514350" fontAlgn="auto">
              <a:lnSpc>
                <a:spcPct val="100000"/>
              </a:lnSpc>
              <a:buClrTx/>
              <a:buSzTx/>
              <a:buFontTx/>
            </a:pPr>
            <a:r>
              <a:rPr lang="zh-CN" altLang="en-US"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2、冷冻接运收费标准（福田蒙派克冷藏2.4L）</a:t>
            </a:r>
            <a:endParaRPr lang="zh-CN" altLang="en-US"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zh-CN" altLang="en-US"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在各档普通接运价格基础上加收100元/具.次。</a:t>
            </a:r>
            <a:endParaRPr lang="zh-CN" altLang="en-US"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zh-CN" altLang="en-US"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3、丧属要求回送，执行接尸标准。</a:t>
            </a:r>
            <a:endParaRPr lang="zh-CN" altLang="en-US"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zh-CN" altLang="en-US"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4、超出密山市殡仪馆基本服务接运范围（跨省、市、县接运或丧属有其他特殊要求）的，由丧属与市殡仪馆协商确定。</a:t>
            </a:r>
            <a:endParaRPr lang="zh-CN">
              <a:solidFill>
                <a:srgbClr val="000000"/>
              </a:solidFill>
              <a:latin typeface="仿宋_GB2312" panose="02010609030101010101" charset="-122"/>
              <a:ea typeface="仿宋_GB2312" panose="02010609030101010101" charset="-122"/>
              <a:cs typeface="仿宋_GB2312" panose="02010609030101010101" charset="-122"/>
            </a:endParaRPr>
          </a:p>
        </p:txBody>
      </p:sp>
    </p:spTree>
    <p:custDataLst>
      <p:tags r:id="rId3"/>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26626" name="组合 7"/>
          <p:cNvGrpSpPr/>
          <p:nvPr/>
        </p:nvGrpSpPr>
        <p:grpSpPr>
          <a:xfrm>
            <a:off x="3001963" y="6045200"/>
            <a:ext cx="6142037" cy="812800"/>
            <a:chOff x="4001597" y="5613400"/>
            <a:chExt cx="8190403" cy="1244600"/>
          </a:xfrm>
        </p:grpSpPr>
        <p:sp>
          <p:nvSpPr>
            <p:cNvPr id="9" name="任意多边形: 形状 8"/>
            <p:cNvSpPr/>
            <p:nvPr>
              <p:custDataLst>
                <p:tags r:id="rId1"/>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2"/>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solidFill>
                  <a:schemeClr val="lt1"/>
                </a:solidFill>
                <a:latin typeface="微软雅黑" panose="020B0503020204020204" charset="-122"/>
                <a:ea typeface="微软雅黑" panose="020B0503020204020204" charset="-122"/>
              </a:endParaRPr>
            </a:p>
          </p:txBody>
        </p:sp>
      </p:grpSp>
      <p:sp>
        <p:nvSpPr>
          <p:cNvPr id="26629" name="文本框 1"/>
          <p:cNvSpPr txBox="1"/>
          <p:nvPr/>
        </p:nvSpPr>
        <p:spPr>
          <a:xfrm>
            <a:off x="971550" y="188595"/>
            <a:ext cx="6993255" cy="6301105"/>
          </a:xfrm>
          <a:prstGeom prst="rect">
            <a:avLst/>
          </a:prstGeom>
          <a:noFill/>
          <a:ln w="9525">
            <a:noFill/>
          </a:ln>
        </p:spPr>
        <p:txBody>
          <a:bodyPr anchor="t" anchorCtr="0"/>
          <a:lstStyle/>
          <a:p>
            <a:pPr algn="l" defTabSz="514350" fontAlgn="auto">
              <a:lnSpc>
                <a:spcPct val="100000"/>
              </a:lnSpc>
              <a:buClrTx/>
              <a:buSzTx/>
              <a:buFontTx/>
            </a:pP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（二）火化费</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普通炉：230元/具；</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高档炉：500元/具。</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（三）骨灰寄存费</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普通寄存室：10元/盒.月；</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高档寄存室：</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20</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元</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盒</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月。</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寄存证：免费提供。</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缴费方式：丧属可自愿选择按年缴费或按月缴费，退费时按月退费。</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（四）遗体存放费</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1</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、普通间</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200</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元</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间</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具</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天。</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（泽润厅、仁惠厅、流芳厅、</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 </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辰栖厅）</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2</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、中档间：</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500</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元</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间</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具</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天。</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（安和厅、冬青厅、秋叶厅、夏荷厅、春晖厅、月恒厅、云归厅、霞飞厅、千秋厅、</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 </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古柏厅、天福厅）</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3</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、高档间：</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1000</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元</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间</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具</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天。</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（天慈厅、地灵厅、日升厅、怀恩厅，星辉厅）</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4</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、遗体冷藏单项收费标准为</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60</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元</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柜</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具</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天。</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57200" algn="l" defTabSz="514350" fontAlgn="auto">
              <a:lnSpc>
                <a:spcPct val="100000"/>
              </a:lnSpc>
              <a:buClrTx/>
              <a:buSzTx/>
              <a:buFontTx/>
            </a:pP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以上收费标准含灵前电子屏、跪垫、门帐、长明灯、贡桌、长椅、沙发等。遗体存放按以下方式计算存放时间：</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12</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小时以内（含</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12</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小时）按半天计算，超过</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12</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小时但不超过</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24</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小时按</a:t>
            </a:r>
            <a:r>
              <a:rPr lang="en-US" altLang="zh-CN"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1</a:t>
            </a:r>
            <a:r>
              <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rPr>
              <a:t>天计算。</a:t>
            </a:r>
            <a:endParaRPr lang="zh-CN" altLang="en-US" sz="1800" spc="200">
              <a:solidFill>
                <a:schemeClr val="tx1">
                  <a:lumMod val="85000"/>
                  <a:lumOff val="15000"/>
                </a:schemeClr>
              </a:solidFill>
              <a:uFillTx/>
              <a:latin typeface="仿宋_GB2312" panose="02010609030101010101" charset="-122"/>
              <a:ea typeface="仿宋_GB2312" panose="02010609030101010101" charset="-122"/>
              <a:cs typeface="仿宋_GB2312" panose="02010609030101010101" charset="-122"/>
              <a:sym typeface="+mn-ea"/>
            </a:endParaRPr>
          </a:p>
          <a:p>
            <a:pPr indent="408305">
              <a:lnSpc>
                <a:spcPts val="4000"/>
              </a:lnSpc>
            </a:pPr>
            <a:endParaRPr lang="zh-CN" altLang="en-US">
              <a:solidFill>
                <a:srgbClr val="000000"/>
              </a:solidFill>
              <a:latin typeface="仿宋_GB2312" panose="02010609030101010101" charset="-122"/>
              <a:ea typeface="仿宋_GB2312" panose="02010609030101010101" charset="-122"/>
              <a:cs typeface="仿宋_GB2312" panose="02010609030101010101" charset="-122"/>
              <a:sym typeface="+mn-ea"/>
            </a:endParaRPr>
          </a:p>
        </p:txBody>
      </p:sp>
    </p:spTree>
    <p:custDataLst>
      <p:tags r:id="rId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83895" y="404495"/>
            <a:ext cx="7886700" cy="6136005"/>
          </a:xfrm>
        </p:spPr>
        <p:txBody>
          <a:bodyPr>
            <a:normAutofit/>
          </a:bodyPr>
          <a:p>
            <a:pPr marL="0" indent="457200"/>
            <a:r>
              <a:rPr lang="zh-CN" altLang="en-US" sz="1800" b="0">
                <a:latin typeface="仿宋_GB2312" panose="02010609030101010101" charset="-122"/>
                <a:ea typeface="仿宋_GB2312" panose="02010609030101010101" charset="-122"/>
                <a:cs typeface="仿宋_GB2312" panose="02010609030101010101" charset="-122"/>
              </a:rPr>
              <a:t>二、相关要求</a:t>
            </a:r>
            <a:br>
              <a:rPr lang="zh-CN" altLang="en-US" sz="1800" b="0">
                <a:latin typeface="仿宋_GB2312" panose="02010609030101010101" charset="-122"/>
                <a:ea typeface="仿宋_GB2312" panose="02010609030101010101" charset="-122"/>
                <a:cs typeface="仿宋_GB2312" panose="02010609030101010101" charset="-122"/>
              </a:rPr>
            </a:br>
            <a:r>
              <a:rPr lang="en-US" altLang="zh-CN" sz="1800" b="0">
                <a:latin typeface="仿宋_GB2312" panose="02010609030101010101" charset="-122"/>
                <a:ea typeface="仿宋_GB2312" panose="02010609030101010101" charset="-122"/>
                <a:cs typeface="仿宋_GB2312" panose="02010609030101010101" charset="-122"/>
              </a:rPr>
              <a:t>  </a:t>
            </a:r>
            <a:r>
              <a:rPr lang="zh-CN" altLang="en-US" sz="1800" b="0">
                <a:latin typeface="仿宋_GB2312" panose="02010609030101010101" charset="-122"/>
                <a:ea typeface="仿宋_GB2312" panose="02010609030101010101" charset="-122"/>
                <a:cs typeface="仿宋_GB2312" panose="02010609030101010101" charset="-122"/>
              </a:rPr>
              <a:t>（一）殡葬服务单位提供基本服务，不可重复收费，收费主体按照</a:t>
            </a:r>
            <a:r>
              <a:rPr lang="en-US" altLang="zh-CN" sz="1800" b="0">
                <a:latin typeface="仿宋_GB2312" panose="02010609030101010101" charset="-122"/>
                <a:ea typeface="仿宋_GB2312" panose="02010609030101010101" charset="-122"/>
                <a:cs typeface="仿宋_GB2312" panose="02010609030101010101" charset="-122"/>
              </a:rPr>
              <a:t>“</a:t>
            </a:r>
            <a:r>
              <a:rPr lang="zh-CN" altLang="en-US" sz="1800" b="0">
                <a:latin typeface="仿宋_GB2312" panose="02010609030101010101" charset="-122"/>
                <a:ea typeface="仿宋_GB2312" panose="02010609030101010101" charset="-122"/>
                <a:cs typeface="仿宋_GB2312" panose="02010609030101010101" charset="-122"/>
              </a:rPr>
              <a:t>谁服务谁收费</a:t>
            </a:r>
            <a:r>
              <a:rPr lang="en-US" altLang="zh-CN" sz="1800" b="0">
                <a:latin typeface="仿宋_GB2312" panose="02010609030101010101" charset="-122"/>
                <a:ea typeface="仿宋_GB2312" panose="02010609030101010101" charset="-122"/>
                <a:cs typeface="仿宋_GB2312" panose="02010609030101010101" charset="-122"/>
              </a:rPr>
              <a:t>”</a:t>
            </a:r>
            <a:r>
              <a:rPr lang="zh-CN" altLang="en-US" sz="1800" b="0">
                <a:latin typeface="仿宋_GB2312" panose="02010609030101010101" charset="-122"/>
                <a:ea typeface="仿宋_GB2312" panose="02010609030101010101" charset="-122"/>
                <a:cs typeface="仿宋_GB2312" panose="02010609030101010101" charset="-122"/>
              </a:rPr>
              <a:t>原则确定，并对服务过程负责。</a:t>
            </a:r>
            <a:br>
              <a:rPr lang="zh-CN" altLang="en-US" sz="1800" b="0">
                <a:latin typeface="仿宋_GB2312" panose="02010609030101010101" charset="-122"/>
                <a:ea typeface="仿宋_GB2312" panose="02010609030101010101" charset="-122"/>
                <a:cs typeface="仿宋_GB2312" panose="02010609030101010101" charset="-122"/>
              </a:rPr>
            </a:br>
            <a:r>
              <a:rPr lang="en-US" altLang="zh-CN" sz="1800" b="0">
                <a:latin typeface="仿宋_GB2312" panose="02010609030101010101" charset="-122"/>
                <a:ea typeface="仿宋_GB2312" panose="02010609030101010101" charset="-122"/>
                <a:cs typeface="仿宋_GB2312" panose="02010609030101010101" charset="-122"/>
              </a:rPr>
              <a:t>  </a:t>
            </a:r>
            <a:r>
              <a:rPr lang="zh-CN" altLang="en-US" sz="1800" b="0">
                <a:latin typeface="仿宋_GB2312" panose="02010609030101010101" charset="-122"/>
                <a:ea typeface="仿宋_GB2312" panose="02010609030101010101" charset="-122"/>
                <a:cs typeface="仿宋_GB2312" panose="02010609030101010101" charset="-122"/>
              </a:rPr>
              <a:t>（二）殡葬服务单位必须设置或具备普通的殡葬基本服务项目。在保证殡葬基本服务项目和质量的前提下，可以根据实际情况，适当开展延伸服务，具体收费标准实行市场调节价，由服务单位根据服务成本，按照合理高利的原则自行确定。要做到普优兼备，丧属自愿选择，以满足不同用户的需要。</a:t>
            </a:r>
            <a:br>
              <a:rPr lang="zh-CN" altLang="en-US" sz="1800" b="0">
                <a:latin typeface="仿宋_GB2312" panose="02010609030101010101" charset="-122"/>
                <a:ea typeface="仿宋_GB2312" panose="02010609030101010101" charset="-122"/>
                <a:cs typeface="仿宋_GB2312" panose="02010609030101010101" charset="-122"/>
              </a:rPr>
            </a:br>
            <a:r>
              <a:rPr lang="en-US" altLang="zh-CN" sz="1800" b="0">
                <a:latin typeface="仿宋_GB2312" panose="02010609030101010101" charset="-122"/>
                <a:ea typeface="仿宋_GB2312" panose="02010609030101010101" charset="-122"/>
                <a:cs typeface="仿宋_GB2312" panose="02010609030101010101" charset="-122"/>
              </a:rPr>
              <a:t>  </a:t>
            </a:r>
            <a:r>
              <a:rPr lang="zh-CN" altLang="en-US" sz="1800" b="0">
                <a:latin typeface="仿宋_GB2312" panose="02010609030101010101" charset="-122"/>
                <a:ea typeface="仿宋_GB2312" panose="02010609030101010101" charset="-122"/>
                <a:cs typeface="仿宋_GB2312" panose="02010609030101010101" charset="-122"/>
              </a:rPr>
              <a:t>（三）收取的殡葬基本服务收费属于行政事业收费，收费收入应纳入财政专户实行</a:t>
            </a:r>
            <a:r>
              <a:rPr lang="en-US" altLang="zh-CN" sz="1800" b="0">
                <a:latin typeface="仿宋_GB2312" panose="02010609030101010101" charset="-122"/>
                <a:ea typeface="仿宋_GB2312" panose="02010609030101010101" charset="-122"/>
                <a:cs typeface="仿宋_GB2312" panose="02010609030101010101" charset="-122"/>
              </a:rPr>
              <a:t>“</a:t>
            </a:r>
            <a:r>
              <a:rPr lang="zh-CN" altLang="en-US" sz="1800" b="0">
                <a:latin typeface="仿宋_GB2312" panose="02010609030101010101" charset="-122"/>
                <a:ea typeface="仿宋_GB2312" panose="02010609030101010101" charset="-122"/>
                <a:cs typeface="仿宋_GB2312" panose="02010609030101010101" charset="-122"/>
              </a:rPr>
              <a:t>收支两条线</a:t>
            </a:r>
            <a:r>
              <a:rPr lang="en-US" altLang="zh-CN" sz="1800" b="0">
                <a:latin typeface="仿宋_GB2312" panose="02010609030101010101" charset="-122"/>
                <a:ea typeface="仿宋_GB2312" panose="02010609030101010101" charset="-122"/>
                <a:cs typeface="仿宋_GB2312" panose="02010609030101010101" charset="-122"/>
              </a:rPr>
              <a:t>”</a:t>
            </a:r>
            <a:r>
              <a:rPr lang="zh-CN" altLang="en-US" sz="1800" b="0">
                <a:latin typeface="仿宋_GB2312" panose="02010609030101010101" charset="-122"/>
                <a:ea typeface="仿宋_GB2312" panose="02010609030101010101" charset="-122"/>
                <a:cs typeface="仿宋_GB2312" panose="02010609030101010101" charset="-122"/>
              </a:rPr>
              <a:t>管理。收费时使用省财政厅统一印制的行政事业收费票据。</a:t>
            </a:r>
            <a:r>
              <a:rPr lang="en-US" altLang="zh-CN" sz="1800" b="0">
                <a:latin typeface="仿宋_GB2312" panose="02010609030101010101" charset="-122"/>
                <a:ea typeface="仿宋_GB2312" panose="02010609030101010101" charset="-122"/>
                <a:cs typeface="仿宋_GB2312" panose="02010609030101010101" charset="-122"/>
              </a:rPr>
              <a:t> </a:t>
            </a:r>
            <a:br>
              <a:rPr lang="en-US" altLang="zh-CN" sz="1800" b="0">
                <a:latin typeface="仿宋_GB2312" panose="02010609030101010101" charset="-122"/>
                <a:ea typeface="仿宋_GB2312" panose="02010609030101010101" charset="-122"/>
                <a:cs typeface="仿宋_GB2312" panose="02010609030101010101" charset="-122"/>
              </a:rPr>
            </a:br>
            <a:r>
              <a:rPr lang="en-US" altLang="zh-CN" sz="1800" b="0">
                <a:latin typeface="仿宋_GB2312" panose="02010609030101010101" charset="-122"/>
                <a:ea typeface="仿宋_GB2312" panose="02010609030101010101" charset="-122"/>
                <a:cs typeface="仿宋_GB2312" panose="02010609030101010101" charset="-122"/>
              </a:rPr>
              <a:t>  (</a:t>
            </a:r>
            <a:r>
              <a:rPr lang="zh-CN" altLang="en-US" sz="1800" b="0">
                <a:latin typeface="仿宋_GB2312" panose="02010609030101010101" charset="-122"/>
                <a:ea typeface="仿宋_GB2312" panose="02010609030101010101" charset="-122"/>
                <a:cs typeface="仿宋_GB2312" panose="02010609030101010101" charset="-122"/>
              </a:rPr>
              <a:t>四</a:t>
            </a:r>
            <a:r>
              <a:rPr lang="en-US" altLang="zh-CN" sz="1800" b="0">
                <a:latin typeface="仿宋_GB2312" panose="02010609030101010101" charset="-122"/>
                <a:ea typeface="仿宋_GB2312" panose="02010609030101010101" charset="-122"/>
                <a:cs typeface="仿宋_GB2312" panose="02010609030101010101" charset="-122"/>
              </a:rPr>
              <a:t>)</a:t>
            </a:r>
            <a:r>
              <a:rPr lang="zh-CN" altLang="en-US" sz="1800" b="0">
                <a:latin typeface="仿宋_GB2312" panose="02010609030101010101" charset="-122"/>
                <a:ea typeface="仿宋_GB2312" panose="02010609030101010101" charset="-122"/>
                <a:cs typeface="仿宋_GB2312" panose="02010609030101010101" charset="-122"/>
              </a:rPr>
              <a:t>殡葬服务单位应积极挖潜节支，努力降低成本，在保证服务质量的前提下，可以下浮收费标准，让利于民。</a:t>
            </a:r>
            <a:r>
              <a:rPr lang="en-US" altLang="zh-CN" sz="1800" b="0">
                <a:latin typeface="仿宋_GB2312" panose="02010609030101010101" charset="-122"/>
                <a:ea typeface="仿宋_GB2312" panose="02010609030101010101" charset="-122"/>
                <a:cs typeface="仿宋_GB2312" panose="02010609030101010101" charset="-122"/>
              </a:rPr>
              <a:t> </a:t>
            </a:r>
            <a:br>
              <a:rPr lang="en-US" altLang="zh-CN" sz="1800" b="0">
                <a:latin typeface="仿宋_GB2312" panose="02010609030101010101" charset="-122"/>
                <a:ea typeface="仿宋_GB2312" panose="02010609030101010101" charset="-122"/>
                <a:cs typeface="仿宋_GB2312" panose="02010609030101010101" charset="-122"/>
              </a:rPr>
            </a:br>
            <a:r>
              <a:rPr lang="en-US" altLang="zh-CN" sz="1800" b="0">
                <a:latin typeface="仿宋_GB2312" panose="02010609030101010101" charset="-122"/>
                <a:ea typeface="仿宋_GB2312" panose="02010609030101010101" charset="-122"/>
                <a:cs typeface="仿宋_GB2312" panose="02010609030101010101" charset="-122"/>
              </a:rPr>
              <a:t>  (</a:t>
            </a:r>
            <a:r>
              <a:rPr lang="zh-CN" altLang="en-US" sz="1800" b="0">
                <a:latin typeface="仿宋_GB2312" panose="02010609030101010101" charset="-122"/>
                <a:ea typeface="仿宋_GB2312" panose="02010609030101010101" charset="-122"/>
                <a:cs typeface="仿宋_GB2312" panose="02010609030101010101" charset="-122"/>
              </a:rPr>
              <a:t>五</a:t>
            </a:r>
            <a:r>
              <a:rPr lang="en-US" altLang="zh-CN" sz="1800" b="0">
                <a:latin typeface="仿宋_GB2312" panose="02010609030101010101" charset="-122"/>
                <a:ea typeface="仿宋_GB2312" panose="02010609030101010101" charset="-122"/>
                <a:cs typeface="仿宋_GB2312" panose="02010609030101010101" charset="-122"/>
              </a:rPr>
              <a:t>)</a:t>
            </a:r>
            <a:r>
              <a:rPr lang="zh-CN" altLang="en-US" sz="1800" b="0">
                <a:latin typeface="仿宋_GB2312" panose="02010609030101010101" charset="-122"/>
                <a:ea typeface="仿宋_GB2312" panose="02010609030101010101" charset="-122"/>
                <a:cs typeface="仿宋_GB2312" panose="02010609030101010101" charset="-122"/>
              </a:rPr>
              <a:t>殡葬服务单位今后如提供更高档次的服务需要制定收费标准的，需经行业主管部门核定后，向市价格主管部门提出建议或申请，市价格主管部门根据殡葬基本服务成本、当地经济社会发展状况以及群众承受能力进行审核，报市人民政府批准后执行。</a:t>
            </a:r>
            <a:br>
              <a:rPr lang="zh-CN" altLang="en-US" sz="2000" b="0">
                <a:latin typeface="仿宋_GB2312" panose="02010609030101010101" charset="-122"/>
                <a:ea typeface="仿宋_GB2312" panose="02010609030101010101" charset="-122"/>
                <a:cs typeface="仿宋_GB2312" panose="02010609030101010101" charset="-122"/>
              </a:rPr>
            </a:br>
            <a:r>
              <a:rPr lang="en-US" altLang="zh-CN" sz="2000" b="0">
                <a:latin typeface="仿宋_GB2312" panose="02010609030101010101" charset="-122"/>
                <a:ea typeface="仿宋_GB2312" panose="02010609030101010101" charset="-122"/>
                <a:cs typeface="仿宋_GB2312" panose="02010609030101010101" charset="-122"/>
              </a:rPr>
              <a:t>  </a:t>
            </a:r>
            <a:endParaRPr lang="en-US" altLang="zh-CN" sz="2000" b="0">
              <a:latin typeface="仿宋_GB2312" panose="02010609030101010101" charset="-122"/>
              <a:ea typeface="仿宋_GB2312" panose="02010609030101010101" charset="-122"/>
              <a:cs typeface="仿宋_GB2312" panose="02010609030101010101"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28650" y="861695"/>
            <a:ext cx="7886700" cy="5241290"/>
          </a:xfrm>
        </p:spPr>
        <p:txBody>
          <a:bodyPr>
            <a:normAutofit/>
          </a:bodyPr>
          <a:p>
            <a:pPr marL="0" indent="457200"/>
            <a:r>
              <a:rPr lang="en-US" altLang="zh-CN" sz="1800" b="0">
                <a:latin typeface="仿宋_GB2312" panose="02010609030101010101" charset="-122"/>
                <a:ea typeface="仿宋_GB2312" panose="02010609030101010101" charset="-122"/>
                <a:cs typeface="仿宋_GB2312" panose="02010609030101010101" charset="-122"/>
                <a:sym typeface="+mn-ea"/>
              </a:rPr>
              <a:t>(</a:t>
            </a:r>
            <a:r>
              <a:rPr lang="zh-CN" altLang="en-US" sz="1800" b="0">
                <a:latin typeface="仿宋_GB2312" panose="02010609030101010101" charset="-122"/>
                <a:ea typeface="仿宋_GB2312" panose="02010609030101010101" charset="-122"/>
                <a:cs typeface="仿宋_GB2312" panose="02010609030101010101" charset="-122"/>
                <a:sym typeface="+mn-ea"/>
              </a:rPr>
              <a:t>六</a:t>
            </a:r>
            <a:r>
              <a:rPr lang="en-US" altLang="zh-CN" sz="1800" b="0">
                <a:latin typeface="仿宋_GB2312" panose="02010609030101010101" charset="-122"/>
                <a:ea typeface="仿宋_GB2312" panose="02010609030101010101" charset="-122"/>
                <a:cs typeface="仿宋_GB2312" panose="02010609030101010101" charset="-122"/>
                <a:sym typeface="+mn-ea"/>
              </a:rPr>
              <a:t>)</a:t>
            </a:r>
            <a:r>
              <a:rPr lang="zh-CN" altLang="en-US" sz="1800" b="0">
                <a:latin typeface="仿宋_GB2312" panose="02010609030101010101" charset="-122"/>
                <a:ea typeface="仿宋_GB2312" panose="02010609030101010101" charset="-122"/>
                <a:cs typeface="仿宋_GB2312" panose="02010609030101010101" charset="-122"/>
                <a:sym typeface="+mn-ea"/>
              </a:rPr>
              <a:t>殡葬服务单位应当严格执行收费公示和明码标价制度，在服务场所显著位置将本单位殡葬服务收费项目、收费标准、</a:t>
            </a:r>
            <a:r>
              <a:rPr lang="en-US" altLang="zh-CN" sz="1800" b="0">
                <a:latin typeface="仿宋_GB2312" panose="02010609030101010101" charset="-122"/>
                <a:ea typeface="仿宋_GB2312" panose="02010609030101010101" charset="-122"/>
                <a:cs typeface="仿宋_GB2312" panose="02010609030101010101" charset="-122"/>
                <a:sym typeface="+mn-ea"/>
              </a:rPr>
              <a:t> </a:t>
            </a:r>
            <a:r>
              <a:rPr lang="zh-CN" altLang="en-US" sz="1800" b="0">
                <a:latin typeface="仿宋_GB2312" panose="02010609030101010101" charset="-122"/>
                <a:ea typeface="仿宋_GB2312" panose="02010609030101010101" charset="-122"/>
                <a:cs typeface="仿宋_GB2312" panose="02010609030101010101" charset="-122"/>
                <a:sym typeface="+mn-ea"/>
              </a:rPr>
              <a:t>服务内容、减免政策、文件依据、举报电话等内容进行公示，广泛接受社会监督。在开展服务前要向丧属提供殡葬服务项目、内容、收费标准的清单，供丧属选择，经双方共同确认后方可进行服务，不经双方确认的服务项目不得收费。坚决杜绝强制服务、</a:t>
            </a:r>
            <a:r>
              <a:rPr lang="en-US" altLang="zh-CN" sz="1800" b="0">
                <a:latin typeface="仿宋_GB2312" panose="02010609030101010101" charset="-122"/>
                <a:ea typeface="仿宋_GB2312" panose="02010609030101010101" charset="-122"/>
                <a:cs typeface="仿宋_GB2312" panose="02010609030101010101" charset="-122"/>
                <a:sym typeface="+mn-ea"/>
              </a:rPr>
              <a:t> </a:t>
            </a:r>
            <a:r>
              <a:rPr lang="zh-CN" altLang="en-US" sz="1800" b="0">
                <a:latin typeface="仿宋_GB2312" panose="02010609030101010101" charset="-122"/>
                <a:ea typeface="仿宋_GB2312" panose="02010609030101010101" charset="-122"/>
                <a:cs typeface="仿宋_GB2312" panose="02010609030101010101" charset="-122"/>
                <a:sym typeface="+mn-ea"/>
              </a:rPr>
              <a:t>强制收费或不服务也收费的行为。</a:t>
            </a:r>
            <a:r>
              <a:rPr lang="en-US" altLang="zh-CN" sz="1800" b="0">
                <a:latin typeface="仿宋_GB2312" panose="02010609030101010101" charset="-122"/>
                <a:ea typeface="仿宋_GB2312" panose="02010609030101010101" charset="-122"/>
                <a:cs typeface="仿宋_GB2312" panose="02010609030101010101" charset="-122"/>
                <a:sym typeface="+mn-ea"/>
              </a:rPr>
              <a:t> </a:t>
            </a:r>
            <a:br>
              <a:rPr lang="en-US" altLang="zh-CN" sz="1800" b="0">
                <a:latin typeface="仿宋_GB2312" panose="02010609030101010101" charset="-122"/>
                <a:ea typeface="仿宋_GB2312" panose="02010609030101010101" charset="-122"/>
                <a:cs typeface="仿宋_GB2312" panose="02010609030101010101" charset="-122"/>
                <a:sym typeface="+mn-ea"/>
              </a:rPr>
            </a:br>
            <a:r>
              <a:rPr lang="en-US" altLang="zh-CN" sz="1800" b="0">
                <a:latin typeface="仿宋_GB2312" panose="02010609030101010101" charset="-122"/>
                <a:ea typeface="仿宋_GB2312" panose="02010609030101010101" charset="-122"/>
                <a:cs typeface="仿宋_GB2312" panose="02010609030101010101" charset="-122"/>
                <a:sym typeface="+mn-ea"/>
              </a:rPr>
              <a:t>  </a:t>
            </a:r>
            <a:r>
              <a:rPr lang="en-US" altLang="zh-CN" sz="1800" b="0">
                <a:latin typeface="仿宋_GB2312" panose="02010609030101010101" charset="-122"/>
                <a:ea typeface="仿宋_GB2312" panose="02010609030101010101" charset="-122"/>
                <a:cs typeface="仿宋_GB2312" panose="02010609030101010101" charset="-122"/>
              </a:rPr>
              <a:t>三、执行期限</a:t>
            </a:r>
            <a:br>
              <a:rPr lang="en-US" altLang="zh-CN" sz="1800" b="0">
                <a:latin typeface="仿宋_GB2312" panose="02010609030101010101" charset="-122"/>
                <a:ea typeface="仿宋_GB2312" panose="02010609030101010101" charset="-122"/>
                <a:cs typeface="仿宋_GB2312" panose="02010609030101010101" charset="-122"/>
              </a:rPr>
            </a:br>
            <a:r>
              <a:rPr lang="en-US" altLang="zh-CN" sz="1800" b="0">
                <a:latin typeface="仿宋_GB2312" panose="02010609030101010101" charset="-122"/>
                <a:ea typeface="仿宋_GB2312" panose="02010609030101010101" charset="-122"/>
                <a:cs typeface="仿宋_GB2312" panose="02010609030101010101" charset="-122"/>
              </a:rPr>
              <a:t>  本文件自公布之日起30日后施行，有效期5年。有效期内如主要制定依据修改、废止或成本发生重大变化，文件将重新调整。《密山市发展和改革局 密山市财政局 密山市民政局关于明确殡葬基本服务收费标准及有关问题的通知》(密发改联〔2019〕3号) 同时废止。</a:t>
            </a:r>
            <a:endParaRPr lang="en-US" altLang="zh-CN" sz="1800" b="0">
              <a:latin typeface="仿宋_GB2312" panose="02010609030101010101" charset="-122"/>
              <a:ea typeface="仿宋_GB2312" panose="02010609030101010101" charset="-122"/>
              <a:cs typeface="仿宋_GB2312" panose="02010609030101010101"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26626" name="组合 7"/>
          <p:cNvGrpSpPr/>
          <p:nvPr/>
        </p:nvGrpSpPr>
        <p:grpSpPr>
          <a:xfrm>
            <a:off x="3001963" y="6045200"/>
            <a:ext cx="6142037" cy="812800"/>
            <a:chOff x="4001597" y="5613400"/>
            <a:chExt cx="8190403" cy="1244600"/>
          </a:xfrm>
        </p:grpSpPr>
        <p:sp>
          <p:nvSpPr>
            <p:cNvPr id="9" name="任意多边形: 形状 8"/>
            <p:cNvSpPr/>
            <p:nvPr>
              <p:custDataLst>
                <p:tags r:id="rId1"/>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2"/>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15" strike="noStrike" noProof="1">
                <a:solidFill>
                  <a:schemeClr val="lt1"/>
                </a:solidFill>
                <a:latin typeface="微软雅黑" panose="020B0503020204020204" charset="-122"/>
                <a:ea typeface="微软雅黑" panose="020B0503020204020204" charset="-122"/>
              </a:endParaRPr>
            </a:p>
          </p:txBody>
        </p:sp>
      </p:grpSp>
      <p:sp>
        <p:nvSpPr>
          <p:cNvPr id="26629" name="文本框 1"/>
          <p:cNvSpPr txBox="1"/>
          <p:nvPr/>
        </p:nvSpPr>
        <p:spPr>
          <a:xfrm>
            <a:off x="843280" y="1349693"/>
            <a:ext cx="6992938" cy="2401887"/>
          </a:xfrm>
          <a:prstGeom prst="rect">
            <a:avLst/>
          </a:prstGeom>
          <a:noFill/>
          <a:ln w="9525">
            <a:noFill/>
          </a:ln>
        </p:spPr>
        <p:txBody>
          <a:bodyPr anchor="t" anchorCtr="0"/>
          <a:lstStyle/>
          <a:p>
            <a:pPr indent="408305">
              <a:lnSpc>
                <a:spcPts val="4000"/>
              </a:lnSpc>
            </a:pPr>
            <a:r>
              <a:rPr lang="zh-CN" altLang="zh-CN" dirty="0">
                <a:solidFill>
                  <a:srgbClr val="000000"/>
                </a:solidFill>
                <a:latin typeface="方正小标宋简体" panose="03000509000000000000" charset="-122"/>
                <a:ea typeface="方正小标宋简体" panose="03000509000000000000" charset="-122"/>
              </a:rPr>
              <a:t>五、解释机关及咨询电话</a:t>
            </a:r>
            <a:endParaRPr lang="zh-CN" altLang="zh-CN" dirty="0">
              <a:solidFill>
                <a:srgbClr val="000000"/>
              </a:solidFill>
              <a:latin typeface="方正小标宋简体" panose="03000509000000000000" charset="-122"/>
              <a:ea typeface="方正小标宋简体" panose="03000509000000000000" charset="-122"/>
            </a:endParaRPr>
          </a:p>
          <a:p>
            <a:pPr indent="408305">
              <a:lnSpc>
                <a:spcPts val="4000"/>
              </a:lnSpc>
            </a:pPr>
            <a:r>
              <a:rPr lang="zh-CN" altLang="zh-CN" dirty="0">
                <a:solidFill>
                  <a:srgbClr val="000000"/>
                </a:solidFill>
                <a:latin typeface="仿宋_GB2312" panose="02010609030101010101" charset="-122"/>
                <a:ea typeface="仿宋_GB2312" panose="02010609030101010101" charset="-122"/>
                <a:cs typeface="仿宋_GB2312" panose="02010609030101010101" charset="-122"/>
              </a:rPr>
              <a:t>解释机关：密山</a:t>
            </a:r>
            <a:r>
              <a:rPr lang="zh-CN" altLang="zh-CN" dirty="0" smtClean="0">
                <a:solidFill>
                  <a:srgbClr val="000000"/>
                </a:solidFill>
                <a:latin typeface="仿宋_GB2312" panose="02010609030101010101" charset="-122"/>
                <a:ea typeface="仿宋_GB2312" panose="02010609030101010101" charset="-122"/>
                <a:cs typeface="仿宋_GB2312" panose="02010609030101010101" charset="-122"/>
              </a:rPr>
              <a:t>市</a:t>
            </a:r>
            <a:r>
              <a:rPr lang="zh-CN" altLang="en-US" dirty="0" smtClean="0">
                <a:solidFill>
                  <a:srgbClr val="000000"/>
                </a:solidFill>
                <a:latin typeface="仿宋_GB2312" panose="02010609030101010101" charset="-122"/>
                <a:ea typeface="仿宋_GB2312" panose="02010609030101010101" charset="-122"/>
                <a:cs typeface="仿宋_GB2312" panose="02010609030101010101" charset="-122"/>
              </a:rPr>
              <a:t>发展和改革局</a:t>
            </a:r>
            <a:endParaRPr lang="zh-CN" altLang="zh-CN" dirty="0">
              <a:solidFill>
                <a:srgbClr val="000000"/>
              </a:solidFill>
              <a:latin typeface="仿宋_GB2312" panose="02010609030101010101" charset="-122"/>
              <a:ea typeface="仿宋_GB2312" panose="02010609030101010101" charset="-122"/>
              <a:cs typeface="仿宋_GB2312" panose="02010609030101010101" charset="-122"/>
            </a:endParaRPr>
          </a:p>
          <a:p>
            <a:pPr indent="408305">
              <a:lnSpc>
                <a:spcPts val="4000"/>
              </a:lnSpc>
            </a:pPr>
            <a:r>
              <a:rPr lang="zh-CN" altLang="zh-CN" dirty="0">
                <a:solidFill>
                  <a:srgbClr val="000000"/>
                </a:solidFill>
                <a:latin typeface="仿宋_GB2312" panose="02010609030101010101" charset="-122"/>
                <a:ea typeface="仿宋_GB2312" panose="02010609030101010101" charset="-122"/>
                <a:cs typeface="仿宋_GB2312" panose="02010609030101010101" charset="-122"/>
              </a:rPr>
              <a:t>咨询电话：</a:t>
            </a:r>
            <a:r>
              <a:rPr lang="en-US" altLang="zh-CN" dirty="0" smtClean="0">
                <a:solidFill>
                  <a:srgbClr val="000000"/>
                </a:solidFill>
                <a:latin typeface="仿宋_GB2312" panose="02010609030101010101" charset="-122"/>
                <a:ea typeface="仿宋_GB2312" panose="02010609030101010101" charset="-122"/>
                <a:cs typeface="仿宋_GB2312" panose="02010609030101010101" charset="-122"/>
              </a:rPr>
              <a:t>0467-5200855</a:t>
            </a:r>
            <a:endParaRPr lang="en-US" altLang="en-US" dirty="0">
              <a:solidFill>
                <a:srgbClr val="000000"/>
              </a:solidFill>
              <a:latin typeface="仿宋_GB2312" panose="02010609030101010101" charset="-122"/>
              <a:ea typeface="仿宋_GB2312" panose="02010609030101010101" charset="-122"/>
              <a:cs typeface="仿宋_GB2312" panose="02010609030101010101" charset="-122"/>
            </a:endParaRPr>
          </a:p>
        </p:txBody>
      </p:sp>
    </p:spTree>
    <p:custDataLst>
      <p:tags r:id="rId3"/>
    </p:custDataLst>
  </p:cSld>
  <p:clrMapOvr>
    <a:masterClrMapping/>
  </p:clrMapOvr>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1.xml><?xml version="1.0" encoding="utf-8"?>
<p:tagLst xmlns:p="http://schemas.openxmlformats.org/presentationml/2006/main">
  <p:tag name="KSO_WM_TEMPLATE_SUBCATEGORY" val="0"/>
  <p:tag name="KSO_WM_TEMPLATE_COLOR_TYPE" val="1"/>
  <p:tag name="KSO_WM_TEMPLATE_MASTER_THUMB_INDEX" val="12"/>
  <p:tag name="KSO_WM_UNIT_SHOW_EDIT_AREA_INDICATION" val="0"/>
  <p:tag name="KSO_WM_TEMPLATE_THUMBS_INDEX" val="1、2、3、11、14"/>
  <p:tag name="KSO_WM_TAG_VERSION" val="1.0"/>
  <p:tag name="KSO_WM_BEAUTIFY_FLAG" val="#wm#"/>
  <p:tag name="KSO_WM_TEMPLATE_CATEGORY" val="custom"/>
  <p:tag name="KSO_WM_TEMPLATE_INDEX" val="20202545"/>
  <p:tag name="KSO_WM_TEMPLATE_MASTER_TYPE" val="1"/>
</p:tagLst>
</file>

<file path=ppt/tags/tag102.xml><?xml version="1.0" encoding="utf-8"?>
<p:tagLst xmlns:p="http://schemas.openxmlformats.org/presentationml/2006/main">
  <p:tag name="KSO_WM_UNIT_ISCONTENTSTITLE" val="0"/>
  <p:tag name="KSO_WM_UNIT_ISNUMDGMTITLE" val="0"/>
  <p:tag name="KSO_WM_UNIT_PRESET_TEXT" val="Add the title"/>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custom20202545_1*a*1"/>
  <p:tag name="KSO_WM_TEMPLATE_CATEGORY" val="custom"/>
  <p:tag name="KSO_WM_TEMPLATE_INDEX" val="20202545"/>
  <p:tag name="KSO_WM_UNIT_LAYERLEVEL" val="1"/>
  <p:tag name="KSO_WM_TAG_VERSION" val="1.0"/>
  <p:tag name="KSO_WM_BEAUTIFY_FLAG" val="#wm#"/>
</p:tagLst>
</file>

<file path=ppt/tags/tag103.xml><?xml version="1.0" encoding="utf-8"?>
<p:tagLst xmlns:p="http://schemas.openxmlformats.org/presentationml/2006/main">
  <p:tag name="KSO_WM_UNIT_ISCONTENTSTITLE" val="0"/>
  <p:tag name="KSO_WM_UNIT_ISNUMDGMTITLE" val="0"/>
  <p:tag name="KSO_WM_UNIT_PRESET_TEXT" val="单击此处添加副标题"/>
  <p:tag name="KSO_WM_UNIT_NOCLEAR" val="0"/>
  <p:tag name="KSO_WM_UNIT_VALUE" val="22"/>
  <p:tag name="KSO_WM_UNIT_HIGHLIGHT" val="0"/>
  <p:tag name="KSO_WM_UNIT_COMPATIBLE" val="0"/>
  <p:tag name="KSO_WM_UNIT_DIAGRAM_ISNUMVISUAL" val="0"/>
  <p:tag name="KSO_WM_UNIT_DIAGRAM_ISREFERUNIT" val="0"/>
  <p:tag name="KSO_WM_UNIT_TYPE" val="b"/>
  <p:tag name="KSO_WM_UNIT_INDEX" val="1"/>
  <p:tag name="KSO_WM_UNIT_ID" val="custom20202545_1*b*1"/>
  <p:tag name="KSO_WM_TEMPLATE_CATEGORY" val="custom"/>
  <p:tag name="KSO_WM_TEMPLATE_INDEX" val="20202545"/>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104.xml><?xml version="1.0" encoding="utf-8"?>
<p:tagLst xmlns:p="http://schemas.openxmlformats.org/presentationml/2006/main">
  <p:tag name="KSO_WM_TEMPLATE_THUMBS_INDEX" val="1、2、6、7、9、11、14、15"/>
  <p:tag name="KSO_WM_SLIDE_ID" val="custom20202545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202545"/>
  <p:tag name="KSO_WM_SLIDE_LAYOUT" val="a_b"/>
  <p:tag name="KSO_WM_SLIDE_LAYOUT_CNT" val="1_3"/>
</p:tagLst>
</file>

<file path=ppt/tags/tag10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0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07.xml><?xml version="1.0" encoding="utf-8"?>
<p:tagLst xmlns:p="http://schemas.openxmlformats.org/presentationml/2006/main">
  <p:tag name="KSO_WM_SLIDE_BK_DARK_LIGHT" val="2"/>
  <p:tag name="KSO_WM_SLIDE_BACKGROUND_TYPE" val="general"/>
</p:tagLst>
</file>

<file path=ppt/tags/tag10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0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0.xml><?xml version="1.0" encoding="utf-8"?>
<p:tagLst xmlns:p="http://schemas.openxmlformats.org/presentationml/2006/main">
  <p:tag name="KSO_WM_SLIDE_BK_DARK_LIGHT" val="2"/>
  <p:tag name="KSO_WM_SLIDE_BACKGROUND_TYPE" val="general"/>
</p:tagLst>
</file>

<file path=ppt/tags/tag11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1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13.xml><?xml version="1.0" encoding="utf-8"?>
<p:tagLst xmlns:p="http://schemas.openxmlformats.org/presentationml/2006/main">
  <p:tag name="KSO_WM_SLIDE_BK_DARK_LIGHT" val="2"/>
  <p:tag name="KSO_WM_SLIDE_BACKGROUND_TYPE" val="general"/>
</p:tagLst>
</file>

<file path=ppt/tags/tag11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1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16.xml><?xml version="1.0" encoding="utf-8"?>
<p:tagLst xmlns:p="http://schemas.openxmlformats.org/presentationml/2006/main">
  <p:tag name="KSO_WM_SLIDE_BK_DARK_LIGHT" val="2"/>
  <p:tag name="KSO_WM_SLIDE_BACKGROUND_TYPE" val="general"/>
</p:tagLst>
</file>

<file path=ppt/tags/tag11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1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19.xml><?xml version="1.0" encoding="utf-8"?>
<p:tagLst xmlns:p="http://schemas.openxmlformats.org/presentationml/2006/main">
  <p:tag name="KSO_WM_SLIDE_BK_DARK_LIGHT" val="2"/>
  <p:tag name="KSO_WM_SLIDE_BACKGROUND_TYPE" val="general"/>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_6*i*7"/>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8"/>
  <p:tag name="KSO_WM_UNIT_ID" val="_6*i*8"/>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6.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57.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58.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59.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1.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2.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3.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1"/>
  <p:tag name="KSO_WM_UNIT_LAYERLEVEL" val="1"/>
  <p:tag name="KSO_WM_TAG_VERSION" val="1.0"/>
  <p:tag name="KSO_WM_BEAUTIFY_FLAG" val="#wm#"/>
</p:tagLst>
</file>

<file path=ppt/tags/tag6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1"/>
  <p:tag name="KSO_WM_UNIT_LAYERLEVEL" val="1"/>
  <p:tag name="KSO_WM_TAG_VERSION" val="1.0"/>
  <p:tag name="KSO_WM_BEAUTIFY_FLAG" val="#wm#"/>
</p:tagLst>
</file>

<file path=ppt/tags/tag7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6*i*2"/>
  <p:tag name="KSO_WM_UNIT_LAYERLEVEL" val="1"/>
  <p:tag name="KSO_WM_TAG_VERSION" val="1.0"/>
  <p:tag name="KSO_WM_BEAUTIFY_FLAG" val="#wm#"/>
</p:tagLst>
</file>

<file path=ppt/tags/tag7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6*i*3"/>
  <p:tag name="KSO_WM_UNIT_LAYERLEVEL" val="1"/>
  <p:tag name="KSO_WM_TAG_VERSION" val="1.0"/>
  <p:tag name="KSO_WM_BEAUTIFY_FLAG" val="#wm#"/>
</p:tagLst>
</file>

<file path=ppt/tags/tag7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1"/>
  <p:tag name="KSO_WM_UNIT_LAYERLEVEL" val="1"/>
  <p:tag name="KSO_WM_TAG_VERSION" val="1.0"/>
  <p:tag name="KSO_WM_BEAUTIFY_FLAG" val="#wm#"/>
</p:tagLst>
</file>

<file path=ppt/tags/tag7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7*i*2"/>
  <p:tag name="KSO_WM_UNIT_LAYERLEVEL" val="1"/>
  <p:tag name="KSO_WM_TAG_VERSION" val="1.0"/>
  <p:tag name="KSO_WM_BEAUTIFY_FLAG" val="#wm#"/>
</p:tagLst>
</file>

<file path=ppt/tags/tag8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7*i*3"/>
  <p:tag name="KSO_WM_UNIT_LAYERLEVEL" val="1"/>
  <p:tag name="KSO_WM_TAG_VERSION" val="1.0"/>
  <p:tag name="KSO_WM_BEAUTIFY_FLAG" val="#wm#"/>
</p:tagLst>
</file>

<file path=ppt/tags/tag8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1"/>
  <p:tag name="KSO_WM_UNIT_LAYERLEVEL" val="1"/>
  <p:tag name="KSO_WM_TAG_VERSION" val="1.0"/>
  <p:tag name="KSO_WM_BEAUTIFY_FLAG" val="#wm#"/>
</p:tagLst>
</file>

<file path=ppt/tags/tag8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8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8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88.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89.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3"/>
  <p:tag name="KSO_WM_UNIT_ID" val="_18*i*3"/>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4"/>
  <p:tag name="KSO_WM_UNIT_ID" val="_18*i*4"/>
  <p:tag name="KSO_WM_UNIT_LAYERLEVEL" val="1"/>
  <p:tag name="KSO_WM_TAG_VERSION" val="1.0"/>
  <p:tag name="KSO_WM_BEAUTIFY_FLAG" val="#wm#"/>
</p:tagLst>
</file>

<file path=ppt/tags/tag91.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6"/>
  <p:tag name="KSO_WM_UNIT_ID" val="_18*i*6"/>
  <p:tag name="KSO_WM_UNIT_LAYERLEVEL" val="1"/>
  <p:tag name="KSO_WM_TAG_VERSION" val="1.0"/>
  <p:tag name="KSO_WM_BEAUTIFY_FLAG" val="#wm#"/>
</p:tagLst>
</file>

<file path=ppt/tags/tag92.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5"/>
  <p:tag name="KSO_WM_UNIT_ID" val="_18*i*5"/>
  <p:tag name="KSO_WM_UNIT_LAYERLEVEL" val="1"/>
  <p:tag name="KSO_WM_TAG_VERSION" val="1.0"/>
  <p:tag name="KSO_WM_BEAUTIFY_FLAG" val="#wm#"/>
</p:tagLst>
</file>

<file path=ppt/tags/tag93.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4.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5.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主题​​">
  <a:themeElements>
    <a:clrScheme name="自定义 44">
      <a:dk1>
        <a:srgbClr val="000000"/>
      </a:dk1>
      <a:lt1>
        <a:srgbClr val="FFFFFF"/>
      </a:lt1>
      <a:dk2>
        <a:srgbClr val="333333"/>
      </a:dk2>
      <a:lt2>
        <a:srgbClr val="FFFFFF"/>
      </a:lt2>
      <a:accent1>
        <a:srgbClr val="5C8FC7"/>
      </a:accent1>
      <a:accent2>
        <a:srgbClr val="6E82BA"/>
      </a:accent2>
      <a:accent3>
        <a:srgbClr val="8376B0"/>
      </a:accent3>
      <a:accent4>
        <a:srgbClr val="9868A3"/>
      </a:accent4>
      <a:accent5>
        <a:srgbClr val="AE5B97"/>
      </a:accent5>
      <a:accent6>
        <a:srgbClr val="C44B8A"/>
      </a:accent6>
      <a:hlink>
        <a:srgbClr val="658BD5"/>
      </a:hlink>
      <a:folHlink>
        <a:srgbClr val="9F69A3"/>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1696</Words>
  <Application>WPS 演示</Application>
  <PresentationFormat>全屏显示(4:3)</PresentationFormat>
  <Paragraphs>54</Paragraphs>
  <Slides>8</Slides>
  <Notes>0</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8</vt:i4>
      </vt:variant>
    </vt:vector>
  </HeadingPairs>
  <TitlesOfParts>
    <vt:vector size="21" baseType="lpstr">
      <vt:lpstr>Arial</vt:lpstr>
      <vt:lpstr>宋体</vt:lpstr>
      <vt:lpstr>Wingdings</vt:lpstr>
      <vt:lpstr>微软雅黑</vt:lpstr>
      <vt:lpstr>汉仪旗黑-85S</vt:lpstr>
      <vt:lpstr>Viner Hand ITC</vt:lpstr>
      <vt:lpstr>仿宋</vt:lpstr>
      <vt:lpstr>方正小标宋简体</vt:lpstr>
      <vt:lpstr>仿宋_GB2312</vt:lpstr>
      <vt:lpstr>Arial Unicode MS</vt:lpstr>
      <vt:lpstr>Calibri</vt:lpstr>
      <vt:lpstr>默认设计模板</vt:lpstr>
      <vt:lpstr>2_Office 主题​​</vt:lpstr>
      <vt:lpstr>《密山至鸡西西站（高铁站）公交客运专线客票定价方案》政策解读</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关于《密山市人民政府关于在市场体系建设中建立公平竞争审查制度的实施意见》政策解读</dc:title>
  <dc:creator>Administrator</dc:creator>
  <cp:lastModifiedBy>wudi</cp:lastModifiedBy>
  <cp:revision>36</cp:revision>
  <dcterms:created xsi:type="dcterms:W3CDTF">2023-12-05T08:41:00Z</dcterms:created>
  <dcterms:modified xsi:type="dcterms:W3CDTF">2025-05-27T08:02:36Z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2052-12.1.0.21171</vt:lpwstr>
  </property>
  <property fmtid="{D5CDD505-2E9C-101B-9397-08002B2CF9AE}" pid="3" name="ICV">
    <vt:lpwstr>F2B05E22748A42D4A5730984EB379514_13</vt:lpwstr>
  </property>
</Properties>
</file>